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2.xml" ContentType="application/vnd.openxmlformats-officedocument.theme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03" r:id="rId2"/>
    <p:sldMasterId id="2147484215" r:id="rId3"/>
  </p:sldMasterIdLst>
  <p:sldIdLst>
    <p:sldId id="257" r:id="rId4"/>
    <p:sldId id="259" r:id="rId5"/>
    <p:sldId id="266" r:id="rId6"/>
    <p:sldId id="26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8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8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3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09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040759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02817"/>
      </p:ext>
    </p:extLst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317153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46885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220805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69948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034762"/>
      </p:ext>
    </p:extLst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343161"/>
      </p:ext>
    </p:extLst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0C2DA8-1CB1-4176-8485-CD367BC952A1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B2FC78-4E95-4000-9A82-CE603BD32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901104"/>
      </p:ext>
    </p:extLst>
  </p:cSld>
  <p:clrMapOvr>
    <a:masterClrMapping/>
  </p:clrMapOvr>
  <p:transition spd="slow" advTm="3000">
    <p:random/>
  </p:transition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958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75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217043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02944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071691"/>
      </p:ext>
    </p:extLst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08613"/>
      </p:ext>
    </p:extLst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614081"/>
      </p:ext>
    </p:extLst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497967"/>
      </p:ext>
    </p:extLst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089264"/>
      </p:ext>
    </p:extLst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4D3BBC-2F62-4442-9AFA-9217078167E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65B45-29DD-40B4-856A-153ACB0803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648377"/>
      </p:ext>
    </p:extLst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86226"/>
      </p:ext>
    </p:extLst>
  </p:cSld>
  <p:clrMapOvr>
    <a:masterClrMapping/>
  </p:clrMapOvr>
  <p:transition spd="slow" advClick="0" advTm="4000">
    <p:comb/>
  </p:transition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848994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78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44781"/>
      </p:ext>
    </p:extLst>
  </p:cSld>
  <p:clrMapOvr>
    <a:masterClrMapping/>
  </p:clrMapOvr>
  <p:transition spd="slow"/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326213"/>
      </p:ext>
    </p:extLst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23D52B-3C1B-43F9-8216-116D08A9EF2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5238D5-911E-4FF6-BF3E-DDAF14B25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317440"/>
      </p:ext>
    </p:extLst>
  </p:cSld>
  <p:clrMapOvr>
    <a:masterClrMapping/>
  </p:clrMapOvr>
  <p:transition spd="slow" advTm="3000">
    <p:random/>
  </p:transition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408066"/>
      </p:ext>
    </p:extLst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420607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261316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809279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139312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93548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1095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04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847655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F00252-F02B-44C3-92A3-0A1E4E35B7B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AF10F2-7C10-4325-8C6B-647AC41AA9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200491"/>
      </p:ext>
    </p:extLst>
  </p:cSld>
  <p:clrMapOvr>
    <a:masterClrMapping/>
  </p:clrMapOvr>
  <p:transition spd="slow" advTm="3000">
    <p:random/>
  </p:transition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952334"/>
      </p:ext>
    </p:extLst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949717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117984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567729"/>
      </p:ext>
    </p:extLst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687509"/>
      </p:ext>
    </p:extLst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32309"/>
      </p:ext>
    </p:extLst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001876"/>
      </p:ext>
    </p:extLst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5648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09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52C735-4820-4691-898A-852D21105324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03562F-1D20-456B-8454-D410C6A644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958420"/>
      </p:ext>
    </p:extLst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033039"/>
      </p:ext>
    </p:extLst>
  </p:cSld>
  <p:clrMapOvr>
    <a:masterClrMapping/>
  </p:clrMapOvr>
  <p:transition spd="slow" advClick="0" advTm="4000">
    <p:comb/>
  </p:transition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8971"/>
      </p:ext>
    </p:extLst>
  </p:cSld>
  <p:clrMapOvr>
    <a:masterClrMapping/>
  </p:clrMapOvr>
  <p:transition spd="slow"/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51373"/>
      </p:ext>
    </p:extLst>
  </p:cSld>
  <p:clrMapOvr>
    <a:masterClrMapping/>
  </p:clrMapOvr>
  <p:transition spd="slow"/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714822"/>
      </p:ext>
    </p:extLst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738818-63CA-433B-9B8C-84A16693446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4E2DE3-CF7B-4123-AF52-7C5E93A7C4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713909"/>
      </p:ext>
    </p:extLst>
  </p:cSld>
  <p:clrMapOvr>
    <a:masterClrMapping/>
  </p:clrMapOvr>
  <p:transition spd="slow" advTm="3000">
    <p:random/>
  </p:transition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610517"/>
      </p:ext>
    </p:extLst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73613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720417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714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53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196318"/>
      </p:ext>
    </p:extLst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002532"/>
      </p:ext>
    </p:extLst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761891"/>
      </p:ext>
    </p:extLst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720584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566197-2C95-4F53-8F71-BF0D78D4113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E0B0EE-7F1B-4ED0-9229-6716E76BF2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934613"/>
      </p:ext>
    </p:extLst>
  </p:cSld>
  <p:clrMapOvr>
    <a:masterClrMapping/>
  </p:clrMapOvr>
  <p:transition spd="slow" advTm="3000">
    <p:random/>
  </p:transition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575795"/>
      </p:ext>
    </p:extLst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622228"/>
      </p:ext>
    </p:extLst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071988"/>
      </p:ext>
    </p:extLst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043673"/>
      </p:ext>
    </p:extLst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2202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26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537685"/>
      </p:ext>
    </p:extLst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272118"/>
      </p:ext>
    </p:extLst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683207"/>
      </p:ext>
    </p:extLst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E9D030-42A5-4149-A82B-ECF880BA17A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867421-725E-4FA5-92E7-F667F410FC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427648"/>
      </p:ext>
    </p:extLst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531409"/>
      </p:ext>
    </p:extLst>
  </p:cSld>
  <p:clrMapOvr>
    <a:masterClrMapping/>
  </p:clrMapOvr>
  <p:transition spd="slow" advClick="0" advTm="4000">
    <p:comb/>
  </p:transition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896463"/>
      </p:ext>
    </p:extLst>
  </p:cSld>
  <p:clrMapOvr>
    <a:masterClrMapping/>
  </p:clrMapOvr>
  <p:transition spd="slow"/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83750"/>
      </p:ext>
    </p:extLst>
  </p:cSld>
  <p:clrMapOvr>
    <a:masterClrMapping/>
  </p:clrMapOvr>
  <p:transition spd="slow"/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504E51-996E-4A28-87B9-EE44486316D6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7D8E05-3C6B-4804-821F-F07990D0B6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549913"/>
      </p:ext>
    </p:extLst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741573"/>
      </p:ext>
    </p:extLst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326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49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809211"/>
      </p:ext>
    </p:extLst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820448"/>
      </p:ext>
    </p:extLst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256105"/>
      </p:ext>
    </p:extLst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295193"/>
      </p:ext>
    </p:extLst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957409"/>
      </p:ext>
    </p:extLst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278051"/>
      </p:ext>
    </p:extLst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16611"/>
      </p:ext>
    </p:extLst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64170"/>
      </p:ext>
    </p:extLst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760413"/>
      </p:ext>
    </p:extLst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7064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30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097244"/>
      </p:ext>
    </p:extLst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331307"/>
      </p:ext>
    </p:extLst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555536"/>
      </p:ext>
    </p:extLst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559100"/>
      </p:ext>
    </p:extLst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008231"/>
      </p:ext>
    </p:extLst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149781"/>
      </p:ext>
    </p:extLst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920752"/>
      </p:ext>
    </p:extLst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739557"/>
      </p:ext>
    </p:extLst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57334"/>
      </p:ext>
    </p:extLst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861835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84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69218181"/>
      </p:ext>
    </p:extLst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53244725"/>
      </p:ext>
    </p:extLst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540501712"/>
      </p:ext>
    </p:extLst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84656164"/>
      </p:ext>
    </p:extLst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79698054"/>
      </p:ext>
    </p:extLst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C9F5FAF-8736-45AC-94A3-434A48862D55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2C46C6E-E45E-4B35-AC0B-8AC5ADB349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652934"/>
      </p:ext>
    </p:extLst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096991"/>
      </p:ext>
    </p:extLst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B4E026A-6CC5-4E7A-8795-62E18578EF0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B769D63-3DD6-459E-BCCD-21E2F60DBD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559771"/>
      </p:ext>
    </p:extLst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099221"/>
      </p:ext>
    </p:extLst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84359BE-A368-47CD-A3D2-4C0D3F7CC50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304467E-9609-43E6-940D-302327DB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6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069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56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86851"/>
      </p:ext>
    </p:extLst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B091C4F-31B8-4A7D-B8E5-C8443EFF7085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57338BE-C32C-4C64-B9AF-45D3E85C5B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930472"/>
      </p:ext>
    </p:extLst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50289"/>
      </p:ext>
    </p:extLst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5A54D20-635A-43CF-9FA3-A8294E80426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DCDBD75-DC36-405E-835E-EFD169875E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964641"/>
      </p:ext>
    </p:extLst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987861"/>
      </p:ext>
    </p:extLst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133202"/>
      </p:ext>
    </p:extLst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36473198"/>
      </p:ext>
    </p:extLst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22713845"/>
      </p:ext>
    </p:extLst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14267926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70891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20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10475008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50777201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5B76C0E-0215-440A-8AC3-DC50A296DC1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2789D42-2414-41BB-B7DC-4C35DCCEE6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941642"/>
      </p:ext>
    </p:extLst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561868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C588E54-A4B2-4DEA-9924-8E7C0BDCA206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82F0CFF-4908-4DF3-9049-2F946714A7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681780"/>
      </p:ext>
    </p:extLst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593475"/>
      </p:ext>
    </p:extLst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7BDE3F7-1025-41F0-913F-1063E8B3A5F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3C6A9A2-237A-4924-ABCE-8DDFCB6ADE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570255"/>
      </p:ext>
    </p:extLst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091231"/>
      </p:ext>
    </p:extLst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0819E9F-52C1-4960-8C2F-F7EA515A5BA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64A5DE8-8257-45A3-8EA4-C15148FDA7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227123"/>
      </p:ext>
    </p:extLst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1662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08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5851F29-F4D3-4795-B779-017362A8FAE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C856C42-66D6-4086-B132-64C75CBFC8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78012"/>
      </p:ext>
    </p:extLst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265168"/>
      </p:ext>
    </p:extLst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C0F17B7-49FD-454E-839F-895A6E21941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EB4E83F-C8C3-42FD-A18A-79023DE10A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19805"/>
      </p:ext>
    </p:extLst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3CAF72DF-8551-4C2A-8F3F-4E278C836BF1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A6E59199-14E0-441D-A9DD-DE17150198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675495"/>
      </p:ext>
    </p:extLst>
  </p:cSld>
  <p:clrMapOvr>
    <a:masterClrMapping/>
  </p:clrMapOvr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571225"/>
      </p:ext>
    </p:extLst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65538"/>
      </p:ext>
    </p:extLst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268504"/>
      </p:ext>
    </p:extLst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7A84C9-23AA-48EC-AC58-2E71E11FD4E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C8B1BE-FA30-42A1-AF0F-E5C5646A67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218568"/>
      </p:ext>
    </p:extLst>
  </p:cSld>
  <p:clrMapOvr>
    <a:masterClrMapping/>
  </p:clrMapOvr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BEC2CBE-0AC1-425B-95F0-6975FF3EE1F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5EC8676-29D5-44DC-9D14-09930E272F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569251"/>
      </p:ext>
    </p:extLst>
  </p:cSld>
  <p:clrMapOvr>
    <a:masterClrMapping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65884"/>
      </p:ext>
    </p:extLst>
  </p:cSld>
  <p:clrMapOvr>
    <a:masterClrMapping/>
  </p:clrMapOvr>
  <p:transition spd="slow" advClick="0" advTm="0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15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43BF16-650D-46CD-AA3E-2FAFDB325714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9B0F2C8-17BE-450F-B48E-CC7D9E0E23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343823"/>
      </p:ext>
    </p:extLst>
  </p:cSld>
  <p:clrMapOvr>
    <a:masterClrMapping/>
  </p:clrMapOvr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990071"/>
      </p:ext>
    </p:extLst>
  </p:cSld>
  <p:clrMapOvr>
    <a:masterClrMapping/>
  </p:clrMapOvr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615340"/>
      </p:ext>
    </p:extLst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350364"/>
      </p:ext>
    </p:extLst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530169"/>
      </p:ext>
    </p:extLst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31098"/>
      </p:ext>
    </p:extLst>
  </p:cSld>
  <p:clrMapOvr>
    <a:masterClrMapping/>
  </p:clrMapOvr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608503"/>
      </p:ext>
    </p:extLst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33AAC6-B324-4CB4-814C-8A6987F6BE2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5634E2-71D2-4CAC-BD12-6F32E07A0A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304948"/>
      </p:ext>
    </p:extLst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50E016-DC56-49C5-AC9B-4DCF5AAAB5B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522B8A-6904-48AF-97E0-4AB801CD74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018116"/>
      </p:ext>
    </p:extLst>
  </p:cSld>
  <p:clrMapOvr>
    <a:masterClrMapping/>
  </p:clrMapOvr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596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55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826754"/>
      </p:ext>
    </p:extLst>
  </p:cSld>
  <p:clrMapOvr>
    <a:masterClrMapping/>
  </p:clrMapOvr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13134"/>
      </p:ext>
    </p:extLst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078175"/>
      </p:ext>
    </p:extLst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21973"/>
      </p:ext>
    </p:extLst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370669"/>
      </p:ext>
    </p:extLst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018409"/>
      </p:ext>
    </p:extLst>
  </p:cSld>
  <p:clrMapOvr>
    <a:masterClrMapping/>
  </p:clrMapOvr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370238"/>
      </p:ext>
    </p:extLst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400563"/>
      </p:ext>
    </p:extLst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201493"/>
      </p:ext>
    </p:extLst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5793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96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284417"/>
      </p:ext>
    </p:extLst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786278"/>
      </p:ext>
    </p:extLst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546049"/>
      </p:ext>
    </p:extLst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71634"/>
      </p:ext>
    </p:extLst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517908"/>
      </p:ext>
    </p:extLst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25549"/>
      </p:ext>
    </p:extLst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785312"/>
      </p:ext>
    </p:extLst>
  </p:cSld>
  <p:clrMapOvr>
    <a:masterClrMapping/>
  </p:clrMapOvr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411561"/>
      </p:ext>
    </p:extLst>
  </p:cSld>
  <p:clrMapOvr>
    <a:masterClrMapping/>
  </p:clrMapOvr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554658"/>
      </p:ext>
    </p:extLst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061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46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054484"/>
      </p:ext>
    </p:extLst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785933"/>
      </p:ext>
    </p:extLst>
  </p:cSld>
  <p:clrMapOvr>
    <a:masterClrMapping/>
  </p:clrMapOvr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321015"/>
      </p:ext>
    </p:extLst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881192792"/>
      </p:ext>
    </p:extLst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27417590"/>
      </p:ext>
    </p:extLst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58604970"/>
      </p:ext>
    </p:extLst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76029869"/>
      </p:ext>
    </p:extLst>
  </p:cSld>
  <p:clrMapOvr>
    <a:masterClrMapping/>
  </p:clrMapOvr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565288322"/>
      </p:ext>
    </p:extLst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63125815"/>
      </p:ext>
    </p:extLst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AC36B3F-A3C6-4A4D-9B85-FFD67DA9FEE5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FF320A8-55C6-4A1F-8789-AD218A348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89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52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649653"/>
      </p:ext>
    </p:extLst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79B1277-D745-4705-86BD-C26FC32C34F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671F3D5-CE54-4A77-A904-84624A05D9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382450"/>
      </p:ext>
    </p:extLst>
  </p:cSld>
  <p:clrMapOvr>
    <a:masterClrMapping/>
  </p:clrMapOvr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72068"/>
      </p:ext>
    </p:extLst>
  </p:cSld>
  <p:clrMapOvr>
    <a:masterClrMapping/>
  </p:clrMapOvr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519CE6A-DAD9-4BBC-B02A-58D4372FB746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4F68B88-1436-4BB8-8717-6082CE85D8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624375"/>
      </p:ext>
    </p:extLst>
  </p:cSld>
  <p:clrMapOvr>
    <a:masterClrMapping/>
  </p:clrMapOvr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985926"/>
      </p:ext>
    </p:extLst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3C9932F-C5F9-4E36-B0E0-666E110451B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FB85E24-8D7B-4DCF-99C5-7C3B78FE24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0772"/>
      </p:ext>
    </p:extLst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103871"/>
      </p:ext>
    </p:extLst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06CA0E9-1768-4EAA-BCAF-E29A15E51566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C436757-3B25-4F93-A7E7-DFC0F040BA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752848"/>
      </p:ext>
    </p:extLst>
  </p:cSld>
  <p:clrMapOvr>
    <a:masterClrMapping/>
  </p:clrMapOvr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129673"/>
      </p:ext>
    </p:extLst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2365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9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021265936"/>
      </p:ext>
    </p:extLst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54908999"/>
      </p:ext>
    </p:extLst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73265825"/>
      </p:ext>
    </p:extLst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28478908"/>
      </p:ext>
    </p:extLst>
  </p:cSld>
  <p:clrMapOvr>
    <a:masterClrMapping/>
  </p:clrMapOvr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62356365"/>
      </p:ext>
    </p:extLst>
  </p:cSld>
  <p:clrMapOvr>
    <a:masterClrMapping/>
  </p:clrMapOvr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83485085"/>
      </p:ext>
    </p:extLst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81069D6-E95B-4A82-988E-67D901188086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EF0EE97-E189-4716-B5D4-229813B438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593680"/>
      </p:ext>
    </p:extLst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377421"/>
      </p:ext>
    </p:extLst>
  </p:cSld>
  <p:clrMapOvr>
    <a:masterClrMapping/>
  </p:clrMapOvr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A609B2C-74A9-440C-AA43-B00A1DBF37A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19F3E7D-E70A-4C7E-B077-0E5B068BF2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161261"/>
      </p:ext>
    </p:extLst>
  </p:cSld>
  <p:clrMapOvr>
    <a:masterClrMapping/>
  </p:clrMapOvr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1046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88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5C53E00-18FF-44C3-8AC0-E7AC82E7B0E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DEB62A1-EFA9-471F-A5E8-DDA9EAA809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470713"/>
      </p:ext>
    </p:extLst>
  </p:cSld>
  <p:clrMapOvr>
    <a:masterClrMapping/>
  </p:clrMapOvr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413199"/>
      </p:ext>
    </p:extLst>
  </p:cSld>
  <p:clrMapOvr>
    <a:masterClrMapping/>
  </p:clrMapOvr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DCB8587-98F6-4EFE-B053-82035A952101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DE709BC-D902-4EC5-9FAB-D47E054F00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214648"/>
      </p:ext>
    </p:extLst>
  </p:cSld>
  <p:clrMapOvr>
    <a:masterClrMapping/>
  </p:clrMapOvr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388382"/>
      </p:ext>
    </p:extLst>
  </p:cSld>
  <p:clrMapOvr>
    <a:masterClrMapping/>
  </p:clrMapOvr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6B5AB28-A944-434A-8796-13B47F38474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E624B0E-9C2E-4C0E-AABB-D7CC4514AF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694266"/>
      </p:ext>
    </p:extLst>
  </p:cSld>
  <p:clrMapOvr>
    <a:masterClrMapping/>
  </p:clrMapOvr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775489"/>
      </p:ext>
    </p:extLst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EA92F2A-9DC5-4199-8164-594D63526A11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864FB10-5A1E-44DF-A07A-7D086EF94A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06274"/>
      </p:ext>
    </p:extLst>
  </p:cSld>
  <p:clrMapOvr>
    <a:masterClrMapping/>
  </p:clrMapOvr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E53C66B0-039F-4565-ABF1-D1F7F006298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C2E32FD6-CD5D-4C09-9854-15A69FBA9C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860167"/>
      </p:ext>
    </p:extLst>
  </p:cSld>
  <p:clrMapOvr>
    <a:masterClrMapping/>
  </p:clrMapOvr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6354"/>
      </p:ext>
    </p:extLst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33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0E7A-BC5B-447D-840F-4A0D875667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DC3-28E7-4811-A1A1-A4F59324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693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096008"/>
      </p:ext>
    </p:extLst>
  </p:cSld>
  <p:clrMapOvr>
    <a:masterClrMapping/>
  </p:clrMapOvr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AFD8CB-DFE8-4A4F-A084-72446F54C80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B27D18-EB40-4357-8CFD-A62FBE656F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10843"/>
      </p:ext>
    </p:extLst>
  </p:cSld>
  <p:clrMapOvr>
    <a:masterClrMapping/>
  </p:clrMapOvr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2B3B059-18EF-4108-AED3-814D49FDC3F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A5DDAE0-2455-4E81-9F74-07EABA56E9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22404"/>
      </p:ext>
    </p:extLst>
  </p:cSld>
  <p:clrMapOvr>
    <a:masterClrMapping/>
  </p:clrMapOvr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366838"/>
      </p:ext>
    </p:extLst>
  </p:cSld>
  <p:clrMapOvr>
    <a:masterClrMapping/>
  </p:clrMapOvr>
  <p:transition spd="slow" advClick="0" advTm="0">
    <p:random/>
  </p:transition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F686417-A8BC-49D4-B8EA-C433F33E1C4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EB7F4A5-F6C5-4173-9FB7-9347B07133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865794"/>
      </p:ext>
    </p:extLst>
  </p:cSld>
  <p:clrMapOvr>
    <a:masterClrMapping/>
  </p:clrMapOvr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8E7843C-C054-4AA9-A3F5-21DB1FFE0B2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09F87B2-E5DA-4DA0-921F-91668DED16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057780"/>
      </p:ext>
    </p:extLst>
  </p:cSld>
  <p:clrMapOvr>
    <a:masterClrMapping/>
  </p:clrMapOvr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40312"/>
      </p:ext>
    </p:extLst>
  </p:cSld>
  <p:clrMapOvr>
    <a:masterClrMapping/>
  </p:clrMapOvr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D099A3F-AD43-4CAF-92AD-D03229BA6DA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F78C9AE-B8A7-4E87-9D75-B478170C46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338148"/>
      </p:ext>
    </p:extLst>
  </p:cSld>
  <p:clrMapOvr>
    <a:masterClrMapping/>
  </p:clrMapOvr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603145"/>
      </p:ext>
    </p:extLst>
  </p:cSld>
  <p:clrMapOvr>
    <a:masterClrMapping/>
  </p:clrMapOvr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94C9D32-104A-48ED-BFA4-6385DE88294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4FB13BA-9DCD-4287-A94A-FD30604B27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752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75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605411"/>
      </p:ext>
    </p:extLst>
  </p:cSld>
  <p:clrMapOvr>
    <a:masterClrMapping/>
  </p:clrMapOvr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699C44E-9FA7-4137-ACD4-6F06282AC94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319649F-4710-4717-8778-24ECE0F20E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972911"/>
      </p:ext>
    </p:extLst>
  </p:cSld>
  <p:clrMapOvr>
    <a:masterClrMapping/>
  </p:clrMapOvr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144080"/>
      </p:ext>
    </p:extLst>
  </p:cSld>
  <p:clrMapOvr>
    <a:masterClrMapping/>
  </p:clrMapOvr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8D6613B-F115-4689-BA85-43B8AA6E33E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65395A2-E927-4D58-A44E-4AC82A188A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171257"/>
      </p:ext>
    </p:extLst>
  </p:cSld>
  <p:clrMapOvr>
    <a:masterClrMapping/>
  </p:clrMapOvr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551100"/>
      </p:ext>
    </p:extLst>
  </p:cSld>
  <p:clrMapOvr>
    <a:masterClrMapping/>
  </p:clrMapOvr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751992"/>
      </p:ext>
    </p:extLst>
  </p:cSld>
  <p:clrMapOvr>
    <a:masterClrMapping/>
  </p:clrMapOvr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07158367"/>
      </p:ext>
    </p:extLst>
  </p:cSld>
  <p:clrMapOvr>
    <a:masterClrMapping/>
  </p:clrMapOvr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21002159"/>
      </p:ext>
    </p:extLst>
  </p:cSld>
  <p:clrMapOvr>
    <a:masterClrMapping/>
  </p:clrMapOvr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25977932"/>
      </p:ext>
    </p:extLst>
  </p:cSld>
  <p:clrMapOvr>
    <a:masterClrMapping/>
  </p:clrMapOvr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687061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0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347482772"/>
      </p:ext>
    </p:extLst>
  </p:cSld>
  <p:clrMapOvr>
    <a:masterClrMapping/>
  </p:clrMapOvr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38782295"/>
      </p:ext>
    </p:extLst>
  </p:cSld>
  <p:clrMapOvr>
    <a:masterClrMapping/>
  </p:clrMapOvr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CEB94E3-DFB1-41C7-A0F9-81A778FA2F0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71B21D7-FC9E-4CE8-8A26-F05E055B84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81762"/>
      </p:ext>
    </p:extLst>
  </p:cSld>
  <p:clrMapOvr>
    <a:masterClrMapping/>
  </p:clrMapOvr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698190"/>
      </p:ext>
    </p:extLst>
  </p:cSld>
  <p:clrMapOvr>
    <a:masterClrMapping/>
  </p:clrMapOvr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FA07AC5-85F5-4F06-A944-54AC82EA62C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E29DC4A-C30A-429F-ACDB-F424A0B34E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05050"/>
      </p:ext>
    </p:extLst>
  </p:cSld>
  <p:clrMapOvr>
    <a:masterClrMapping/>
  </p:clrMapOvr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077419"/>
      </p:ext>
    </p:extLst>
  </p:cSld>
  <p:clrMapOvr>
    <a:masterClrMapping/>
  </p:clrMapOvr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59F3CED-B65F-4A26-8565-80FAB427477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907F4B5-0A0D-4BCC-9DAF-E4CD90A80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936911"/>
      </p:ext>
    </p:extLst>
  </p:cSld>
  <p:clrMapOvr>
    <a:masterClrMapping/>
  </p:clrMapOvr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01482"/>
      </p:ext>
    </p:extLst>
  </p:cSld>
  <p:clrMapOvr>
    <a:masterClrMapping/>
  </p:clrMapOvr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A0A8341-4296-4ABE-8CC3-B6E95CE1A1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85BB33E-E87E-4BF9-929A-A130CA3055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694153"/>
      </p:ext>
    </p:extLst>
  </p:cSld>
  <p:clrMapOvr>
    <a:masterClrMapping/>
  </p:clrMapOvr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1335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41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38BD7A4-DCBD-4F79-8C86-581E5B5E1F3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FB901F8-A216-49D4-BD74-AF9134428B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185088"/>
      </p:ext>
    </p:extLst>
  </p:cSld>
  <p:clrMapOvr>
    <a:masterClrMapping/>
  </p:clrMapOvr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872852"/>
      </p:ext>
    </p:extLst>
  </p:cSld>
  <p:clrMapOvr>
    <a:masterClrMapping/>
  </p:clrMapOvr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353589"/>
      </p:ext>
    </p:extLst>
  </p:cSld>
  <p:clrMapOvr>
    <a:masterClrMapping/>
  </p:clrMapOvr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57263765"/>
      </p:ext>
    </p:extLst>
  </p:cSld>
  <p:clrMapOvr>
    <a:masterClrMapping/>
  </p:clrMapOvr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68986746"/>
      </p:ext>
    </p:extLst>
  </p:cSld>
  <p:clrMapOvr>
    <a:masterClrMapping/>
  </p:clrMapOvr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86815098"/>
      </p:ext>
    </p:extLst>
  </p:cSld>
  <p:clrMapOvr>
    <a:masterClrMapping/>
  </p:clrMapOvr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60584730"/>
      </p:ext>
    </p:extLst>
  </p:cSld>
  <p:clrMapOvr>
    <a:masterClrMapping/>
  </p:clrMapOvr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97618998"/>
      </p:ext>
    </p:extLst>
  </p:cSld>
  <p:clrMapOvr>
    <a:masterClrMapping/>
  </p:clrMapOvr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86381019"/>
      </p:ext>
    </p:extLst>
  </p:cSld>
  <p:clrMapOvr>
    <a:masterClrMapping/>
  </p:clrMapOvr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630D04B-3267-4C3F-AAF2-92D7E18157C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31D8487-06DE-4F07-9F68-CBED4B0C90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7169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68882"/>
      </p:ext>
    </p:extLst>
  </p:cSld>
  <p:clrMapOvr>
    <a:masterClrMapping/>
  </p:clrMapOvr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634556"/>
      </p:ext>
    </p:extLst>
  </p:cSld>
  <p:clrMapOvr>
    <a:masterClrMapping/>
  </p:clrMapOvr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72063AE-3A1B-4DCD-A4D1-85006B073C1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4B5671B-2E7B-4543-841D-D3974E74DF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283540"/>
      </p:ext>
    </p:extLst>
  </p:cSld>
  <p:clrMapOvr>
    <a:masterClrMapping/>
  </p:clrMapOvr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35087"/>
      </p:ext>
    </p:extLst>
  </p:cSld>
  <p:clrMapOvr>
    <a:masterClrMapping/>
  </p:clrMapOvr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B813A1E-4DD8-44A8-879F-CF6A6D36E10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AC0249B-B1E0-4894-A413-49B0588B8B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057982"/>
      </p:ext>
    </p:extLst>
  </p:cSld>
  <p:clrMapOvr>
    <a:masterClrMapping/>
  </p:clrMapOvr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854123"/>
      </p:ext>
    </p:extLst>
  </p:cSld>
  <p:clrMapOvr>
    <a:masterClrMapping/>
  </p:clrMapOvr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875EE5E-5DA3-4A45-96D4-1783CF9E8C3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EB95CF2-0243-494D-BFD7-9F6498A89D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724799"/>
      </p:ext>
    </p:extLst>
  </p:cSld>
  <p:clrMapOvr>
    <a:masterClrMapping/>
  </p:clrMapOvr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935728"/>
      </p:ext>
    </p:extLst>
  </p:cSld>
  <p:clrMapOvr>
    <a:masterClrMapping/>
  </p:clrMapOvr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422830B-C888-4C68-8A92-989B7C678AF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34DD59F-B4A0-4127-AE19-9E054F0074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28077"/>
      </p:ext>
    </p:extLst>
  </p:cSld>
  <p:clrMapOvr>
    <a:masterClrMapping/>
  </p:clrMapOvr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562082"/>
      </p:ext>
    </p:extLst>
  </p:cSld>
  <p:clrMapOvr>
    <a:masterClrMapping/>
  </p:clrMapOvr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CD456CE-D6DF-4A09-8FB9-2D145963FB2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DF3DD98-CBC2-48F0-9D85-F752E760FA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210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62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55147347-9D1A-49E8-9001-108A7119D0E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D87C10CC-BF66-4742-9043-9839307908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174866"/>
      </p:ext>
    </p:extLst>
  </p:cSld>
  <p:clrMapOvr>
    <a:masterClrMapping/>
  </p:clrMapOvr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977163"/>
      </p:ext>
    </p:extLst>
  </p:cSld>
  <p:clrMapOvr>
    <a:masterClrMapping/>
  </p:clrMapOvr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85511"/>
      </p:ext>
    </p:extLst>
  </p:cSld>
  <p:clrMapOvr>
    <a:masterClrMapping/>
  </p:clrMapOvr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00024"/>
      </p:ext>
    </p:extLst>
  </p:cSld>
  <p:clrMapOvr>
    <a:masterClrMapping/>
  </p:clrMapOvr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0F6FA4-A1B7-426C-931E-336D255110F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F591EC-0368-4E3E-AB12-5CD84A60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701855"/>
      </p:ext>
    </p:extLst>
  </p:cSld>
  <p:clrMapOvr>
    <a:masterClrMapping/>
  </p:clrMapOvr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9A76C4C-9437-45F4-93E3-D5988C0A084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4EC4215-8A99-4E6F-AC79-5AFD6EBB1C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877380"/>
      </p:ext>
    </p:extLst>
  </p:cSld>
  <p:clrMapOvr>
    <a:masterClrMapping/>
  </p:clrMapOvr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736498"/>
      </p:ext>
    </p:extLst>
  </p:cSld>
  <p:clrMapOvr>
    <a:masterClrMapping/>
  </p:clrMapOvr>
  <p:transition spd="slow" advClick="0" advTm="0">
    <p:random/>
  </p:transition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DA4CC34-205A-4862-8656-E0DDE89ECCC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DBA53F3-6E6E-46FA-AC26-5F2164CF8D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321615"/>
      </p:ext>
    </p:extLst>
  </p:cSld>
  <p:clrMapOvr>
    <a:masterClrMapping/>
  </p:clrMapOvr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67242"/>
      </p:ext>
    </p:extLst>
  </p:cSld>
  <p:clrMapOvr>
    <a:masterClrMapping/>
  </p:clrMapOvr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438926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56171"/>
      </p:ext>
    </p:extLst>
  </p:cSld>
  <p:clrMapOvr>
    <a:masterClrMapping/>
  </p:clrMapOvr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13739812"/>
      </p:ext>
    </p:extLst>
  </p:cSld>
  <p:clrMapOvr>
    <a:masterClrMapping/>
  </p:clrMapOvr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13545577"/>
      </p:ext>
    </p:extLst>
  </p:cSld>
  <p:clrMapOvr>
    <a:masterClrMapping/>
  </p:clrMapOvr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03013840"/>
      </p:ext>
    </p:extLst>
  </p:cSld>
  <p:clrMapOvr>
    <a:masterClrMapping/>
  </p:clrMapOvr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94560233"/>
      </p:ext>
    </p:extLst>
  </p:cSld>
  <p:clrMapOvr>
    <a:masterClrMapping/>
  </p:clrMapOvr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72396472"/>
      </p:ext>
    </p:extLst>
  </p:cSld>
  <p:clrMapOvr>
    <a:masterClrMapping/>
  </p:clrMapOvr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0D5934-F312-4B74-B6BA-1E315963CC8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7C0D2E-536B-4CEA-94CE-40F0E77F5C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109028"/>
      </p:ext>
    </p:extLst>
  </p:cSld>
  <p:clrMapOvr>
    <a:masterClrMapping/>
  </p:clrMapOvr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817225"/>
      </p:ext>
    </p:extLst>
  </p:cSld>
  <p:clrMapOvr>
    <a:masterClrMapping/>
  </p:clrMapOvr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6FCE4C-598E-4486-85E0-C80FF363100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31AD56-0CA3-40FD-B5DE-D714EA5D9D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777204"/>
      </p:ext>
    </p:extLst>
  </p:cSld>
  <p:clrMapOvr>
    <a:masterClrMapping/>
  </p:clrMapOvr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903071"/>
      </p:ext>
    </p:extLst>
  </p:cSld>
  <p:clrMapOvr>
    <a:masterClrMapping/>
  </p:clrMapOvr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A6C739-9327-432E-B1DF-ADB5A61C770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CD86AF-457C-4620-B87D-020A36C759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663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84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90086"/>
      </p:ext>
    </p:extLst>
  </p:cSld>
  <p:clrMapOvr>
    <a:masterClrMapping/>
  </p:clrMapOvr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C0922A-7FCD-4EE8-BF73-30AE3B881C66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C3D8E8-6816-4D53-97F1-A8F01CEB11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024595"/>
      </p:ext>
    </p:extLst>
  </p:cSld>
  <p:clrMapOvr>
    <a:masterClrMapping/>
  </p:clrMapOvr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973488"/>
      </p:ext>
    </p:extLst>
  </p:cSld>
  <p:clrMapOvr>
    <a:masterClrMapping/>
  </p:clrMapOvr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652183-DC7F-425B-A3E4-4CE077B83EB5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100CF3-62AA-4B1F-8797-DEF8357DFB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804277"/>
      </p:ext>
    </p:extLst>
  </p:cSld>
  <p:clrMapOvr>
    <a:masterClrMapping/>
  </p:clrMapOvr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65519"/>
      </p:ext>
    </p:extLst>
  </p:cSld>
  <p:clrMapOvr>
    <a:masterClrMapping/>
  </p:clrMapOvr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62696"/>
      </p:ext>
    </p:extLst>
  </p:cSld>
  <p:clrMapOvr>
    <a:masterClrMapping/>
  </p:clrMapOvr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45427072"/>
      </p:ext>
    </p:extLst>
  </p:cSld>
  <p:clrMapOvr>
    <a:masterClrMapping/>
  </p:clrMapOvr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86779511"/>
      </p:ext>
    </p:extLst>
  </p:cSld>
  <p:clrMapOvr>
    <a:masterClrMapping/>
  </p:clrMapOvr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60195968"/>
      </p:ext>
    </p:extLst>
  </p:cSld>
  <p:clrMapOvr>
    <a:masterClrMapping/>
  </p:clrMapOvr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824033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01943"/>
      </p:ext>
    </p:extLst>
  </p:cSld>
  <p:clrMapOvr>
    <a:masterClrMapping/>
  </p:clrMapOvr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94233491"/>
      </p:ext>
    </p:extLst>
  </p:cSld>
  <p:clrMapOvr>
    <a:masterClrMapping/>
  </p:clrMapOvr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47443214"/>
      </p:ext>
    </p:extLst>
  </p:cSld>
  <p:clrMapOvr>
    <a:masterClrMapping/>
  </p:clrMapOvr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743652-906A-49D6-AB37-B84E479829B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D477AE-A23E-4876-8A4C-A5D8167A2E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540043"/>
      </p:ext>
    </p:extLst>
  </p:cSld>
  <p:clrMapOvr>
    <a:masterClrMapping/>
  </p:clrMapOvr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287300"/>
      </p:ext>
    </p:extLst>
  </p:cSld>
  <p:clrMapOvr>
    <a:masterClrMapping/>
  </p:clrMapOvr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02E85D-4EDC-4278-BCC0-B1FC39709AF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73FEBC-F09A-4355-AF64-E93C21C54A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73281"/>
      </p:ext>
    </p:extLst>
  </p:cSld>
  <p:clrMapOvr>
    <a:masterClrMapping/>
  </p:clrMapOvr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678242"/>
      </p:ext>
    </p:extLst>
  </p:cSld>
  <p:clrMapOvr>
    <a:masterClrMapping/>
  </p:clrMapOvr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3EC2A0-B60E-45FE-B1BE-0594D402DDA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0B0260-AE9B-436F-B2DE-9F4AF3E11C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512384"/>
      </p:ext>
    </p:extLst>
  </p:cSld>
  <p:clrMapOvr>
    <a:masterClrMapping/>
  </p:clrMapOvr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701807"/>
      </p:ext>
    </p:extLst>
  </p:cSld>
  <p:clrMapOvr>
    <a:masterClrMapping/>
  </p:clrMapOvr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B718FA-92C4-4D3F-8E06-22EED79116F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297FC7-7495-4E22-9E49-43AA2E75E5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89948"/>
      </p:ext>
    </p:extLst>
  </p:cSld>
  <p:clrMapOvr>
    <a:masterClrMapping/>
  </p:clrMapOvr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113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77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04D81E-8E74-4061-92C3-F209EE4AB39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10DB58-7A7A-4ACC-9714-4C56CA57AB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149796"/>
      </p:ext>
    </p:extLst>
  </p:cSld>
  <p:clrMapOvr>
    <a:masterClrMapping/>
  </p:clrMapOvr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732708"/>
      </p:ext>
    </p:extLst>
  </p:cSld>
  <p:clrMapOvr>
    <a:masterClrMapping/>
  </p:clrMapOvr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977A26-3DB5-49B7-BF0E-2CAAFCAE4A4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6F4764-9B89-4191-86F9-B25E521B47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920318"/>
      </p:ext>
    </p:extLst>
  </p:cSld>
  <p:clrMapOvr>
    <a:masterClrMapping/>
  </p:clrMapOvr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D437D7F-5442-4BE1-8A38-869940BCD81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F975909-43E8-47EE-A0FD-DE256D2C31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60859"/>
      </p:ext>
    </p:extLst>
  </p:cSld>
  <p:clrMapOvr>
    <a:masterClrMapping/>
  </p:clrMapOvr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964169"/>
      </p:ext>
    </p:extLst>
  </p:cSld>
  <p:clrMapOvr>
    <a:masterClrMapping/>
  </p:clrMapOvr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020780"/>
      </p:ext>
    </p:extLst>
  </p:cSld>
  <p:clrMapOvr>
    <a:masterClrMapping/>
  </p:clrMapOvr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29276"/>
      </p:ext>
    </p:extLst>
  </p:cSld>
  <p:clrMapOvr>
    <a:masterClrMapping/>
  </p:clrMapOvr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48583B-6BAB-475F-85B0-514859D46DF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6A180A-9D44-471D-A90E-6B8EAF31E2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830865"/>
      </p:ext>
    </p:extLst>
  </p:cSld>
  <p:clrMapOvr>
    <a:masterClrMapping/>
  </p:clrMapOvr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13F5B7-7C3C-4377-9155-3FC14C20CDD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AC66D7-014B-4A3B-A989-78EBFC6912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705206"/>
      </p:ext>
    </p:extLst>
  </p:cSld>
  <p:clrMapOvr>
    <a:masterClrMapping/>
  </p:clrMapOvr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912580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0E7A-BC5B-447D-840F-4A0D875667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DC3-28E7-4811-A1A1-A4F59324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13285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81888"/>
      </p:ext>
    </p:extLst>
  </p:cSld>
  <p:clrMapOvr>
    <a:masterClrMapping/>
  </p:clrMapOvr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B0C24D-B984-4974-9E08-FC9150661B7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6B945D-E576-438F-BB65-D9A3535137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13280"/>
      </p:ext>
    </p:extLst>
  </p:cSld>
  <p:clrMapOvr>
    <a:masterClrMapping/>
  </p:clrMapOvr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107986"/>
      </p:ext>
    </p:extLst>
  </p:cSld>
  <p:clrMapOvr>
    <a:masterClrMapping/>
  </p:clrMapOvr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56357242"/>
      </p:ext>
    </p:extLst>
  </p:cSld>
  <p:clrMapOvr>
    <a:masterClrMapping/>
  </p:clrMapOvr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63421713"/>
      </p:ext>
    </p:extLst>
  </p:cSld>
  <p:clrMapOvr>
    <a:masterClrMapping/>
  </p:clrMapOvr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59927714"/>
      </p:ext>
    </p:extLst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7492875"/>
      </p:ext>
    </p:extLst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88906662"/>
      </p:ext>
    </p:extLst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66296969"/>
      </p:ext>
    </p:extLst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66D049A-9B0B-4E19-BBF6-A7547FBF0C24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3764B60-F43F-4AAD-B108-51FEFEAAA5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383663"/>
      </p:ext>
    </p:extLst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425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1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049BFC7-C497-42FE-9CE5-93F9A24B6CA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B8F7ED0-25E8-4BD0-9344-0C7661583A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36447"/>
      </p:ext>
    </p:extLst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402065"/>
      </p:ext>
    </p:extLst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3BE6199-F835-46FC-9EFD-71603510E04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8D47B52-6D0F-4B83-AFEF-E72CD6800A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16346"/>
      </p:ext>
    </p:extLst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04113"/>
      </p:ext>
    </p:extLst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626F568-CE26-4233-BF49-4B68BE50287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46FDE95-F9E2-4D77-B1F7-E74D36570B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84320"/>
      </p:ext>
    </p:extLst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665097"/>
      </p:ext>
    </p:extLst>
  </p:cSld>
  <p:clrMapOvr>
    <a:masterClrMapping/>
  </p:clrMapOvr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A3F8CA0-9FE6-4D31-A8C1-6E12B26ED8E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18DECDC-1F95-44A5-9429-6235BBE484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542348"/>
      </p:ext>
    </p:extLst>
  </p:cSld>
  <p:clrMapOvr>
    <a:masterClrMapping/>
  </p:clrMapOvr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781037"/>
      </p:ext>
    </p:extLst>
  </p:cSld>
  <p:clrMapOvr>
    <a:masterClrMapping/>
  </p:clrMapOvr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315613"/>
      </p:ext>
    </p:extLst>
  </p:cSld>
  <p:clrMapOvr>
    <a:masterClrMapping/>
  </p:clrMapOvr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454141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21919"/>
      </p:ext>
    </p:extLst>
  </p:cSld>
  <p:clrMapOvr>
    <a:masterClrMapping/>
  </p:clrMapOvr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104631"/>
      </p:ext>
    </p:extLst>
  </p:cSld>
  <p:clrMapOvr>
    <a:masterClrMapping/>
  </p:clrMapOvr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61498908"/>
      </p:ext>
    </p:extLst>
  </p:cSld>
  <p:clrMapOvr>
    <a:masterClrMapping/>
  </p:clrMapOvr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18544701"/>
      </p:ext>
    </p:extLst>
  </p:cSld>
  <p:clrMapOvr>
    <a:masterClrMapping/>
  </p:clrMapOvr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79741754"/>
      </p:ext>
    </p:extLst>
  </p:cSld>
  <p:clrMapOvr>
    <a:masterClrMapping/>
  </p:clrMapOvr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46868773"/>
      </p:ext>
    </p:extLst>
  </p:cSld>
  <p:clrMapOvr>
    <a:masterClrMapping/>
  </p:clrMapOvr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48DBC28-94B5-41D8-96C1-CD6C580B043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6599AF2-9135-488D-9917-64345F112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80284"/>
      </p:ext>
    </p:extLst>
  </p:cSld>
  <p:clrMapOvr>
    <a:masterClrMapping/>
  </p:clrMapOvr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780327"/>
      </p:ext>
    </p:extLst>
  </p:cSld>
  <p:clrMapOvr>
    <a:masterClrMapping/>
  </p:clrMapOvr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3610778-E4D2-48D1-8EF0-1AF9A383AB05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786E691-B8F1-44E0-8212-2DE7AE1C81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620690"/>
      </p:ext>
    </p:extLst>
  </p:cSld>
  <p:clrMapOvr>
    <a:masterClrMapping/>
  </p:clrMapOvr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2097"/>
      </p:ext>
    </p:extLst>
  </p:cSld>
  <p:clrMapOvr>
    <a:masterClrMapping/>
  </p:clrMapOvr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29B28E2-7AE8-42E8-9585-34A1A296D886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60C4F22-E4DC-455E-9A5C-C6256DF161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873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79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79901"/>
      </p:ext>
    </p:extLst>
  </p:cSld>
  <p:clrMapOvr>
    <a:masterClrMapping/>
  </p:clrMapOvr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7BCCAFA-5B71-4A77-838A-338927FFF465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C4FDED9-3E87-4FE5-8DC2-EEF42A475C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746225"/>
      </p:ext>
    </p:extLst>
  </p:cSld>
  <p:clrMapOvr>
    <a:masterClrMapping/>
  </p:clrMapOvr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65643"/>
      </p:ext>
    </p:extLst>
  </p:cSld>
  <p:clrMapOvr>
    <a:masterClrMapping/>
  </p:clrMapOvr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05080A2-BF10-416A-B29C-B3EE9FA4315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70E2C96-4A7C-4D1E-8CEF-E41E7B7FB3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560727"/>
      </p:ext>
    </p:extLst>
  </p:cSld>
  <p:clrMapOvr>
    <a:masterClrMapping/>
  </p:clrMapOvr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30855"/>
      </p:ext>
    </p:extLst>
  </p:cSld>
  <p:clrMapOvr>
    <a:masterClrMapping/>
  </p:clrMapOvr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AA7C28F-4722-439A-9487-96C553EC608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C1CF054-069A-450D-A422-20651B8F64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336523"/>
      </p:ext>
    </p:extLst>
  </p:cSld>
  <p:clrMapOvr>
    <a:masterClrMapping/>
  </p:clrMapOvr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18AF9C8-F91E-402E-97F2-B43283544FA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F0D0DF49-A00A-42D6-90F4-F4F908441B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197778"/>
      </p:ext>
    </p:extLst>
  </p:cSld>
  <p:clrMapOvr>
    <a:masterClrMapping/>
  </p:clrMapOvr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48421"/>
      </p:ext>
    </p:extLst>
  </p:cSld>
  <p:clrMapOvr>
    <a:masterClrMapping/>
  </p:clrMapOvr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07785"/>
      </p:ext>
    </p:extLst>
  </p:cSld>
  <p:clrMapOvr>
    <a:masterClrMapping/>
  </p:clrMapOvr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9137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76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52DC3C-C8EB-43AE-B252-A374CF06704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106575-1037-4E6B-92D9-DE2B5BE1FA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54023"/>
      </p:ext>
    </p:extLst>
  </p:cSld>
  <p:clrMapOvr>
    <a:masterClrMapping/>
  </p:clrMapOvr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6A47F66-0373-47E6-A5BC-52B696F1717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2169B5A-04B6-434B-896C-5BD6FE92E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43614"/>
      </p:ext>
    </p:extLst>
  </p:cSld>
  <p:clrMapOvr>
    <a:masterClrMapping/>
  </p:clrMapOvr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62CBE03-7604-46C3-9EDB-037E19A3551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476CDE1-EFBB-4A17-A362-C78DF5E38F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9826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22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5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84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51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1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0E7A-BC5B-447D-840F-4A0D875667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DC3-28E7-4811-A1A1-A4F59324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9067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21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952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2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317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85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508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61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68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9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81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0E7A-BC5B-447D-840F-4A0D875667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DC3-28E7-4811-A1A1-A4F59324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084"/>
      </p:ext>
    </p:extLst>
  </p:cSld>
  <p:clrMapOvr>
    <a:masterClrMapping/>
  </p:clrMapOvr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51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2BF82D2-7A68-459D-A996-9BDDA2518FA4}" type="datetimeFigureOut">
              <a:rPr lang="zh-CN" altLang="en-US" sz="1867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4377"/>
              <a:t>2024/9/20</a:t>
            </a:fld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E01EE5D-26FB-46D5-A381-ECFB35BF1D34}" type="slidenum">
              <a:rPr lang="zh-CN" altLang="en-US" sz="1867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4377"/>
              <a:t>‹#›</a:t>
            </a:fld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8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0C6303A0-9065-42AF-906A-DE1E800FE257}" type="datetimeFigureOut">
              <a:rPr lang="zh-CN" altLang="en-US" sz="1867" smtClean="0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2AD3D7CA-7BD8-4738-B6AB-718737AA462A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8582343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933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2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9729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621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3ACFC516-0EBD-4852-9DFD-FFC809B16810}" type="datetimeFigureOut">
              <a:rPr lang="zh-CN" altLang="en-US" sz="1867" smtClean="0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855DB59F-0B7A-4009-ADD8-CBB6E0E22669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5651744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2860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8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233108B3-3C5F-434E-B7C6-124BB30C5988}" type="datetimeFigureOut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0FCC38CE-CFED-41E2-93E2-A213294AFB8B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5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0E7A-BC5B-447D-840F-4A0D875667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DC3-28E7-4811-A1A1-A4F59324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84616"/>
      </p:ext>
    </p:extLst>
  </p:cSld>
  <p:clrMapOvr>
    <a:masterClrMapping/>
  </p:clrMapOvr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280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84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146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04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043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45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312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05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 defTabSz="457200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813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67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0459-96E7-44A8-8F49-9DF3FF6CFBC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3145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44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2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49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50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19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4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17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4170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1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10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0E7A-BC5B-447D-840F-4A0D875667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DC3-28E7-4811-A1A1-A4F59324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1786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23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406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3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6942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61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4077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9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83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63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0E7A-BC5B-447D-840F-4A0D875667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DC3-28E7-4811-A1A1-A4F59324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01087"/>
      </p:ext>
    </p:extLst>
  </p:cSld>
  <p:clrMapOvr>
    <a:masterClrMapping/>
  </p:clrMapOvr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92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87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9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06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633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65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120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9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11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82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2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0E7A-BC5B-447D-840F-4A0D875667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DC3-28E7-4811-A1A1-A4F59324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7782"/>
      </p:ext>
    </p:extLst>
  </p:cSld>
  <p:clrMapOvr>
    <a:masterClrMapping/>
  </p:clrMapOvr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6613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85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145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64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2024/9/20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7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0C6303A0-9065-42AF-906A-DE1E800FE25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2AD3D7CA-7BD8-4738-B6AB-718737AA4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23363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13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6143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14011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CFC516-0EBD-4852-9DFD-FFC809B1681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5DB59F-0B7A-4009-ADD8-CBB6E0E22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85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0E7A-BC5B-447D-840F-4A0D875667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DC3-28E7-4811-A1A1-A4F59324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8804"/>
      </p:ext>
    </p:extLst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9824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4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33108B3-3C5F-434E-B7C6-124BB30C5988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FCC38CE-CFED-41E2-93E2-A213294AFB8B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3181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51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31005"/>
      </p:ext>
    </p:extLst>
  </p:cSld>
  <p:clrMapOvr>
    <a:masterClrMapping/>
  </p:clrMapOvr>
  <p:transition spd="slow" advTm="3000">
    <p:random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23402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37265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87132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21686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584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0E7A-BC5B-447D-840F-4A0D875667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4DC3-28E7-4811-A1A1-A4F59324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58769"/>
      </p:ext>
    </p:extLst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25884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6064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27169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38914"/>
      </p:ext>
    </p:extLst>
  </p:cSld>
  <p:clrMapOvr>
    <a:masterClrMapping/>
  </p:clrMapOvr>
  <p:transition spd="slow" advTm="3000">
    <p:random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24735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21901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79001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42132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7498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622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52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82091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5883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5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895129"/>
      </p:ext>
    </p:extLst>
  </p:cSld>
  <p:clrMapOvr>
    <a:masterClrMapping/>
  </p:clrMapOvr>
  <p:transition spd="slow" advClick="0" advTm="4000">
    <p:comb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0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51736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83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10538"/>
      </p:ext>
    </p:extLst>
  </p:cSld>
  <p:clrMapOvr>
    <a:masterClrMapping/>
  </p:clrMapOvr>
  <p:transition spd="slow" advTm="3000">
    <p:random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408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2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55419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8110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295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07015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38475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48148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94766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14443"/>
      </p:ext>
    </p:extLst>
  </p:cSld>
  <p:clrMapOvr>
    <a:masterClrMapping/>
  </p:clrMapOvr>
  <p:transition spd="slow" advTm="3000">
    <p:random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45439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68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15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95729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6508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54321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08448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33624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41129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6376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201879"/>
      </p:ext>
    </p:extLst>
  </p:cSld>
  <p:clrMapOvr>
    <a:masterClrMapping/>
  </p:clrMapOvr>
  <p:transition spd="slow" advClick="0" advTm="4000">
    <p:comb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2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84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35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44457"/>
      </p:ext>
    </p:extLst>
  </p:cSld>
  <p:clrMapOvr>
    <a:masterClrMapping/>
  </p:clrMapOvr>
  <p:transition spd="slow" advTm="3000">
    <p:random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96009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76437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84078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86495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35423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70904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32035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616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4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64362"/>
      </p:ext>
    </p:extLst>
  </p:cSld>
  <p:clrMapOvr>
    <a:masterClrMapping/>
  </p:clrMapOvr>
  <p:transition spd="slow" advTm="3000">
    <p:random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67964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27326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64290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08488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2480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86759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52703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37507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83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47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327195"/>
      </p:ext>
    </p:extLst>
  </p:cSld>
  <p:clrMapOvr>
    <a:masterClrMapping/>
  </p:clrMapOvr>
  <p:transition spd="slow" advClick="0" advTm="4000">
    <p:comb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8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9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18806"/>
      </p:ext>
    </p:extLst>
  </p:cSld>
  <p:clrMapOvr>
    <a:masterClrMapping/>
  </p:clrMapOvr>
  <p:transition spd="slow" advTm="3000">
    <p:random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57243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37347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96745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84071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32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60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4083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89814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44560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47974"/>
      </p:ext>
    </p:extLst>
  </p:cSld>
  <p:clrMapOvr>
    <a:masterClrMapping/>
  </p:clrMapOvr>
  <p:transition spd="slow" advTm="3000">
    <p:random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35548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10717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18425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42502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746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58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88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51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23286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08101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3403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998206"/>
      </p:ext>
    </p:extLst>
  </p:cSld>
  <p:clrMapOvr>
    <a:masterClrMapping/>
  </p:clrMapOvr>
  <p:transition spd="slow" advClick="0" advTm="4000">
    <p:comb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2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2024/9/20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3134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0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20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75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74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05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03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82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42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86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16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80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05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1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36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24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63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80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7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0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42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67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3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54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8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05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19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18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01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47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55168683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68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44234264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21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2628226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60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43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16441128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95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79323982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5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284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19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2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65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22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9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27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91045491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87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44372961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79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55671996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75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74928500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76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149842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43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59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2BF82D2-7A68-459D-A996-9BDDA2518FA4}" type="datetimeFigureOut">
              <a:rPr lang="zh-CN" altLang="en-US" sz="1867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2024/9/20</a:t>
            </a:fld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E01EE5D-26FB-46D5-A381-ECFB35BF1D34}" type="slidenum">
              <a:rPr lang="zh-CN" altLang="en-US" sz="1867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4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0C6303A0-9065-42AF-906A-DE1E800FE257}" type="datetimeFigureOut">
              <a:rPr lang="zh-CN" altLang="en-US" sz="1867" smtClean="0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2AD3D7CA-7BD8-4738-B6AB-718737AA462A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39887940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80664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2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71732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10961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3ACFC516-0EBD-4852-9DFD-FFC809B16810}" type="datetimeFigureOut">
              <a:rPr lang="zh-CN" altLang="en-US" sz="1867" smtClean="0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855DB59F-0B7A-4009-ADD8-CBB6E0E22669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45309584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45718999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2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233108B3-3C5F-434E-B7C6-124BB30C5988}" type="datetimeFigureOut">
              <a:rPr lang="zh-CN" altLang="en-US" sz="1867" smtClean="0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0FCC38CE-CFED-41E2-93E2-A213294AFB8B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247798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16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44322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6246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28874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3259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1426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44554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22C65B-FAC9-421A-9391-569306C0644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BC0E72-BF06-4A19-B2CD-574FB1E7DA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40395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329089-014F-40B7-AF9F-C11F97BF94C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6FD32C-10E6-4306-A8A9-F7761EEB30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39044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44070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647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27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09016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65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4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31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73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35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9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25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04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0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11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12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22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07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4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8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3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1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44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75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99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3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96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32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79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25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28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26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66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6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67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54256073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37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71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56939226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23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82432434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40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52363871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7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65371353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40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61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63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60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25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22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84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75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21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46295590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52924715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45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881743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07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45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396135799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83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785086215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8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2BF82D2-7A68-459D-A996-9BDDA2518FA4}" type="datetimeFigureOut">
              <a:rPr lang="zh-CN" altLang="en-US" sz="1867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2024/9/20</a:t>
            </a:fld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E01EE5D-26FB-46D5-A381-ECFB35BF1D34}" type="slidenum">
              <a:rPr lang="zh-CN" altLang="en-US" sz="1867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 sz="1867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3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0C6303A0-9065-42AF-906A-DE1E800FE257}" type="datetimeFigureOut">
              <a:rPr lang="zh-CN" altLang="en-US" sz="1867" smtClean="0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2AD3D7CA-7BD8-4738-B6AB-718737AA462A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8917840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130966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2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27418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119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01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3ACFC516-0EBD-4852-9DFD-FFC809B16810}" type="datetimeFigureOut">
              <a:rPr lang="zh-CN" altLang="en-US" sz="1867" smtClean="0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855DB59F-0B7A-4009-ADD8-CBB6E0E22669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196157876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163662094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233108B3-3C5F-434E-B7C6-124BB30C5988}" type="datetimeFigureOut">
              <a:rPr lang="zh-CN" altLang="en-US" sz="1867" smtClean="0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0FCC38CE-CFED-41E2-93E2-A213294AFB8B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2159435975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/>
              <a:pPr defTabSz="457200"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74517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8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/>
              <a:pPr defTabSz="457200"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62784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83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/>
              <a:pPr defTabSz="457200"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22369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39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3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/>
              <a:pPr defTabSz="457200"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62226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67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39ADED8E-4E0B-498D-B715-B157A890E4DE}" type="datetimeFigureOut">
              <a:rPr lang="zh-CN" altLang="en-US"/>
              <a:pPr defTabSz="457200"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18634F15-13D2-4C0D-99FD-67E8D2F909DD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867248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77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94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07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78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57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2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55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7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73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66716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10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66291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27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290162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63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47574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12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2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7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97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5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73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1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04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21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2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855786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0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06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675819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39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06113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51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74475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19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943818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93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4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0C6303A0-9065-42AF-906A-DE1E800FE25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2AD3D7CA-7BD8-4738-B6AB-718737AA46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766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59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132728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8407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06002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CFC516-0EBD-4852-9DFD-FFC809B1681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5DB59F-0B7A-4009-ADD8-CBB6E0E22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223232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9ADED8E-4E0B-498D-B715-B157A890E4D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634F15-13D2-4C0D-99FD-67E8D2F909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199489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4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33108B3-3C5F-434E-B7C6-124BB30C598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FCC38CE-CFED-41E2-93E2-A213294AFB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986892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24792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38585071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9698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13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5379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96025523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70501485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17472386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36185260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F66C1E-8BBB-45D9-B05F-5B47EA3C5016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B09E1-0499-4349-A5DD-6FC4457040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182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381196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3436DF-DB2A-4038-BAF1-07AEEF95834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50D65F-1DA4-4CEC-8718-30D142268E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94073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58437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4B0954-0789-48CC-A8F5-C9137E3E9F7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5401FC-AD89-4F99-8D99-AF2DF0E49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88696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4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06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F4EFA5-8EC9-4DB3-BA74-4C5EF3B6620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C26F04-D23C-4AB1-9E4D-52FD3B524F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65883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216805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A93B39-59D5-422D-80B2-577FE3B4942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569EF3-805F-43FF-BCD0-19E904F0BA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9555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266632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7799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360188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32204135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32066613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32156996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93053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90432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39229983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460D46-B0D5-4132-AD8F-813461EA5BD1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1E04C3-982C-4A01-A444-B2D0CD51FA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33597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221704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A8612B-1752-4BC5-A899-04E84A0BBC3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8F55A5-3625-4D47-825D-3C297B1BD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902455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28717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74ED04-9A4D-4F58-89B4-8A0565C5482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D1C31C-F7F5-4C6A-AAAE-B87954A020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681947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863540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37FBE6-EE01-4622-8875-2B5DE15A803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AE2A17-A3A5-4E41-8788-DE56708CDC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481590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628640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799BA9-C7FD-4E54-8B5F-43A743A1BC4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EBAE5-6302-4B97-B4E9-AE8ECA6DDF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150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23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18794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4EC6E1-C519-4DBB-81AA-AE32E6245E22}" type="datetimeFigureOut">
              <a:rPr lang="zh-CN" altLang="en-US">
                <a:solidFill>
                  <a:srgbClr val="5F5F5F"/>
                </a:solidFill>
              </a:rPr>
              <a:pPr>
                <a:defRPr/>
              </a:pPr>
              <a:t>2024/9/20</a:t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CE6E8A-E724-4305-BC68-4C5C9379D97B}" type="slidenum">
              <a:rPr lang="zh-CN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1192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80CA46-1D22-462F-922F-367BD8090FC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220B2E4-E6C1-4709-8A7F-068D425CE2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98355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15598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43322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37030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454FFD-B089-4CE3-A8DA-EF486325D05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4EE65B-E6C4-4E6E-9F1A-3BD6FA8AB0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37783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B60C95-F0FB-4A4C-97A2-4B7D26577555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56159D-9635-46A2-BFDC-CF1E90E64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41147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703604"/>
      </p:ext>
    </p:extLst>
  </p:cSld>
  <p:clrMapOvr>
    <a:masterClrMapping/>
  </p:clrMapOvr>
  <p:transition spd="slow" advClick="0" advTm="0">
    <p:random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805AC1-D4A9-4F68-86E2-6E97848130C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5443B7-D7C5-44C2-9C7C-5E40BAA06C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856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11008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028702"/>
      </p:ext>
    </p:extLst>
  </p:cSld>
  <p:clrMapOvr>
    <a:masterClrMapping/>
  </p:clrMapOvr>
  <p:transition spd="slow" advTm="3000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902008"/>
      </p:ext>
    </p:extLst>
  </p:cSld>
  <p:clrMapOvr>
    <a:masterClrMapping/>
  </p:clrMapOvr>
  <p:transition spd="slow" advTm="3000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57288"/>
      </p:ext>
    </p:extLst>
  </p:cSld>
  <p:clrMapOvr>
    <a:masterClrMapping/>
  </p:clrMapOvr>
  <p:transition spd="slow" advTm="3000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356551"/>
      </p:ext>
    </p:extLst>
  </p:cSld>
  <p:clrMapOvr>
    <a:masterClrMapping/>
  </p:clrMapOvr>
  <p:transition spd="slow" advTm="3000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CDA8070-059C-4F3C-A068-86AFC34CA4B4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9DE14A8-2A1F-4869-96E5-E9F882D10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12399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02945"/>
      </p:ext>
    </p:extLst>
  </p:cSld>
  <p:clrMapOvr>
    <a:masterClrMapping/>
  </p:clrMapOvr>
  <p:transition spd="slow" advTm="3000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792415"/>
      </p:ext>
    </p:extLst>
  </p:cSld>
  <p:clrMapOvr>
    <a:masterClrMapping/>
  </p:clrMapOvr>
  <p:transition spd="slow" advTm="3000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097118"/>
      </p:ext>
    </p:extLst>
  </p:cSld>
  <p:clrMapOvr>
    <a:masterClrMapping/>
  </p:clrMapOvr>
  <p:transition spd="slow" advTm="3000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6E7164F-3667-412E-A5C0-643EAB47070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1D2C381-12BF-42B5-89B7-5B6399C4A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48203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1DA6BB8-AF5A-4B91-AFE1-D93F861760A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FCBEF"/>
                </a:solidFill>
              </a:defRPr>
            </a:lvl1pPr>
          </a:lstStyle>
          <a:p>
            <a:pPr>
              <a:defRPr/>
            </a:pPr>
            <a:fld id="{8CFEF501-16EE-4871-A301-9904672EAD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299807"/>
      </p:ext>
    </p:extLst>
  </p:cSld>
  <p:clrMapOvr>
    <a:masterClrMapping/>
  </p:clrMapOvr>
  <p:transition spd="slow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59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92965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44206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23109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996513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71045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056036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026780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67198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324BB3B-6859-43AA-B08E-A63FA89D351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6C9C6BF-AE5F-48AC-9B04-58943A873D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114277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9194-4D0A-4558-A87C-FF012B7411E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8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79131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5893-6A87-45EF-9A7D-CE81BF02C9E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141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190C-6C39-4EA3-8D21-2A5C13A424F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67070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9ECD5-F116-4B44-BE8E-E5D1B56E1CF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05055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48BF-0400-4CAB-ACE9-DE507EE482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2531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733D-128D-4DB6-853A-747055477B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243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B89C-23D1-497B-A5C9-F001D71632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86231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FA7C-27BE-4091-A150-98E9C1616E3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60473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034B-FD45-4EDC-9D66-D27059BF4B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4588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1638-94B2-4BD1-9DB9-4F52B3C6E71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95350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9D75-EDDD-47C2-9DC1-9D3696D6186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23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1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455058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116321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675448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366409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6188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15281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222942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654753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718893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0000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27054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890286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66742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837190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2409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001850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909620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039351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399292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468704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203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0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646256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18092968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56629614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84405803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61807877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18277458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32270267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50C0B4B-5D75-4D76-A3A0-386B4F48B66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9996100-A062-43F9-BF47-28A074FDEE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492323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628020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4513C6B-41BF-464A-9525-2038FF0B61B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785FB10-518C-481E-892C-4D407E17BB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01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1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97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361910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64164A5-53B2-4088-942E-B4E214C40A8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C4CA4D0-B0AD-4A56-B94D-FB3EB77A7B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135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81100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9A1F85C-1C4E-4457-8457-D530FEB10CF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EEC7085-E881-471E-8CCD-65E98ABAF0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3208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61541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B5CE1A2-45BA-42C1-BC9E-0C8591B1A6C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0CF5F63-1DA8-455C-A6B7-3B48FC863F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123789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764224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6860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80643506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7950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6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62544065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14143319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7689437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64145305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1B2E998-5E52-4238-A295-CA4B16BB253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DE0B3E3-9B2B-4257-A1E5-435A68B6E4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41933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752924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9C04440-BF21-47C1-B47C-EF7B49B46F9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72C2B2E-E749-471D-AF11-1E3AF71777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69887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600829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FB0FCCD-3E0E-4FBF-A85D-EE03B90C8D2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80CACE2-CB66-469F-A57C-5BEBE2C30E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577395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915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0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5AD8647-ABAB-47CB-B043-E29355B1878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1A9E8EF-2971-42EC-923A-C834D662D6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398678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712052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60B3CCD-6A2C-42F1-86C5-1D03BE5566E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3B06ABA-6063-4B61-B337-9FAD1DCE81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10122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873357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A86E045-297C-463B-8CCC-457BD5D70526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71E5383-BC6D-4A57-8826-411B039FDF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64096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A64A95D-26B2-43CB-8B5B-6502BDD22201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F253193E-57DC-4CD1-8733-370D91AB48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537336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428321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97236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82757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A03C75-134A-42B1-92EC-86BBA4366F7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678D83-A0EE-47DD-AE2E-57139F768E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2792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77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093DA11-9F65-40F5-A3D8-040FBACBA411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282F9B8-13A9-4814-9A24-D99B9E8CD4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183483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723988"/>
      </p:ext>
    </p:extLst>
  </p:cSld>
  <p:clrMapOvr>
    <a:masterClrMapping/>
  </p:clrMapOvr>
  <p:transition spd="slow" advClick="0" advTm="0">
    <p:random/>
  </p:transition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E630188-1F3D-4790-A741-7CE7096821D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5393D2E-9085-4414-9523-922BB8237E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586956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944757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48660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80432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31791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835217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37527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191450-6525-4E9F-818C-AB417863F57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25429F-3C75-4435-B64A-BBA1BD8C73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741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77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41FACC-5572-49AB-8147-E6E79BBBEB0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2C1AB9-4926-4B28-9134-354BA344D0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495957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622233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910843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130395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13920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010689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511462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581259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983581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016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0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679949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150224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458635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121375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897114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931955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12294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12269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524943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7798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9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289735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280954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02139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29738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020809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91703780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96098307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18772018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81462053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120843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04328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44067197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DEA4EB4-C164-4835-B090-A2009F4FB13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D838403-0BAA-49A6-846C-01A77CC00E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132391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10874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35B99B7-C969-4D4D-BDA2-D1A9FA01DD21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83E479-27C3-4EB5-AF72-9D829C5C76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596708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20534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1020F3F-7611-4B48-885C-B3E8E48B43D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5438F01-8E6D-4267-AE72-A95FD5560C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462839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830194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2301459-6AF0-414F-BF58-0F2F065DC9E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D4BCE72-83C5-4761-BFBD-78729F6C6B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809652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317489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339AB5A-614D-4697-B11E-5B79BC423714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E0254AC-866C-44EB-876C-816889EBF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8874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43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760986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634845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71143691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09842773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7340243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30734681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82478712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53820365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D11EC73-D23E-4836-B73A-D98D80537AD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8DB6FF7-FDC3-4610-B6E5-F42DC5C423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302484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3259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73652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12350F3-4947-4914-9F24-0B58E4589AF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F5404FD-D2EE-4C62-B440-E2E656B996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565712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549337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84B0DB6-B52E-47C6-91F1-4806DA12510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5E8052B-F3C9-4477-A009-FD1C804D40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542975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599118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004909D-D237-4C30-88EE-7300E166918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6660633-99F6-4134-88FE-498EB26E9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80393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542108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63929C2-1542-41FE-B4C6-16A6A4CA452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4C3A9D6-1222-491A-A6F5-DCD9D20717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565416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944019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B78DBA8-AC76-4887-8848-C648685ACEA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E60B634-12D1-4A03-8870-09A456F35D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44419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6E478E64-8515-46C3-B639-B01DFBE8F23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C53E3E54-A5D8-4F3D-9735-8CC58E810C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9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18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82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182338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117150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184942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1CAE24-2E4D-4C3A-A743-D5AB4FEB410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D17CCA-C106-4D23-96B9-6CA3476C1F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474460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8B56022-C0B3-446B-84A9-06687B3E2BC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FA4BDB4-A440-4C4F-9860-FB905DE5A6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18330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722614"/>
      </p:ext>
    </p:extLst>
  </p:cSld>
  <p:clrMapOvr>
    <a:masterClrMapping/>
  </p:clrMapOvr>
  <p:transition spd="slow" advClick="0" advTm="0">
    <p:random/>
  </p:transition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024A854-3367-4FE5-828B-F47EF5ED8E1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09C5F7D-D47F-4063-AEA7-CB0CF7E66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09329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D68D56E-C3C8-488D-B462-1881E72820A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DFEBDA1-46B1-4011-90A7-95C705D826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90808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328611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F48AB90-3F82-4D33-A204-3151BC592CB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5B52176-CED9-47CC-9DD1-7A12091997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7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2799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342424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039AF02-E70B-4414-8579-BF27B4FFCA45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A780175-1966-49C1-97F9-B6D703630A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939226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011076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748C6AE-E40B-4E35-B923-7011ADFEAE4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033BE82-F051-4C31-A248-06D928650F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153902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274848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8D691C0-34AA-435B-80EE-E6D97564ED3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21379A0-6F5E-4572-BA03-31C05F24DA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316285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364363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626422"/>
      </p:ext>
    </p:extLst>
  </p:cSld>
  <p:clrMapOvr>
    <a:masterClrMapping/>
  </p:clrMapOvr>
  <p:transition spd="slow" advTm="3000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467549"/>
      </p:ext>
    </p:extLst>
  </p:cSld>
  <p:clrMapOvr>
    <a:masterClrMapping/>
  </p:clrMapOvr>
  <p:transition spd="slow" advTm="3000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57772"/>
      </p:ext>
    </p:extLst>
  </p:cSld>
  <p:clrMapOvr>
    <a:masterClrMapping/>
  </p:clrMapOvr>
  <p:transition spd="slow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12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739844"/>
      </p:ext>
    </p:extLst>
  </p:cSld>
  <p:clrMapOvr>
    <a:masterClrMapping/>
  </p:clrMapOvr>
  <p:transition spd="slow" advTm="3000"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7EDAB2D-D9F4-4D5B-AD1E-C4988CDBACB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B3A4C34-7D73-437B-9715-938C55B10C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640502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907450"/>
      </p:ext>
    </p:extLst>
  </p:cSld>
  <p:clrMapOvr>
    <a:masterClrMapping/>
  </p:clrMapOvr>
  <p:transition spd="slow" advTm="3000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53220"/>
      </p:ext>
    </p:extLst>
  </p:cSld>
  <p:clrMapOvr>
    <a:masterClrMapping/>
  </p:clrMapOvr>
  <p:transition spd="slow" advTm="3000"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837568"/>
      </p:ext>
    </p:extLst>
  </p:cSld>
  <p:clrMapOvr>
    <a:masterClrMapping/>
  </p:clrMapOvr>
  <p:transition spd="slow" advTm="3000"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CCA74F5-882E-4BE5-94A2-5E271C842A61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9A6A2F6-00B5-47E2-8C54-337D22093B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521593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9902239-BF2A-4B5E-827C-8290F71EE8C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5FCBEF"/>
                </a:solidFill>
                <a:latin typeface="Lato Light"/>
              </a:defRPr>
            </a:lvl1pPr>
          </a:lstStyle>
          <a:p>
            <a:pPr>
              <a:defRPr/>
            </a:pPr>
            <a:fld id="{D5C0FA54-F50A-49CF-9E64-5520FFF34B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255285"/>
      </p:ext>
    </p:extLst>
  </p:cSld>
  <p:clrMapOvr>
    <a:masterClrMapping/>
  </p:clrMapOvr>
  <p:transition spd="slow" advTm="3000">
    <p:random/>
  </p:transition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794223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045600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821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90163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755079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050323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351875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251734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676502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E16CD29-CD83-400C-96CF-9F218F4CE341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7878BF0-F7E0-4F81-A1DD-F0B2553421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094327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010919"/>
      </p:ext>
    </p:extLst>
  </p:cSld>
  <p:clrMapOvr>
    <a:masterClrMapping/>
  </p:clrMapOvr>
  <p:transition spd="slow" advTm="3000"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72074"/>
      </p:ext>
    </p:extLst>
  </p:cSld>
  <p:clrMapOvr>
    <a:masterClrMapping/>
  </p:clrMapOvr>
  <p:transition spd="slow" advTm="3000"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1312"/>
      </p:ext>
    </p:extLst>
  </p:cSld>
  <p:clrMapOvr>
    <a:masterClrMapping/>
  </p:clrMapOvr>
  <p:transition spd="slow" advTm="3000"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64743"/>
      </p:ext>
    </p:extLst>
  </p:cSld>
  <p:clrMapOvr>
    <a:masterClrMapping/>
  </p:clrMapOvr>
  <p:transition spd="slow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35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E2F29F4-9890-44C7-A34C-086575935F94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187DE43-CF6D-44B4-A31E-AF4413A00D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036123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937155"/>
      </p:ext>
    </p:extLst>
  </p:cSld>
  <p:clrMapOvr>
    <a:masterClrMapping/>
  </p:clrMapOvr>
  <p:transition spd="slow" advTm="3000"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94887"/>
      </p:ext>
    </p:extLst>
  </p:cSld>
  <p:clrMapOvr>
    <a:masterClrMapping/>
  </p:clrMapOvr>
  <p:transition spd="slow" advTm="3000"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310280"/>
      </p:ext>
    </p:extLst>
  </p:cSld>
  <p:clrMapOvr>
    <a:masterClrMapping/>
  </p:clrMapOvr>
  <p:transition spd="slow" advTm="3000"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3D8885B-79AD-4B04-972F-8557969F52C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EF749F0-987D-459F-8E4A-76B449C435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014121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22B8161-0F74-48D3-BBEE-52F566752DB5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5FCBEF"/>
                </a:solidFill>
                <a:latin typeface="Lato Light"/>
              </a:defRPr>
            </a:lvl1pPr>
          </a:lstStyle>
          <a:p>
            <a:pPr>
              <a:defRPr/>
            </a:pPr>
            <a:fld id="{0416DEE3-AEDD-4046-BEE8-25DCC986C6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395399"/>
      </p:ext>
    </p:extLst>
  </p:cSld>
  <p:clrMapOvr>
    <a:masterClrMapping/>
  </p:clrMapOvr>
  <p:transition spd="slow" advTm="3000">
    <p:random/>
  </p:transition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129808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883534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449496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0553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54653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367083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525023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848483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898230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83FD32E-F01D-4ADC-81BF-1056955EDB4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D9E32A0-457D-4B4D-B578-14DCC5BD70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33823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991236"/>
      </p:ext>
    </p:extLst>
  </p:cSld>
  <p:clrMapOvr>
    <a:masterClrMapping/>
  </p:clrMapOvr>
  <p:transition spd="slow" advTm="3000"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55917"/>
      </p:ext>
    </p:extLst>
  </p:cSld>
  <p:clrMapOvr>
    <a:masterClrMapping/>
  </p:clrMapOvr>
  <p:transition spd="slow" advTm="3000"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28969"/>
      </p:ext>
    </p:extLst>
  </p:cSld>
  <p:clrMapOvr>
    <a:masterClrMapping/>
  </p:clrMapOvr>
  <p:transition spd="slow" advTm="3000"/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745520"/>
      </p:ext>
    </p:extLst>
  </p:cSld>
  <p:clrMapOvr>
    <a:masterClrMapping/>
  </p:clrMapOvr>
  <p:transition spd="slow" advTm="3000"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CB29560-6467-42CB-89AB-625EDAE8770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23A2DDC-0B45-4EA5-B8E2-2C282D95EA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3192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2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010816"/>
      </p:ext>
    </p:extLst>
  </p:cSld>
  <p:clrMapOvr>
    <a:masterClrMapping/>
  </p:clrMapOvr>
  <p:transition spd="slow" advTm="3000"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53366"/>
      </p:ext>
    </p:extLst>
  </p:cSld>
  <p:clrMapOvr>
    <a:masterClrMapping/>
  </p:clrMapOvr>
  <p:transition spd="slow" advTm="3000"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137495"/>
      </p:ext>
    </p:extLst>
  </p:cSld>
  <p:clrMapOvr>
    <a:masterClrMapping/>
  </p:clrMapOvr>
  <p:transition spd="slow" advTm="3000"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228313B-D72D-497C-A85A-EA56B26148D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6299B47-CBC8-41EF-A245-3DD33E7E62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710495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8D37731-AEAC-4141-BAF4-3D4671B7CA94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5FCBEF"/>
                </a:solidFill>
                <a:latin typeface="Lato Light"/>
              </a:defRPr>
            </a:lvl1pPr>
          </a:lstStyle>
          <a:p>
            <a:pPr>
              <a:defRPr/>
            </a:pPr>
            <a:fld id="{C07E180B-1EAB-412C-A108-4039DB1B34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949400"/>
      </p:ext>
    </p:extLst>
  </p:cSld>
  <p:clrMapOvr>
    <a:masterClrMapping/>
  </p:clrMapOvr>
  <p:transition spd="slow" advTm="3000">
    <p:random/>
  </p:transition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68985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691246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256501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938445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786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2BF82D2-7A68-459D-A996-9BDDA2518FA4}" type="datetimeFigureOut">
              <a:rPr lang="zh-CN" altLang="en-US" sz="1867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4377"/>
              <a:t>2024/9/20</a:t>
            </a:fld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3E01EE5D-26FB-46D5-A381-ECFB35BF1D34}" type="slidenum">
              <a:rPr lang="zh-CN" altLang="en-US" sz="1867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4377"/>
              <a:t>‹#›</a:t>
            </a:fld>
            <a:endParaRPr lang="zh-CN" altLang="en-US" sz="1867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0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177667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834727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979356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7226DB5-2F6D-4A43-95B9-EAE27710F26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6A4A42D-95FE-4B6C-BFF1-509D519523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994008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0335142-FDF0-4FF5-9B6D-3942A40868F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5FCBEF"/>
                </a:solidFill>
                <a:latin typeface="Lato Light"/>
              </a:defRPr>
            </a:lvl1pPr>
          </a:lstStyle>
          <a:p>
            <a:pPr>
              <a:defRPr/>
            </a:pPr>
            <a:fld id="{C9BEF1A4-391F-4B71-81DA-1929130C4B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28746"/>
      </p:ext>
    </p:extLst>
  </p:cSld>
  <p:clrMapOvr>
    <a:masterClrMapping/>
  </p:clrMapOvr>
  <p:transition spd="slow" advTm="3000">
    <p:random/>
  </p:transition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22309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65813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227122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33341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9335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0C6303A0-9065-42AF-906A-DE1E800FE257}" type="datetimeFigureOut">
              <a:rPr lang="zh-CN" altLang="en-US" sz="1867" smtClean="0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4377">
              <a:defRPr/>
            </a:pPr>
            <a:fld id="{2AD3D7CA-7BD8-4738-B6AB-718737AA462A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457210843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550995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199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43574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DF598BE-5C8E-4458-A341-FE4AC61202F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79BD3EC-38BC-4604-AB34-87D6950F25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689426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639151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46772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974341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7978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751445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69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654625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25649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1654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632913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651406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665806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14314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816054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604379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783170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10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3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2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070808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30549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10337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790539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4414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82284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326410662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317919169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5842238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68362979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3570266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51827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99969142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86544D-2DE9-4720-8FEE-12FA06B1E47E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832116-9510-4B48-B6D3-6620CCA5A5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32570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59442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E4B1C3-5D87-48A5-87F6-441EAB61071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582F4E-8BD9-4434-98D7-639C7C7881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402843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716104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E19AEE-5852-4018-A2D3-CEDFF52AE6F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C291AF-2425-4D50-A5E5-2A9EB8DABD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363536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0538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2BDBDF-DC85-4C9A-AE89-B4C55476340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9D5A78-5B31-46D6-AEF4-1F67729F57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125554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159117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AA0924-01BD-44BA-9631-11A207DC123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E5D6BD-E875-4819-8BC0-43A4052DB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3213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3ACFC516-0EBD-4852-9DFD-FFC809B16810}" type="datetimeFigureOut">
              <a:rPr lang="zh-CN" altLang="en-US" sz="1867" smtClean="0"/>
              <a:pPr defTabSz="914377">
                <a:defRPr/>
              </a:pPr>
              <a:t>2024/9/20</a:t>
            </a:fld>
            <a:endParaRPr lang="zh-CN" altLang="en-US" sz="1867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sz="1867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4377">
              <a:defRPr/>
            </a:pPr>
            <a:fld id="{855DB59F-0B7A-4009-ADD8-CBB6E0E22669}" type="slidenum">
              <a:rPr lang="zh-CN" altLang="en-US" sz="1867" smtClean="0"/>
              <a:pPr defTabSz="914377">
                <a:defRPr/>
              </a:pPr>
              <a:t>‹#›</a:t>
            </a:fld>
            <a:endParaRPr lang="zh-CN" altLang="en-US" sz="1867"/>
          </a:p>
        </p:txBody>
      </p:sp>
    </p:spTree>
    <p:extLst>
      <p:ext uri="{BB962C8B-B14F-4D97-AF65-F5344CB8AC3E}">
        <p14:creationId xmlns:p14="http://schemas.microsoft.com/office/powerpoint/2010/main" val="3403476373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947154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68977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64982170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99154157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18208775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34569380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27575862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091479017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1F1C17-FE64-4F26-B5F3-FE6517B89FC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90EBB3-0A32-4FFD-ACFC-E030D4B3BF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16003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2212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39ADED8E-4E0B-498D-B715-B157A890E4DE}" type="datetimeFigureOut">
              <a:rPr lang="zh-CN" altLang="en-US" sz="1867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18634F15-13D2-4C0D-99FD-67E8D2F909DD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82336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1E2B07-D1B3-4FCD-8718-70F993D5E1F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DA8F13-6713-4284-A793-5C43580113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802761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603270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B368BF-C8B9-4B1C-A8EB-6427D5483464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F19BCA-0B9E-45B3-B570-6D65849514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482540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74973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FD41C7-03E7-4793-AFE5-542BD0B042A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765DCF-97C7-489B-A18B-6A54C86A52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123614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461464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58C053-7954-47F6-860A-116E3CC361A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7BB9AD-C238-4D0C-9710-A811C8D70E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1136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48458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332B71-6107-41E9-A915-95F13F809E04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91996C-8101-4B52-BF07-487EAEB7A7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34382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3574F22-1686-4D20-9BFE-22FB00F8630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0E70FAD-1405-4288-B323-BE90480973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773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1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175442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796469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298393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CE3AB8-11DA-40E3-9B81-4C4E69F8AAA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9A2977-BF57-4B05-8068-16DC7674D1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144896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D5A531-3E00-48B8-A4D3-800227788A2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DB9CEB-734E-4479-8009-D53D132C43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787227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847633"/>
      </p:ext>
    </p:extLst>
  </p:cSld>
  <p:clrMapOvr>
    <a:masterClrMapping/>
  </p:clrMapOvr>
  <p:transition spd="slow" advClick="0" advTm="0">
    <p:random/>
  </p:transition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9D6642-DA2C-4717-98A6-DA630375F13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6B92E7-C36D-4936-8B0B-48ED35408F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562257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49349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72621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710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233108B3-3C5F-434E-B7C6-124BB30C5988}" type="datetimeFigureOut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2024/9/20</a:t>
            </a:fld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endParaRPr lang="zh-CN" altLang="en-US" sz="1867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4377">
              <a:defRPr/>
            </a:pPr>
            <a:fld id="{0FCC38CE-CFED-41E2-93E2-A213294AFB8B}" type="slidenum">
              <a:rPr lang="zh-CN" altLang="en-US" sz="1867" smtClean="0">
                <a:cs typeface="Arial" panose="020B0604020202020204" pitchFamily="34" charset="0"/>
              </a:rPr>
              <a:pPr defTabSz="914377">
                <a:defRPr/>
              </a:pPr>
              <a:t>‹#›</a:t>
            </a:fld>
            <a:endParaRPr lang="zh-CN" altLang="en-US" sz="1867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34258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51827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817885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867361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5A2E8B-0DBC-4DAA-97DA-76CB0919E11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77DABA-D6FB-45DF-89FE-3CFF5BD515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783620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1F5671-9A98-4095-AED7-74EE850ECBB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8A6265-CE3E-43EA-9A07-A33C01FB37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162068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353410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65613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695494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362500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635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809447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40812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390976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327851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396671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32003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158069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86591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363978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654191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7706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102915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837085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906565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706093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17039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451475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528653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43454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518563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355461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5120159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48796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01439730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85943225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24427009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39739258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08712619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B6F2E7-641A-40D9-B107-6ABE5731F84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37B92A-1759-4353-AE83-871DDFC471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540474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722879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F5A8D1-8EF2-415F-A357-971FB43E193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ED0E80-672F-470C-A8AE-2BBD70C906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895127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55147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E88334-FAC0-4183-8A7B-50CB0ECC4EC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D84837-DBBC-4F23-9E1D-300CF1DA31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3953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390724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823200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B8A076-A3E3-4525-AC44-BD2D937E10A6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69DB38-13CA-43B5-92F9-D8C8DE704F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779716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557065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60529E-447C-4A7B-BBB1-3AFA800F68C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343A76-1B5F-48A5-8472-3E99FD1022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408091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33236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023072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8646697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49751951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71025294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854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528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700001" cy="68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015399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847641659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67422576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CF8AFB-1746-4143-9783-12BA5B9FF8F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F49FF9-B73A-4A23-8E21-653E02CCE2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824287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50059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155DEC-EBAD-4798-B7EF-FBBA47954014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9D1641-F5B7-470C-B470-E44429E2FD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458064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861772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8695DD-30A1-46FE-BED6-3605F6A10D0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BAD4EF-642A-4B50-816F-F23113A4C3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770029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001625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9321F2-07A7-4F96-9E8C-8E0EE1DFFCA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4BDC1C-4E4A-4213-99DC-408E5DD087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396791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133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894950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2970DC-DCB1-458A-A70E-54F581E36AFB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15BAD5-6588-45DD-8DA5-6FADC77AB1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077927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284203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85AC42-71B6-4102-B91E-632C75E95665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DB0403-9F24-4DEA-871D-A1CADB2245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998035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25631BC-4505-4550-B758-350FF2579511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4701CAB-C799-401C-A00E-B541C89E11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498360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547385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0586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34862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2E484E-5B65-45B3-AE1B-016AAA96DE8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C45D05-0331-418E-BCE4-B8A54919BB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19240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DBE861-EFE3-473F-B7B4-1FFBA3854E6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05006A-1F67-4947-B7C7-09EB9B1BE1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89353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112910"/>
      </p:ext>
    </p:extLst>
  </p:cSld>
  <p:clrMapOvr>
    <a:masterClrMapping/>
  </p:clrMapOvr>
  <p:transition spd="slow" advClick="0" advTm="0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22C65B-FAC9-421A-9391-569306C0644A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BC0E72-BF06-4A19-B2CD-574FB1E7DA1E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33881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35AE9A-75C2-43B1-95FC-38B9ECD9234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0C5F9C-1029-4FF2-BBF4-FF7983F0D3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812797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963BED-2846-4FC9-A099-521CE6AC32C3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BB1E0B-4CC3-458A-93F4-7CE351D9B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128578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66902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19592F-9985-43FA-821A-18A627C666B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1B0D3B-2480-4067-B641-477963691C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032822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548724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49585A-35D9-46B4-8086-911BBC3DA8B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7E758E-F217-4986-A9A6-31FA4C4BCB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371611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768415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F28EB6-BEB8-4C0A-8DBA-2429FDB03A6A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84C74A-C17C-432B-B5D6-5605516BF3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99851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17036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FAD466-16EC-49F5-8CEB-A1B77F579A9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899C49-9079-4B22-BAB1-B0979C6DC1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0360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329089-014F-40B7-AF9F-C11F97BF94C2}" type="datetimeFigureOut">
              <a:rPr lang="zh-CN" altLang="en-US">
                <a:cs typeface="Arial" panose="020B0604020202020204" pitchFamily="34" charset="0"/>
              </a:rPr>
              <a:pPr>
                <a:defRPr/>
              </a:pPr>
              <a:t>2024/9/20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6FD32C-10E6-4306-A8A9-F7761EEB30E2}" type="slidenum">
              <a:rPr lang="zh-CN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89485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588707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654208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14980241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35411098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510188853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37397381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23055095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35920091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F48D5D-967B-4EE4-8DB7-CC2DA57698F5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8D11F5-60B5-45DD-8187-9C0EB5EB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072173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9434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49159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81AAFD-3C47-4680-ACB8-8A27B8FF0806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868D2D-BE9A-4053-8240-72A086A0C2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519092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54190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012A9A-8A73-4CC5-8E1D-AF113CD6BD4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27C5BB-A291-492E-8856-CCA7F8E26C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018428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25389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A28375-AC0E-4604-8178-770130CF098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500FC6-6B95-4B23-9E9C-05BD150D99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255660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5699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80D588-5DD1-4C92-8B39-5EC8B3777EC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8E1CD7-2BF7-4D7F-8E9B-F6229FF57C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144728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04279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974416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3097203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150297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82407623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28279048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92147588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12220365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37860457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F414BC-1B35-4B10-8D97-A3F2C57198D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726317-2B28-4105-8401-AF8081CCD3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383082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363738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6CCA84-9675-430F-A0D4-7DE45DAE76F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80B95A-40F4-47AC-9FD1-AF122D222C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769918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961800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854AF0-A5C4-4715-8473-AB832EED5BF0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71E8D3-68B1-4F12-BE70-A32E1E692D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592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51957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006365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64025D-9679-4F98-9D54-CE63EB77E55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B6845E-0EED-4191-85E1-920D4D1511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213172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35149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6D7F35-4C11-45C2-BF80-5C39AAE8226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D09FD3-8B37-4E3A-97BC-988043939F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288733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333957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F17111-581A-4D12-AF8A-B3FFE6C24BFD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3FDC2A-F2F0-43B6-9490-DBB261E5E7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91253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F97BDABE-2E9B-41A9-9FBC-91CC9024EE2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8CB2EB66-8FBE-4787-B0FC-C4698BD5A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455869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067289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08612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8742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9133F9-505F-4D26-872D-C8110B4BCF9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04328D-FBA1-4B28-B518-F8C6A40F56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47485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565AD8-7B33-466C-88E5-FA251F19D6FF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43CB61-FF8F-4E58-9848-FC8D9B259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385394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721250"/>
      </p:ext>
    </p:extLst>
  </p:cSld>
  <p:clrMapOvr>
    <a:masterClrMapping/>
  </p:clrMapOvr>
  <p:transition spd="slow" advClick="0" advTm="0">
    <p:random/>
  </p:transition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A7FCDC-5C72-4E02-BE30-66850BE30247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96CD4E-A203-4FDB-BE48-05614AE611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780054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004679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B9141C-433A-47C6-8F5B-B7EBD2CA34BC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3A4D8D-6490-483A-9E07-9D89FF32DC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56514"/>
      </p:ext>
    </p:extLst>
  </p:cSld>
  <p:clrMapOvr>
    <a:masterClrMapping/>
  </p:clrMapOvr>
  <p:transition spd="slow" advTm="3000">
    <p:random/>
  </p:transition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20658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169146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121601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5877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85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421532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656823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997087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305871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8A6BF7-01E6-48A5-8DD3-8FC2389A4A72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EEF137-15C8-4FF3-84F3-9DDE299D48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446338"/>
      </p:ext>
    </p:extLst>
  </p:cSld>
  <p:clrMapOvr>
    <a:masterClrMapping/>
  </p:clrMapOvr>
  <p:transition spd="slow" advTm="3000">
    <p:random/>
  </p:transition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057876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828267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2769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5511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5488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68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72156"/>
      </p:ext>
    </p:extLst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196445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240790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117B91-8499-46B0-BB7E-2F752EE1B3E8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80954E-EED8-4BA8-BEB4-C022E14FF5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181096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744012"/>
      </p:ext>
    </p:extLst>
  </p:cSld>
  <p:clrMapOvr>
    <a:masterClrMapping/>
  </p:clrMapOvr>
  <p:transition spd="slow" advClick="0" advTm="4000">
    <p:comb/>
  </p:transition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882334"/>
      </p:ext>
    </p:extLst>
  </p:cSld>
  <p:clrMapOvr>
    <a:masterClrMapping/>
  </p:clrMapOvr>
  <p:transition spd="slow"/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41052"/>
      </p:ext>
    </p:extLst>
  </p:cSld>
  <p:clrMapOvr>
    <a:masterClrMapping/>
  </p:clrMapOvr>
  <p:transition spd="slow"/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54145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194374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19C8D0-68D4-46C3-9B28-0E41B2D4D9F9}" type="datetimeFigureOut">
              <a:rPr lang="zh-CN" altLang="en-US"/>
              <a:pPr>
                <a:defRPr/>
              </a:pPr>
              <a:t>2024/9/20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686B5F-6F8A-4DBF-9E96-B5F5D20697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37875"/>
      </p:ext>
    </p:extLst>
  </p:cSld>
  <p:clrMapOvr>
    <a:masterClrMapping/>
  </p:clrMapOvr>
  <p:transition spd="slow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32.xml"/><Relationship Id="rId324" Type="http://schemas.openxmlformats.org/officeDocument/2006/relationships/slideLayout" Target="../slideLayouts/slideLayout335.xml"/><Relationship Id="rId531" Type="http://schemas.openxmlformats.org/officeDocument/2006/relationships/slideLayout" Target="../slideLayouts/slideLayout542.xml"/><Relationship Id="rId170" Type="http://schemas.openxmlformats.org/officeDocument/2006/relationships/slideLayout" Target="../slideLayouts/slideLayout181.xml"/><Relationship Id="rId268" Type="http://schemas.openxmlformats.org/officeDocument/2006/relationships/slideLayout" Target="../slideLayouts/slideLayout279.xml"/><Relationship Id="rId475" Type="http://schemas.openxmlformats.org/officeDocument/2006/relationships/slideLayout" Target="../slideLayouts/slideLayout486.xml"/><Relationship Id="rId32" Type="http://schemas.openxmlformats.org/officeDocument/2006/relationships/slideLayout" Target="../slideLayouts/slideLayout43.xml"/><Relationship Id="rId128" Type="http://schemas.openxmlformats.org/officeDocument/2006/relationships/slideLayout" Target="../slideLayouts/slideLayout139.xml"/><Relationship Id="rId335" Type="http://schemas.openxmlformats.org/officeDocument/2006/relationships/slideLayout" Target="../slideLayouts/slideLayout346.xml"/><Relationship Id="rId542" Type="http://schemas.openxmlformats.org/officeDocument/2006/relationships/slideLayout" Target="../slideLayouts/slideLayout553.xml"/><Relationship Id="rId181" Type="http://schemas.openxmlformats.org/officeDocument/2006/relationships/slideLayout" Target="../slideLayouts/slideLayout192.xml"/><Relationship Id="rId402" Type="http://schemas.openxmlformats.org/officeDocument/2006/relationships/slideLayout" Target="../slideLayouts/slideLayout413.xml"/><Relationship Id="rId279" Type="http://schemas.openxmlformats.org/officeDocument/2006/relationships/slideLayout" Target="../slideLayouts/slideLayout290.xml"/><Relationship Id="rId486" Type="http://schemas.openxmlformats.org/officeDocument/2006/relationships/slideLayout" Target="../slideLayouts/slideLayout497.xml"/><Relationship Id="rId43" Type="http://schemas.openxmlformats.org/officeDocument/2006/relationships/slideLayout" Target="../slideLayouts/slideLayout54.xml"/><Relationship Id="rId139" Type="http://schemas.openxmlformats.org/officeDocument/2006/relationships/slideLayout" Target="../slideLayouts/slideLayout150.xml"/><Relationship Id="rId346" Type="http://schemas.openxmlformats.org/officeDocument/2006/relationships/slideLayout" Target="../slideLayouts/slideLayout357.xml"/><Relationship Id="rId553" Type="http://schemas.openxmlformats.org/officeDocument/2006/relationships/image" Target="../media/image3.png"/><Relationship Id="rId192" Type="http://schemas.openxmlformats.org/officeDocument/2006/relationships/slideLayout" Target="../slideLayouts/slideLayout203.xml"/><Relationship Id="rId206" Type="http://schemas.openxmlformats.org/officeDocument/2006/relationships/slideLayout" Target="../slideLayouts/slideLayout217.xml"/><Relationship Id="rId413" Type="http://schemas.openxmlformats.org/officeDocument/2006/relationships/slideLayout" Target="../slideLayouts/slideLayout424.xml"/><Relationship Id="rId497" Type="http://schemas.openxmlformats.org/officeDocument/2006/relationships/slideLayout" Target="../slideLayouts/slideLayout508.xml"/><Relationship Id="rId357" Type="http://schemas.openxmlformats.org/officeDocument/2006/relationships/slideLayout" Target="../slideLayouts/slideLayout368.xml"/><Relationship Id="rId54" Type="http://schemas.openxmlformats.org/officeDocument/2006/relationships/slideLayout" Target="../slideLayouts/slideLayout65.xml"/><Relationship Id="rId217" Type="http://schemas.openxmlformats.org/officeDocument/2006/relationships/slideLayout" Target="../slideLayouts/slideLayout228.xml"/><Relationship Id="rId259" Type="http://schemas.openxmlformats.org/officeDocument/2006/relationships/slideLayout" Target="../slideLayouts/slideLayout270.xml"/><Relationship Id="rId424" Type="http://schemas.openxmlformats.org/officeDocument/2006/relationships/slideLayout" Target="../slideLayouts/slideLayout435.xml"/><Relationship Id="rId466" Type="http://schemas.openxmlformats.org/officeDocument/2006/relationships/slideLayout" Target="../slideLayouts/slideLayout477.xml"/><Relationship Id="rId23" Type="http://schemas.openxmlformats.org/officeDocument/2006/relationships/slideLayout" Target="../slideLayouts/slideLayout34.xml"/><Relationship Id="rId119" Type="http://schemas.openxmlformats.org/officeDocument/2006/relationships/slideLayout" Target="../slideLayouts/slideLayout130.xml"/><Relationship Id="rId270" Type="http://schemas.openxmlformats.org/officeDocument/2006/relationships/slideLayout" Target="../slideLayouts/slideLayout281.xml"/><Relationship Id="rId326" Type="http://schemas.openxmlformats.org/officeDocument/2006/relationships/slideLayout" Target="../slideLayouts/slideLayout337.xml"/><Relationship Id="rId533" Type="http://schemas.openxmlformats.org/officeDocument/2006/relationships/slideLayout" Target="../slideLayouts/slideLayout544.xml"/><Relationship Id="rId65" Type="http://schemas.openxmlformats.org/officeDocument/2006/relationships/slideLayout" Target="../slideLayouts/slideLayout76.xml"/><Relationship Id="rId130" Type="http://schemas.openxmlformats.org/officeDocument/2006/relationships/slideLayout" Target="../slideLayouts/slideLayout141.xml"/><Relationship Id="rId368" Type="http://schemas.openxmlformats.org/officeDocument/2006/relationships/slideLayout" Target="../slideLayouts/slideLayout379.xml"/><Relationship Id="rId172" Type="http://schemas.openxmlformats.org/officeDocument/2006/relationships/slideLayout" Target="../slideLayouts/slideLayout183.xml"/><Relationship Id="rId228" Type="http://schemas.openxmlformats.org/officeDocument/2006/relationships/slideLayout" Target="../slideLayouts/slideLayout239.xml"/><Relationship Id="rId435" Type="http://schemas.openxmlformats.org/officeDocument/2006/relationships/slideLayout" Target="../slideLayouts/slideLayout446.xml"/><Relationship Id="rId477" Type="http://schemas.openxmlformats.org/officeDocument/2006/relationships/slideLayout" Target="../slideLayouts/slideLayout488.xml"/><Relationship Id="rId281" Type="http://schemas.openxmlformats.org/officeDocument/2006/relationships/slideLayout" Target="../slideLayouts/slideLayout292.xml"/><Relationship Id="rId337" Type="http://schemas.openxmlformats.org/officeDocument/2006/relationships/slideLayout" Target="../slideLayouts/slideLayout348.xml"/><Relationship Id="rId502" Type="http://schemas.openxmlformats.org/officeDocument/2006/relationships/slideLayout" Target="../slideLayouts/slideLayout513.xml"/><Relationship Id="rId34" Type="http://schemas.openxmlformats.org/officeDocument/2006/relationships/slideLayout" Target="../slideLayouts/slideLayout45.xml"/><Relationship Id="rId76" Type="http://schemas.openxmlformats.org/officeDocument/2006/relationships/slideLayout" Target="../slideLayouts/slideLayout87.xml"/><Relationship Id="rId141" Type="http://schemas.openxmlformats.org/officeDocument/2006/relationships/slideLayout" Target="../slideLayouts/slideLayout152.xml"/><Relationship Id="rId379" Type="http://schemas.openxmlformats.org/officeDocument/2006/relationships/slideLayout" Target="../slideLayouts/slideLayout390.xml"/><Relationship Id="rId544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18.xml"/><Relationship Id="rId183" Type="http://schemas.openxmlformats.org/officeDocument/2006/relationships/slideLayout" Target="../slideLayouts/slideLayout194.xml"/><Relationship Id="rId239" Type="http://schemas.openxmlformats.org/officeDocument/2006/relationships/slideLayout" Target="../slideLayouts/slideLayout250.xml"/><Relationship Id="rId390" Type="http://schemas.openxmlformats.org/officeDocument/2006/relationships/slideLayout" Target="../slideLayouts/slideLayout401.xml"/><Relationship Id="rId404" Type="http://schemas.openxmlformats.org/officeDocument/2006/relationships/slideLayout" Target="../slideLayouts/slideLayout415.xml"/><Relationship Id="rId446" Type="http://schemas.openxmlformats.org/officeDocument/2006/relationships/slideLayout" Target="../slideLayouts/slideLayout457.xml"/><Relationship Id="rId250" Type="http://schemas.openxmlformats.org/officeDocument/2006/relationships/slideLayout" Target="../slideLayouts/slideLayout261.xml"/><Relationship Id="rId292" Type="http://schemas.openxmlformats.org/officeDocument/2006/relationships/slideLayout" Target="../slideLayouts/slideLayout303.xml"/><Relationship Id="rId306" Type="http://schemas.openxmlformats.org/officeDocument/2006/relationships/slideLayout" Target="../slideLayouts/slideLayout317.xml"/><Relationship Id="rId488" Type="http://schemas.openxmlformats.org/officeDocument/2006/relationships/slideLayout" Target="../slideLayouts/slideLayout499.xml"/><Relationship Id="rId45" Type="http://schemas.openxmlformats.org/officeDocument/2006/relationships/slideLayout" Target="../slideLayouts/slideLayout56.xml"/><Relationship Id="rId87" Type="http://schemas.openxmlformats.org/officeDocument/2006/relationships/slideLayout" Target="../slideLayouts/slideLayout98.xml"/><Relationship Id="rId110" Type="http://schemas.openxmlformats.org/officeDocument/2006/relationships/slideLayout" Target="../slideLayouts/slideLayout121.xml"/><Relationship Id="rId348" Type="http://schemas.openxmlformats.org/officeDocument/2006/relationships/slideLayout" Target="../slideLayouts/slideLayout359.xml"/><Relationship Id="rId513" Type="http://schemas.openxmlformats.org/officeDocument/2006/relationships/slideLayout" Target="../slideLayouts/slideLayout524.xml"/><Relationship Id="rId555" Type="http://schemas.openxmlformats.org/officeDocument/2006/relationships/image" Target="../media/image5.emf"/><Relationship Id="rId152" Type="http://schemas.openxmlformats.org/officeDocument/2006/relationships/slideLayout" Target="../slideLayouts/slideLayout163.xml"/><Relationship Id="rId194" Type="http://schemas.openxmlformats.org/officeDocument/2006/relationships/slideLayout" Target="../slideLayouts/slideLayout205.xml"/><Relationship Id="rId208" Type="http://schemas.openxmlformats.org/officeDocument/2006/relationships/slideLayout" Target="../slideLayouts/slideLayout219.xml"/><Relationship Id="rId415" Type="http://schemas.openxmlformats.org/officeDocument/2006/relationships/slideLayout" Target="../slideLayouts/slideLayout426.xml"/><Relationship Id="rId457" Type="http://schemas.openxmlformats.org/officeDocument/2006/relationships/slideLayout" Target="../slideLayouts/slideLayout468.xml"/><Relationship Id="rId261" Type="http://schemas.openxmlformats.org/officeDocument/2006/relationships/slideLayout" Target="../slideLayouts/slideLayout272.xml"/><Relationship Id="rId499" Type="http://schemas.openxmlformats.org/officeDocument/2006/relationships/slideLayout" Target="../slideLayouts/slideLayout510.xml"/><Relationship Id="rId14" Type="http://schemas.openxmlformats.org/officeDocument/2006/relationships/slideLayout" Target="../slideLayouts/slideLayout25.xml"/><Relationship Id="rId56" Type="http://schemas.openxmlformats.org/officeDocument/2006/relationships/slideLayout" Target="../slideLayouts/slideLayout67.xml"/><Relationship Id="rId317" Type="http://schemas.openxmlformats.org/officeDocument/2006/relationships/slideLayout" Target="../slideLayouts/slideLayout328.xml"/><Relationship Id="rId359" Type="http://schemas.openxmlformats.org/officeDocument/2006/relationships/slideLayout" Target="../slideLayouts/slideLayout370.xml"/><Relationship Id="rId524" Type="http://schemas.openxmlformats.org/officeDocument/2006/relationships/slideLayout" Target="../slideLayouts/slideLayout535.xml"/><Relationship Id="rId98" Type="http://schemas.openxmlformats.org/officeDocument/2006/relationships/slideLayout" Target="../slideLayouts/slideLayout109.xml"/><Relationship Id="rId121" Type="http://schemas.openxmlformats.org/officeDocument/2006/relationships/slideLayout" Target="../slideLayouts/slideLayout132.xml"/><Relationship Id="rId163" Type="http://schemas.openxmlformats.org/officeDocument/2006/relationships/slideLayout" Target="../slideLayouts/slideLayout174.xml"/><Relationship Id="rId219" Type="http://schemas.openxmlformats.org/officeDocument/2006/relationships/slideLayout" Target="../slideLayouts/slideLayout230.xml"/><Relationship Id="rId370" Type="http://schemas.openxmlformats.org/officeDocument/2006/relationships/slideLayout" Target="../slideLayouts/slideLayout381.xml"/><Relationship Id="rId426" Type="http://schemas.openxmlformats.org/officeDocument/2006/relationships/slideLayout" Target="../slideLayouts/slideLayout437.xml"/><Relationship Id="rId230" Type="http://schemas.openxmlformats.org/officeDocument/2006/relationships/slideLayout" Target="../slideLayouts/slideLayout241.xml"/><Relationship Id="rId468" Type="http://schemas.openxmlformats.org/officeDocument/2006/relationships/slideLayout" Target="../slideLayouts/slideLayout479.xml"/><Relationship Id="rId25" Type="http://schemas.openxmlformats.org/officeDocument/2006/relationships/slideLayout" Target="../slideLayouts/slideLayout36.xml"/><Relationship Id="rId67" Type="http://schemas.openxmlformats.org/officeDocument/2006/relationships/slideLayout" Target="../slideLayouts/slideLayout78.xml"/><Relationship Id="rId272" Type="http://schemas.openxmlformats.org/officeDocument/2006/relationships/slideLayout" Target="../slideLayouts/slideLayout283.xml"/><Relationship Id="rId328" Type="http://schemas.openxmlformats.org/officeDocument/2006/relationships/slideLayout" Target="../slideLayouts/slideLayout339.xml"/><Relationship Id="rId535" Type="http://schemas.openxmlformats.org/officeDocument/2006/relationships/slideLayout" Target="../slideLayouts/slideLayout546.xml"/><Relationship Id="rId132" Type="http://schemas.openxmlformats.org/officeDocument/2006/relationships/slideLayout" Target="../slideLayouts/slideLayout143.xml"/><Relationship Id="rId174" Type="http://schemas.openxmlformats.org/officeDocument/2006/relationships/slideLayout" Target="../slideLayouts/slideLayout185.xml"/><Relationship Id="rId381" Type="http://schemas.openxmlformats.org/officeDocument/2006/relationships/slideLayout" Target="../slideLayouts/slideLayout392.xml"/><Relationship Id="rId241" Type="http://schemas.openxmlformats.org/officeDocument/2006/relationships/slideLayout" Target="../slideLayouts/slideLayout252.xml"/><Relationship Id="rId437" Type="http://schemas.openxmlformats.org/officeDocument/2006/relationships/slideLayout" Target="../slideLayouts/slideLayout448.xml"/><Relationship Id="rId479" Type="http://schemas.openxmlformats.org/officeDocument/2006/relationships/slideLayout" Target="../slideLayouts/slideLayout490.xml"/><Relationship Id="rId36" Type="http://schemas.openxmlformats.org/officeDocument/2006/relationships/slideLayout" Target="../slideLayouts/slideLayout47.xml"/><Relationship Id="rId283" Type="http://schemas.openxmlformats.org/officeDocument/2006/relationships/slideLayout" Target="../slideLayouts/slideLayout294.xml"/><Relationship Id="rId339" Type="http://schemas.openxmlformats.org/officeDocument/2006/relationships/slideLayout" Target="../slideLayouts/slideLayout350.xml"/><Relationship Id="rId490" Type="http://schemas.openxmlformats.org/officeDocument/2006/relationships/slideLayout" Target="../slideLayouts/slideLayout501.xml"/><Relationship Id="rId504" Type="http://schemas.openxmlformats.org/officeDocument/2006/relationships/slideLayout" Target="../slideLayouts/slideLayout515.xml"/><Relationship Id="rId546" Type="http://schemas.openxmlformats.org/officeDocument/2006/relationships/slideLayout" Target="../slideLayouts/slideLayout557.xml"/><Relationship Id="rId78" Type="http://schemas.openxmlformats.org/officeDocument/2006/relationships/slideLayout" Target="../slideLayouts/slideLayout89.xml"/><Relationship Id="rId101" Type="http://schemas.openxmlformats.org/officeDocument/2006/relationships/slideLayout" Target="../slideLayouts/slideLayout112.xml"/><Relationship Id="rId143" Type="http://schemas.openxmlformats.org/officeDocument/2006/relationships/slideLayout" Target="../slideLayouts/slideLayout154.xml"/><Relationship Id="rId185" Type="http://schemas.openxmlformats.org/officeDocument/2006/relationships/slideLayout" Target="../slideLayouts/slideLayout196.xml"/><Relationship Id="rId350" Type="http://schemas.openxmlformats.org/officeDocument/2006/relationships/slideLayout" Target="../slideLayouts/slideLayout361.xml"/><Relationship Id="rId406" Type="http://schemas.openxmlformats.org/officeDocument/2006/relationships/slideLayout" Target="../slideLayouts/slideLayout417.xml"/><Relationship Id="rId9" Type="http://schemas.openxmlformats.org/officeDocument/2006/relationships/slideLayout" Target="../slideLayouts/slideLayout20.xml"/><Relationship Id="rId210" Type="http://schemas.openxmlformats.org/officeDocument/2006/relationships/slideLayout" Target="../slideLayouts/slideLayout221.xml"/><Relationship Id="rId392" Type="http://schemas.openxmlformats.org/officeDocument/2006/relationships/slideLayout" Target="../slideLayouts/slideLayout403.xml"/><Relationship Id="rId448" Type="http://schemas.openxmlformats.org/officeDocument/2006/relationships/slideLayout" Target="../slideLayouts/slideLayout459.xml"/><Relationship Id="rId252" Type="http://schemas.openxmlformats.org/officeDocument/2006/relationships/slideLayout" Target="../slideLayouts/slideLayout263.xml"/><Relationship Id="rId294" Type="http://schemas.openxmlformats.org/officeDocument/2006/relationships/slideLayout" Target="../slideLayouts/slideLayout305.xml"/><Relationship Id="rId308" Type="http://schemas.openxmlformats.org/officeDocument/2006/relationships/slideLayout" Target="../slideLayouts/slideLayout319.xml"/><Relationship Id="rId515" Type="http://schemas.openxmlformats.org/officeDocument/2006/relationships/slideLayout" Target="../slideLayouts/slideLayout526.xml"/><Relationship Id="rId47" Type="http://schemas.openxmlformats.org/officeDocument/2006/relationships/slideLayout" Target="../slideLayouts/slideLayout58.xml"/><Relationship Id="rId89" Type="http://schemas.openxmlformats.org/officeDocument/2006/relationships/slideLayout" Target="../slideLayouts/slideLayout100.xml"/><Relationship Id="rId112" Type="http://schemas.openxmlformats.org/officeDocument/2006/relationships/slideLayout" Target="../slideLayouts/slideLayout123.xml"/><Relationship Id="rId154" Type="http://schemas.openxmlformats.org/officeDocument/2006/relationships/slideLayout" Target="../slideLayouts/slideLayout165.xml"/><Relationship Id="rId361" Type="http://schemas.openxmlformats.org/officeDocument/2006/relationships/slideLayout" Target="../slideLayouts/slideLayout372.xml"/><Relationship Id="rId557" Type="http://schemas.openxmlformats.org/officeDocument/2006/relationships/image" Target="../media/image7.emf"/><Relationship Id="rId196" Type="http://schemas.openxmlformats.org/officeDocument/2006/relationships/slideLayout" Target="../slideLayouts/slideLayout207.xml"/><Relationship Id="rId417" Type="http://schemas.openxmlformats.org/officeDocument/2006/relationships/slideLayout" Target="../slideLayouts/slideLayout428.xml"/><Relationship Id="rId459" Type="http://schemas.openxmlformats.org/officeDocument/2006/relationships/slideLayout" Target="../slideLayouts/slideLayout470.xml"/><Relationship Id="rId16" Type="http://schemas.openxmlformats.org/officeDocument/2006/relationships/slideLayout" Target="../slideLayouts/slideLayout27.xml"/><Relationship Id="rId221" Type="http://schemas.openxmlformats.org/officeDocument/2006/relationships/slideLayout" Target="../slideLayouts/slideLayout232.xml"/><Relationship Id="rId263" Type="http://schemas.openxmlformats.org/officeDocument/2006/relationships/slideLayout" Target="../slideLayouts/slideLayout274.xml"/><Relationship Id="rId319" Type="http://schemas.openxmlformats.org/officeDocument/2006/relationships/slideLayout" Target="../slideLayouts/slideLayout330.xml"/><Relationship Id="rId470" Type="http://schemas.openxmlformats.org/officeDocument/2006/relationships/slideLayout" Target="../slideLayouts/slideLayout481.xml"/><Relationship Id="rId526" Type="http://schemas.openxmlformats.org/officeDocument/2006/relationships/slideLayout" Target="../slideLayouts/slideLayout537.xml"/><Relationship Id="rId58" Type="http://schemas.openxmlformats.org/officeDocument/2006/relationships/slideLayout" Target="../slideLayouts/slideLayout69.xml"/><Relationship Id="rId123" Type="http://schemas.openxmlformats.org/officeDocument/2006/relationships/slideLayout" Target="../slideLayouts/slideLayout134.xml"/><Relationship Id="rId330" Type="http://schemas.openxmlformats.org/officeDocument/2006/relationships/slideLayout" Target="../slideLayouts/slideLayout341.xml"/><Relationship Id="rId165" Type="http://schemas.openxmlformats.org/officeDocument/2006/relationships/slideLayout" Target="../slideLayouts/slideLayout176.xml"/><Relationship Id="rId372" Type="http://schemas.openxmlformats.org/officeDocument/2006/relationships/slideLayout" Target="../slideLayouts/slideLayout383.xml"/><Relationship Id="rId428" Type="http://schemas.openxmlformats.org/officeDocument/2006/relationships/slideLayout" Target="../slideLayouts/slideLayout439.xml"/><Relationship Id="rId232" Type="http://schemas.openxmlformats.org/officeDocument/2006/relationships/slideLayout" Target="../slideLayouts/slideLayout243.xml"/><Relationship Id="rId274" Type="http://schemas.openxmlformats.org/officeDocument/2006/relationships/slideLayout" Target="../slideLayouts/slideLayout285.xml"/><Relationship Id="rId481" Type="http://schemas.openxmlformats.org/officeDocument/2006/relationships/slideLayout" Target="../slideLayouts/slideLayout492.xml"/><Relationship Id="rId27" Type="http://schemas.openxmlformats.org/officeDocument/2006/relationships/slideLayout" Target="../slideLayouts/slideLayout38.xml"/><Relationship Id="rId69" Type="http://schemas.openxmlformats.org/officeDocument/2006/relationships/slideLayout" Target="../slideLayouts/slideLayout80.xml"/><Relationship Id="rId134" Type="http://schemas.openxmlformats.org/officeDocument/2006/relationships/slideLayout" Target="../slideLayouts/slideLayout145.xml"/><Relationship Id="rId537" Type="http://schemas.openxmlformats.org/officeDocument/2006/relationships/slideLayout" Target="../slideLayouts/slideLayout548.xml"/><Relationship Id="rId80" Type="http://schemas.openxmlformats.org/officeDocument/2006/relationships/slideLayout" Target="../slideLayouts/slideLayout91.xml"/><Relationship Id="rId176" Type="http://schemas.openxmlformats.org/officeDocument/2006/relationships/slideLayout" Target="../slideLayouts/slideLayout187.xml"/><Relationship Id="rId341" Type="http://schemas.openxmlformats.org/officeDocument/2006/relationships/slideLayout" Target="../slideLayouts/slideLayout352.xml"/><Relationship Id="rId383" Type="http://schemas.openxmlformats.org/officeDocument/2006/relationships/slideLayout" Target="../slideLayouts/slideLayout394.xml"/><Relationship Id="rId439" Type="http://schemas.openxmlformats.org/officeDocument/2006/relationships/slideLayout" Target="../slideLayouts/slideLayout450.xml"/><Relationship Id="rId201" Type="http://schemas.openxmlformats.org/officeDocument/2006/relationships/slideLayout" Target="../slideLayouts/slideLayout212.xml"/><Relationship Id="rId243" Type="http://schemas.openxmlformats.org/officeDocument/2006/relationships/slideLayout" Target="../slideLayouts/slideLayout254.xml"/><Relationship Id="rId285" Type="http://schemas.openxmlformats.org/officeDocument/2006/relationships/slideLayout" Target="../slideLayouts/slideLayout296.xml"/><Relationship Id="rId450" Type="http://schemas.openxmlformats.org/officeDocument/2006/relationships/slideLayout" Target="../slideLayouts/slideLayout461.xml"/><Relationship Id="rId506" Type="http://schemas.openxmlformats.org/officeDocument/2006/relationships/slideLayout" Target="../slideLayouts/slideLayout517.xml"/><Relationship Id="rId38" Type="http://schemas.openxmlformats.org/officeDocument/2006/relationships/slideLayout" Target="../slideLayouts/slideLayout49.xml"/><Relationship Id="rId103" Type="http://schemas.openxmlformats.org/officeDocument/2006/relationships/slideLayout" Target="../slideLayouts/slideLayout114.xml"/><Relationship Id="rId310" Type="http://schemas.openxmlformats.org/officeDocument/2006/relationships/slideLayout" Target="../slideLayouts/slideLayout321.xml"/><Relationship Id="rId492" Type="http://schemas.openxmlformats.org/officeDocument/2006/relationships/slideLayout" Target="../slideLayouts/slideLayout503.xml"/><Relationship Id="rId548" Type="http://schemas.openxmlformats.org/officeDocument/2006/relationships/theme" Target="../theme/theme2.xml"/><Relationship Id="rId91" Type="http://schemas.openxmlformats.org/officeDocument/2006/relationships/slideLayout" Target="../slideLayouts/slideLayout102.xml"/><Relationship Id="rId145" Type="http://schemas.openxmlformats.org/officeDocument/2006/relationships/slideLayout" Target="../slideLayouts/slideLayout156.xml"/><Relationship Id="rId187" Type="http://schemas.openxmlformats.org/officeDocument/2006/relationships/slideLayout" Target="../slideLayouts/slideLayout198.xml"/><Relationship Id="rId352" Type="http://schemas.openxmlformats.org/officeDocument/2006/relationships/slideLayout" Target="../slideLayouts/slideLayout363.xml"/><Relationship Id="rId394" Type="http://schemas.openxmlformats.org/officeDocument/2006/relationships/slideLayout" Target="../slideLayouts/slideLayout405.xml"/><Relationship Id="rId408" Type="http://schemas.openxmlformats.org/officeDocument/2006/relationships/slideLayout" Target="../slideLayouts/slideLayout419.xml"/><Relationship Id="rId212" Type="http://schemas.openxmlformats.org/officeDocument/2006/relationships/slideLayout" Target="../slideLayouts/slideLayout223.xml"/><Relationship Id="rId254" Type="http://schemas.openxmlformats.org/officeDocument/2006/relationships/slideLayout" Target="../slideLayouts/slideLayout265.xml"/><Relationship Id="rId49" Type="http://schemas.openxmlformats.org/officeDocument/2006/relationships/slideLayout" Target="../slideLayouts/slideLayout60.xml"/><Relationship Id="rId114" Type="http://schemas.openxmlformats.org/officeDocument/2006/relationships/slideLayout" Target="../slideLayouts/slideLayout125.xml"/><Relationship Id="rId296" Type="http://schemas.openxmlformats.org/officeDocument/2006/relationships/slideLayout" Target="../slideLayouts/slideLayout307.xml"/><Relationship Id="rId461" Type="http://schemas.openxmlformats.org/officeDocument/2006/relationships/slideLayout" Target="../slideLayouts/slideLayout472.xml"/><Relationship Id="rId517" Type="http://schemas.openxmlformats.org/officeDocument/2006/relationships/slideLayout" Target="../slideLayouts/slideLayout528.xml"/><Relationship Id="rId60" Type="http://schemas.openxmlformats.org/officeDocument/2006/relationships/slideLayout" Target="../slideLayouts/slideLayout71.xml"/><Relationship Id="rId156" Type="http://schemas.openxmlformats.org/officeDocument/2006/relationships/slideLayout" Target="../slideLayouts/slideLayout167.xml"/><Relationship Id="rId198" Type="http://schemas.openxmlformats.org/officeDocument/2006/relationships/slideLayout" Target="../slideLayouts/slideLayout209.xml"/><Relationship Id="rId321" Type="http://schemas.openxmlformats.org/officeDocument/2006/relationships/slideLayout" Target="../slideLayouts/slideLayout332.xml"/><Relationship Id="rId363" Type="http://schemas.openxmlformats.org/officeDocument/2006/relationships/slideLayout" Target="../slideLayouts/slideLayout374.xml"/><Relationship Id="rId419" Type="http://schemas.openxmlformats.org/officeDocument/2006/relationships/slideLayout" Target="../slideLayouts/slideLayout430.xml"/><Relationship Id="rId223" Type="http://schemas.openxmlformats.org/officeDocument/2006/relationships/slideLayout" Target="../slideLayouts/slideLayout234.xml"/><Relationship Id="rId430" Type="http://schemas.openxmlformats.org/officeDocument/2006/relationships/slideLayout" Target="../slideLayouts/slideLayout441.xml"/><Relationship Id="rId18" Type="http://schemas.openxmlformats.org/officeDocument/2006/relationships/slideLayout" Target="../slideLayouts/slideLayout29.xml"/><Relationship Id="rId265" Type="http://schemas.openxmlformats.org/officeDocument/2006/relationships/slideLayout" Target="../slideLayouts/slideLayout276.xml"/><Relationship Id="rId472" Type="http://schemas.openxmlformats.org/officeDocument/2006/relationships/slideLayout" Target="../slideLayouts/slideLayout483.xml"/><Relationship Id="rId528" Type="http://schemas.openxmlformats.org/officeDocument/2006/relationships/slideLayout" Target="../slideLayouts/slideLayout539.xml"/><Relationship Id="rId125" Type="http://schemas.openxmlformats.org/officeDocument/2006/relationships/slideLayout" Target="../slideLayouts/slideLayout136.xml"/><Relationship Id="rId167" Type="http://schemas.openxmlformats.org/officeDocument/2006/relationships/slideLayout" Target="../slideLayouts/slideLayout178.xml"/><Relationship Id="rId332" Type="http://schemas.openxmlformats.org/officeDocument/2006/relationships/slideLayout" Target="../slideLayouts/slideLayout343.xml"/><Relationship Id="rId374" Type="http://schemas.openxmlformats.org/officeDocument/2006/relationships/slideLayout" Target="../slideLayouts/slideLayout385.xml"/><Relationship Id="rId71" Type="http://schemas.openxmlformats.org/officeDocument/2006/relationships/slideLayout" Target="../slideLayouts/slideLayout82.xml"/><Relationship Id="rId234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76" Type="http://schemas.openxmlformats.org/officeDocument/2006/relationships/slideLayout" Target="../slideLayouts/slideLayout287.xml"/><Relationship Id="rId441" Type="http://schemas.openxmlformats.org/officeDocument/2006/relationships/slideLayout" Target="../slideLayouts/slideLayout452.xml"/><Relationship Id="rId483" Type="http://schemas.openxmlformats.org/officeDocument/2006/relationships/slideLayout" Target="../slideLayouts/slideLayout494.xml"/><Relationship Id="rId539" Type="http://schemas.openxmlformats.org/officeDocument/2006/relationships/slideLayout" Target="../slideLayouts/slideLayout550.xml"/><Relationship Id="rId40" Type="http://schemas.openxmlformats.org/officeDocument/2006/relationships/slideLayout" Target="../slideLayouts/slideLayout51.xml"/><Relationship Id="rId136" Type="http://schemas.openxmlformats.org/officeDocument/2006/relationships/slideLayout" Target="../slideLayouts/slideLayout147.xml"/><Relationship Id="rId178" Type="http://schemas.openxmlformats.org/officeDocument/2006/relationships/slideLayout" Target="../slideLayouts/slideLayout189.xml"/><Relationship Id="rId301" Type="http://schemas.openxmlformats.org/officeDocument/2006/relationships/slideLayout" Target="../slideLayouts/slideLayout312.xml"/><Relationship Id="rId343" Type="http://schemas.openxmlformats.org/officeDocument/2006/relationships/slideLayout" Target="../slideLayouts/slideLayout354.xml"/><Relationship Id="rId550" Type="http://schemas.openxmlformats.org/officeDocument/2006/relationships/audio" Target="../media/media1.mp3"/><Relationship Id="rId82" Type="http://schemas.openxmlformats.org/officeDocument/2006/relationships/slideLayout" Target="../slideLayouts/slideLayout93.xml"/><Relationship Id="rId203" Type="http://schemas.openxmlformats.org/officeDocument/2006/relationships/slideLayout" Target="../slideLayouts/slideLayout214.xml"/><Relationship Id="rId385" Type="http://schemas.openxmlformats.org/officeDocument/2006/relationships/slideLayout" Target="../slideLayouts/slideLayout396.xml"/><Relationship Id="rId245" Type="http://schemas.openxmlformats.org/officeDocument/2006/relationships/slideLayout" Target="../slideLayouts/slideLayout256.xml"/><Relationship Id="rId287" Type="http://schemas.openxmlformats.org/officeDocument/2006/relationships/slideLayout" Target="../slideLayouts/slideLayout298.xml"/><Relationship Id="rId410" Type="http://schemas.openxmlformats.org/officeDocument/2006/relationships/slideLayout" Target="../slideLayouts/slideLayout421.xml"/><Relationship Id="rId452" Type="http://schemas.openxmlformats.org/officeDocument/2006/relationships/slideLayout" Target="../slideLayouts/slideLayout463.xml"/><Relationship Id="rId494" Type="http://schemas.openxmlformats.org/officeDocument/2006/relationships/slideLayout" Target="../slideLayouts/slideLayout505.xml"/><Relationship Id="rId508" Type="http://schemas.openxmlformats.org/officeDocument/2006/relationships/slideLayout" Target="../slideLayouts/slideLayout519.xml"/><Relationship Id="rId105" Type="http://schemas.openxmlformats.org/officeDocument/2006/relationships/slideLayout" Target="../slideLayouts/slideLayout116.xml"/><Relationship Id="rId147" Type="http://schemas.openxmlformats.org/officeDocument/2006/relationships/slideLayout" Target="../slideLayouts/slideLayout158.xml"/><Relationship Id="rId312" Type="http://schemas.openxmlformats.org/officeDocument/2006/relationships/slideLayout" Target="../slideLayouts/slideLayout323.xml"/><Relationship Id="rId354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62.xml"/><Relationship Id="rId93" Type="http://schemas.openxmlformats.org/officeDocument/2006/relationships/slideLayout" Target="../slideLayouts/slideLayout104.xml"/><Relationship Id="rId189" Type="http://schemas.openxmlformats.org/officeDocument/2006/relationships/slideLayout" Target="../slideLayouts/slideLayout200.xml"/><Relationship Id="rId396" Type="http://schemas.openxmlformats.org/officeDocument/2006/relationships/slideLayout" Target="../slideLayouts/slideLayout407.xml"/><Relationship Id="rId214" Type="http://schemas.openxmlformats.org/officeDocument/2006/relationships/slideLayout" Target="../slideLayouts/slideLayout225.xml"/><Relationship Id="rId256" Type="http://schemas.openxmlformats.org/officeDocument/2006/relationships/slideLayout" Target="../slideLayouts/slideLayout267.xml"/><Relationship Id="rId298" Type="http://schemas.openxmlformats.org/officeDocument/2006/relationships/slideLayout" Target="../slideLayouts/slideLayout309.xml"/><Relationship Id="rId421" Type="http://schemas.openxmlformats.org/officeDocument/2006/relationships/slideLayout" Target="../slideLayouts/slideLayout432.xml"/><Relationship Id="rId463" Type="http://schemas.openxmlformats.org/officeDocument/2006/relationships/slideLayout" Target="../slideLayouts/slideLayout474.xml"/><Relationship Id="rId519" Type="http://schemas.openxmlformats.org/officeDocument/2006/relationships/slideLayout" Target="../slideLayouts/slideLayout530.xml"/><Relationship Id="rId116" Type="http://schemas.openxmlformats.org/officeDocument/2006/relationships/slideLayout" Target="../slideLayouts/slideLayout127.xml"/><Relationship Id="rId158" Type="http://schemas.openxmlformats.org/officeDocument/2006/relationships/slideLayout" Target="../slideLayouts/slideLayout169.xml"/><Relationship Id="rId323" Type="http://schemas.openxmlformats.org/officeDocument/2006/relationships/slideLayout" Target="../slideLayouts/slideLayout334.xml"/><Relationship Id="rId530" Type="http://schemas.openxmlformats.org/officeDocument/2006/relationships/slideLayout" Target="../slideLayouts/slideLayout541.xml"/><Relationship Id="rId20" Type="http://schemas.openxmlformats.org/officeDocument/2006/relationships/slideLayout" Target="../slideLayouts/slideLayout31.xml"/><Relationship Id="rId62" Type="http://schemas.openxmlformats.org/officeDocument/2006/relationships/slideLayout" Target="../slideLayouts/slideLayout73.xml"/><Relationship Id="rId365" Type="http://schemas.openxmlformats.org/officeDocument/2006/relationships/slideLayout" Target="../slideLayouts/slideLayout376.xml"/><Relationship Id="rId225" Type="http://schemas.openxmlformats.org/officeDocument/2006/relationships/slideLayout" Target="../slideLayouts/slideLayout236.xml"/><Relationship Id="rId267" Type="http://schemas.openxmlformats.org/officeDocument/2006/relationships/slideLayout" Target="../slideLayouts/slideLayout278.xml"/><Relationship Id="rId432" Type="http://schemas.openxmlformats.org/officeDocument/2006/relationships/slideLayout" Target="../slideLayouts/slideLayout443.xml"/><Relationship Id="rId474" Type="http://schemas.openxmlformats.org/officeDocument/2006/relationships/slideLayout" Target="../slideLayouts/slideLayout485.xml"/><Relationship Id="rId127" Type="http://schemas.openxmlformats.org/officeDocument/2006/relationships/slideLayout" Target="../slideLayouts/slideLayout138.xml"/><Relationship Id="rId31" Type="http://schemas.openxmlformats.org/officeDocument/2006/relationships/slideLayout" Target="../slideLayouts/slideLayout42.xml"/><Relationship Id="rId73" Type="http://schemas.openxmlformats.org/officeDocument/2006/relationships/slideLayout" Target="../slideLayouts/slideLayout84.xml"/><Relationship Id="rId169" Type="http://schemas.openxmlformats.org/officeDocument/2006/relationships/slideLayout" Target="../slideLayouts/slideLayout180.xml"/><Relationship Id="rId334" Type="http://schemas.openxmlformats.org/officeDocument/2006/relationships/slideLayout" Target="../slideLayouts/slideLayout345.xml"/><Relationship Id="rId376" Type="http://schemas.openxmlformats.org/officeDocument/2006/relationships/slideLayout" Target="../slideLayouts/slideLayout387.xml"/><Relationship Id="rId541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15.xml"/><Relationship Id="rId180" Type="http://schemas.openxmlformats.org/officeDocument/2006/relationships/slideLayout" Target="../slideLayouts/slideLayout191.xml"/><Relationship Id="rId236" Type="http://schemas.openxmlformats.org/officeDocument/2006/relationships/slideLayout" Target="../slideLayouts/slideLayout247.xml"/><Relationship Id="rId278" Type="http://schemas.openxmlformats.org/officeDocument/2006/relationships/slideLayout" Target="../slideLayouts/slideLayout289.xml"/><Relationship Id="rId401" Type="http://schemas.openxmlformats.org/officeDocument/2006/relationships/slideLayout" Target="../slideLayouts/slideLayout412.xml"/><Relationship Id="rId443" Type="http://schemas.openxmlformats.org/officeDocument/2006/relationships/slideLayout" Target="../slideLayouts/slideLayout454.xml"/><Relationship Id="rId303" Type="http://schemas.openxmlformats.org/officeDocument/2006/relationships/slideLayout" Target="../slideLayouts/slideLayout314.xml"/><Relationship Id="rId485" Type="http://schemas.openxmlformats.org/officeDocument/2006/relationships/slideLayout" Target="../slideLayouts/slideLayout496.xml"/><Relationship Id="rId42" Type="http://schemas.openxmlformats.org/officeDocument/2006/relationships/slideLayout" Target="../slideLayouts/slideLayout53.xml"/><Relationship Id="rId84" Type="http://schemas.openxmlformats.org/officeDocument/2006/relationships/slideLayout" Target="../slideLayouts/slideLayout95.xml"/><Relationship Id="rId138" Type="http://schemas.openxmlformats.org/officeDocument/2006/relationships/slideLayout" Target="../slideLayouts/slideLayout149.xml"/><Relationship Id="rId345" Type="http://schemas.openxmlformats.org/officeDocument/2006/relationships/slideLayout" Target="../slideLayouts/slideLayout356.xml"/><Relationship Id="rId387" Type="http://schemas.openxmlformats.org/officeDocument/2006/relationships/slideLayout" Target="../slideLayouts/slideLayout398.xml"/><Relationship Id="rId510" Type="http://schemas.openxmlformats.org/officeDocument/2006/relationships/slideLayout" Target="../slideLayouts/slideLayout521.xml"/><Relationship Id="rId552" Type="http://schemas.openxmlformats.org/officeDocument/2006/relationships/image" Target="../media/image2.emf"/><Relationship Id="rId191" Type="http://schemas.openxmlformats.org/officeDocument/2006/relationships/slideLayout" Target="../slideLayouts/slideLayout202.xml"/><Relationship Id="rId205" Type="http://schemas.openxmlformats.org/officeDocument/2006/relationships/slideLayout" Target="../slideLayouts/slideLayout216.xml"/><Relationship Id="rId247" Type="http://schemas.openxmlformats.org/officeDocument/2006/relationships/slideLayout" Target="../slideLayouts/slideLayout258.xml"/><Relationship Id="rId412" Type="http://schemas.openxmlformats.org/officeDocument/2006/relationships/slideLayout" Target="../slideLayouts/slideLayout423.xml"/><Relationship Id="rId107" Type="http://schemas.openxmlformats.org/officeDocument/2006/relationships/slideLayout" Target="../slideLayouts/slideLayout118.xml"/><Relationship Id="rId289" Type="http://schemas.openxmlformats.org/officeDocument/2006/relationships/slideLayout" Target="../slideLayouts/slideLayout300.xml"/><Relationship Id="rId454" Type="http://schemas.openxmlformats.org/officeDocument/2006/relationships/slideLayout" Target="../slideLayouts/slideLayout465.xml"/><Relationship Id="rId496" Type="http://schemas.openxmlformats.org/officeDocument/2006/relationships/slideLayout" Target="../slideLayouts/slideLayout507.xml"/><Relationship Id="rId11" Type="http://schemas.openxmlformats.org/officeDocument/2006/relationships/slideLayout" Target="../slideLayouts/slideLayout22.xml"/><Relationship Id="rId53" Type="http://schemas.openxmlformats.org/officeDocument/2006/relationships/slideLayout" Target="../slideLayouts/slideLayout64.xml"/><Relationship Id="rId149" Type="http://schemas.openxmlformats.org/officeDocument/2006/relationships/slideLayout" Target="../slideLayouts/slideLayout160.xml"/><Relationship Id="rId314" Type="http://schemas.openxmlformats.org/officeDocument/2006/relationships/slideLayout" Target="../slideLayouts/slideLayout325.xml"/><Relationship Id="rId356" Type="http://schemas.openxmlformats.org/officeDocument/2006/relationships/slideLayout" Target="../slideLayouts/slideLayout367.xml"/><Relationship Id="rId398" Type="http://schemas.openxmlformats.org/officeDocument/2006/relationships/slideLayout" Target="../slideLayouts/slideLayout409.xml"/><Relationship Id="rId521" Type="http://schemas.openxmlformats.org/officeDocument/2006/relationships/slideLayout" Target="../slideLayouts/slideLayout532.xml"/><Relationship Id="rId95" Type="http://schemas.openxmlformats.org/officeDocument/2006/relationships/slideLayout" Target="../slideLayouts/slideLayout106.xml"/><Relationship Id="rId160" Type="http://schemas.openxmlformats.org/officeDocument/2006/relationships/slideLayout" Target="../slideLayouts/slideLayout171.xml"/><Relationship Id="rId216" Type="http://schemas.openxmlformats.org/officeDocument/2006/relationships/slideLayout" Target="../slideLayouts/slideLayout227.xml"/><Relationship Id="rId423" Type="http://schemas.openxmlformats.org/officeDocument/2006/relationships/slideLayout" Target="../slideLayouts/slideLayout434.xml"/><Relationship Id="rId258" Type="http://schemas.openxmlformats.org/officeDocument/2006/relationships/slideLayout" Target="../slideLayouts/slideLayout269.xml"/><Relationship Id="rId465" Type="http://schemas.openxmlformats.org/officeDocument/2006/relationships/slideLayout" Target="../slideLayouts/slideLayout476.xml"/><Relationship Id="rId22" Type="http://schemas.openxmlformats.org/officeDocument/2006/relationships/slideLayout" Target="../slideLayouts/slideLayout33.xml"/><Relationship Id="rId64" Type="http://schemas.openxmlformats.org/officeDocument/2006/relationships/slideLayout" Target="../slideLayouts/slideLayout75.xml"/><Relationship Id="rId118" Type="http://schemas.openxmlformats.org/officeDocument/2006/relationships/slideLayout" Target="../slideLayouts/slideLayout129.xml"/><Relationship Id="rId325" Type="http://schemas.openxmlformats.org/officeDocument/2006/relationships/slideLayout" Target="../slideLayouts/slideLayout336.xml"/><Relationship Id="rId367" Type="http://schemas.openxmlformats.org/officeDocument/2006/relationships/slideLayout" Target="../slideLayouts/slideLayout378.xml"/><Relationship Id="rId532" Type="http://schemas.openxmlformats.org/officeDocument/2006/relationships/slideLayout" Target="../slideLayouts/slideLayout543.xml"/><Relationship Id="rId171" Type="http://schemas.openxmlformats.org/officeDocument/2006/relationships/slideLayout" Target="../slideLayouts/slideLayout182.xml"/><Relationship Id="rId227" Type="http://schemas.openxmlformats.org/officeDocument/2006/relationships/slideLayout" Target="../slideLayouts/slideLayout238.xml"/><Relationship Id="rId269" Type="http://schemas.openxmlformats.org/officeDocument/2006/relationships/slideLayout" Target="../slideLayouts/slideLayout280.xml"/><Relationship Id="rId434" Type="http://schemas.openxmlformats.org/officeDocument/2006/relationships/slideLayout" Target="../slideLayouts/slideLayout445.xml"/><Relationship Id="rId476" Type="http://schemas.openxmlformats.org/officeDocument/2006/relationships/slideLayout" Target="../slideLayouts/slideLayout487.xml"/><Relationship Id="rId33" Type="http://schemas.openxmlformats.org/officeDocument/2006/relationships/slideLayout" Target="../slideLayouts/slideLayout44.xml"/><Relationship Id="rId129" Type="http://schemas.openxmlformats.org/officeDocument/2006/relationships/slideLayout" Target="../slideLayouts/slideLayout140.xml"/><Relationship Id="rId280" Type="http://schemas.openxmlformats.org/officeDocument/2006/relationships/slideLayout" Target="../slideLayouts/slideLayout291.xml"/><Relationship Id="rId336" Type="http://schemas.openxmlformats.org/officeDocument/2006/relationships/slideLayout" Target="../slideLayouts/slideLayout347.xml"/><Relationship Id="rId501" Type="http://schemas.openxmlformats.org/officeDocument/2006/relationships/slideLayout" Target="../slideLayouts/slideLayout512.xml"/><Relationship Id="rId543" Type="http://schemas.openxmlformats.org/officeDocument/2006/relationships/slideLayout" Target="../slideLayouts/slideLayout554.xml"/><Relationship Id="rId75" Type="http://schemas.openxmlformats.org/officeDocument/2006/relationships/slideLayout" Target="../slideLayouts/slideLayout86.xml"/><Relationship Id="rId140" Type="http://schemas.openxmlformats.org/officeDocument/2006/relationships/slideLayout" Target="../slideLayouts/slideLayout151.xml"/><Relationship Id="rId182" Type="http://schemas.openxmlformats.org/officeDocument/2006/relationships/slideLayout" Target="../slideLayouts/slideLayout193.xml"/><Relationship Id="rId378" Type="http://schemas.openxmlformats.org/officeDocument/2006/relationships/slideLayout" Target="../slideLayouts/slideLayout389.xml"/><Relationship Id="rId403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17.xml"/><Relationship Id="rId238" Type="http://schemas.openxmlformats.org/officeDocument/2006/relationships/slideLayout" Target="../slideLayouts/slideLayout249.xml"/><Relationship Id="rId445" Type="http://schemas.openxmlformats.org/officeDocument/2006/relationships/slideLayout" Target="../slideLayouts/slideLayout456.xml"/><Relationship Id="rId487" Type="http://schemas.openxmlformats.org/officeDocument/2006/relationships/slideLayout" Target="../slideLayouts/slideLayout498.xml"/><Relationship Id="rId291" Type="http://schemas.openxmlformats.org/officeDocument/2006/relationships/slideLayout" Target="../slideLayouts/slideLayout302.xml"/><Relationship Id="rId305" Type="http://schemas.openxmlformats.org/officeDocument/2006/relationships/slideLayout" Target="../slideLayouts/slideLayout316.xml"/><Relationship Id="rId347" Type="http://schemas.openxmlformats.org/officeDocument/2006/relationships/slideLayout" Target="../slideLayouts/slideLayout358.xml"/><Relationship Id="rId512" Type="http://schemas.openxmlformats.org/officeDocument/2006/relationships/slideLayout" Target="../slideLayouts/slideLayout523.xml"/><Relationship Id="rId44" Type="http://schemas.openxmlformats.org/officeDocument/2006/relationships/slideLayout" Target="../slideLayouts/slideLayout55.xml"/><Relationship Id="rId86" Type="http://schemas.openxmlformats.org/officeDocument/2006/relationships/slideLayout" Target="../slideLayouts/slideLayout97.xml"/><Relationship Id="rId151" Type="http://schemas.openxmlformats.org/officeDocument/2006/relationships/slideLayout" Target="../slideLayouts/slideLayout162.xml"/><Relationship Id="rId389" Type="http://schemas.openxmlformats.org/officeDocument/2006/relationships/slideLayout" Target="../slideLayouts/slideLayout400.xml"/><Relationship Id="rId554" Type="http://schemas.openxmlformats.org/officeDocument/2006/relationships/image" Target="../media/image4.emf"/><Relationship Id="rId193" Type="http://schemas.openxmlformats.org/officeDocument/2006/relationships/slideLayout" Target="../slideLayouts/slideLayout204.xml"/><Relationship Id="rId207" Type="http://schemas.openxmlformats.org/officeDocument/2006/relationships/slideLayout" Target="../slideLayouts/slideLayout218.xml"/><Relationship Id="rId249" Type="http://schemas.openxmlformats.org/officeDocument/2006/relationships/slideLayout" Target="../slideLayouts/slideLayout260.xml"/><Relationship Id="rId414" Type="http://schemas.openxmlformats.org/officeDocument/2006/relationships/slideLayout" Target="../slideLayouts/slideLayout425.xml"/><Relationship Id="rId456" Type="http://schemas.openxmlformats.org/officeDocument/2006/relationships/slideLayout" Target="../slideLayouts/slideLayout467.xml"/><Relationship Id="rId498" Type="http://schemas.openxmlformats.org/officeDocument/2006/relationships/slideLayout" Target="../slideLayouts/slideLayout509.xml"/><Relationship Id="rId13" Type="http://schemas.openxmlformats.org/officeDocument/2006/relationships/slideLayout" Target="../slideLayouts/slideLayout24.xml"/><Relationship Id="rId109" Type="http://schemas.openxmlformats.org/officeDocument/2006/relationships/slideLayout" Target="../slideLayouts/slideLayout120.xml"/><Relationship Id="rId260" Type="http://schemas.openxmlformats.org/officeDocument/2006/relationships/slideLayout" Target="../slideLayouts/slideLayout271.xml"/><Relationship Id="rId316" Type="http://schemas.openxmlformats.org/officeDocument/2006/relationships/slideLayout" Target="../slideLayouts/slideLayout327.xml"/><Relationship Id="rId523" Type="http://schemas.openxmlformats.org/officeDocument/2006/relationships/slideLayout" Target="../slideLayouts/slideLayout534.xml"/><Relationship Id="rId55" Type="http://schemas.openxmlformats.org/officeDocument/2006/relationships/slideLayout" Target="../slideLayouts/slideLayout66.xml"/><Relationship Id="rId97" Type="http://schemas.openxmlformats.org/officeDocument/2006/relationships/slideLayout" Target="../slideLayouts/slideLayout108.xml"/><Relationship Id="rId120" Type="http://schemas.openxmlformats.org/officeDocument/2006/relationships/slideLayout" Target="../slideLayouts/slideLayout131.xml"/><Relationship Id="rId358" Type="http://schemas.openxmlformats.org/officeDocument/2006/relationships/slideLayout" Target="../slideLayouts/slideLayout369.xml"/><Relationship Id="rId162" Type="http://schemas.openxmlformats.org/officeDocument/2006/relationships/slideLayout" Target="../slideLayouts/slideLayout173.xml"/><Relationship Id="rId218" Type="http://schemas.openxmlformats.org/officeDocument/2006/relationships/slideLayout" Target="../slideLayouts/slideLayout229.xml"/><Relationship Id="rId425" Type="http://schemas.openxmlformats.org/officeDocument/2006/relationships/slideLayout" Target="../slideLayouts/slideLayout436.xml"/><Relationship Id="rId467" Type="http://schemas.openxmlformats.org/officeDocument/2006/relationships/slideLayout" Target="../slideLayouts/slideLayout478.xml"/><Relationship Id="rId271" Type="http://schemas.openxmlformats.org/officeDocument/2006/relationships/slideLayout" Target="../slideLayouts/slideLayout282.xml"/><Relationship Id="rId24" Type="http://schemas.openxmlformats.org/officeDocument/2006/relationships/slideLayout" Target="../slideLayouts/slideLayout35.xml"/><Relationship Id="rId66" Type="http://schemas.openxmlformats.org/officeDocument/2006/relationships/slideLayout" Target="../slideLayouts/slideLayout77.xml"/><Relationship Id="rId131" Type="http://schemas.openxmlformats.org/officeDocument/2006/relationships/slideLayout" Target="../slideLayouts/slideLayout142.xml"/><Relationship Id="rId327" Type="http://schemas.openxmlformats.org/officeDocument/2006/relationships/slideLayout" Target="../slideLayouts/slideLayout338.xml"/><Relationship Id="rId369" Type="http://schemas.openxmlformats.org/officeDocument/2006/relationships/slideLayout" Target="../slideLayouts/slideLayout380.xml"/><Relationship Id="rId534" Type="http://schemas.openxmlformats.org/officeDocument/2006/relationships/slideLayout" Target="../slideLayouts/slideLayout545.xml"/><Relationship Id="rId173" Type="http://schemas.openxmlformats.org/officeDocument/2006/relationships/slideLayout" Target="../slideLayouts/slideLayout184.xml"/><Relationship Id="rId229" Type="http://schemas.openxmlformats.org/officeDocument/2006/relationships/slideLayout" Target="../slideLayouts/slideLayout240.xml"/><Relationship Id="rId380" Type="http://schemas.openxmlformats.org/officeDocument/2006/relationships/slideLayout" Target="../slideLayouts/slideLayout391.xml"/><Relationship Id="rId436" Type="http://schemas.openxmlformats.org/officeDocument/2006/relationships/slideLayout" Target="../slideLayouts/slideLayout447.xml"/><Relationship Id="rId240" Type="http://schemas.openxmlformats.org/officeDocument/2006/relationships/slideLayout" Target="../slideLayouts/slideLayout251.xml"/><Relationship Id="rId478" Type="http://schemas.openxmlformats.org/officeDocument/2006/relationships/slideLayout" Target="../slideLayouts/slideLayout489.xml"/><Relationship Id="rId35" Type="http://schemas.openxmlformats.org/officeDocument/2006/relationships/slideLayout" Target="../slideLayouts/slideLayout46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282" Type="http://schemas.openxmlformats.org/officeDocument/2006/relationships/slideLayout" Target="../slideLayouts/slideLayout293.xml"/><Relationship Id="rId338" Type="http://schemas.openxmlformats.org/officeDocument/2006/relationships/slideLayout" Target="../slideLayouts/slideLayout349.xml"/><Relationship Id="rId503" Type="http://schemas.openxmlformats.org/officeDocument/2006/relationships/slideLayout" Target="../slideLayouts/slideLayout514.xml"/><Relationship Id="rId545" Type="http://schemas.openxmlformats.org/officeDocument/2006/relationships/slideLayout" Target="../slideLayouts/slideLayout556.xml"/><Relationship Id="rId8" Type="http://schemas.openxmlformats.org/officeDocument/2006/relationships/slideLayout" Target="../slideLayouts/slideLayout19.xml"/><Relationship Id="rId142" Type="http://schemas.openxmlformats.org/officeDocument/2006/relationships/slideLayout" Target="../slideLayouts/slideLayout153.xml"/><Relationship Id="rId184" Type="http://schemas.openxmlformats.org/officeDocument/2006/relationships/slideLayout" Target="../slideLayouts/slideLayout195.xml"/><Relationship Id="rId391" Type="http://schemas.openxmlformats.org/officeDocument/2006/relationships/slideLayout" Target="../slideLayouts/slideLayout402.xml"/><Relationship Id="rId405" Type="http://schemas.openxmlformats.org/officeDocument/2006/relationships/slideLayout" Target="../slideLayouts/slideLayout416.xml"/><Relationship Id="rId447" Type="http://schemas.openxmlformats.org/officeDocument/2006/relationships/slideLayout" Target="../slideLayouts/slideLayout458.xml"/><Relationship Id="rId251" Type="http://schemas.openxmlformats.org/officeDocument/2006/relationships/slideLayout" Target="../slideLayouts/slideLayout262.xml"/><Relationship Id="rId489" Type="http://schemas.openxmlformats.org/officeDocument/2006/relationships/slideLayout" Target="../slideLayouts/slideLayout500.xml"/><Relationship Id="rId46" Type="http://schemas.openxmlformats.org/officeDocument/2006/relationships/slideLayout" Target="../slideLayouts/slideLayout57.xml"/><Relationship Id="rId293" Type="http://schemas.openxmlformats.org/officeDocument/2006/relationships/slideLayout" Target="../slideLayouts/slideLayout304.xml"/><Relationship Id="rId307" Type="http://schemas.openxmlformats.org/officeDocument/2006/relationships/slideLayout" Target="../slideLayouts/slideLayout318.xml"/><Relationship Id="rId349" Type="http://schemas.openxmlformats.org/officeDocument/2006/relationships/slideLayout" Target="../slideLayouts/slideLayout360.xml"/><Relationship Id="rId514" Type="http://schemas.openxmlformats.org/officeDocument/2006/relationships/slideLayout" Target="../slideLayouts/slideLayout525.xml"/><Relationship Id="rId556" Type="http://schemas.openxmlformats.org/officeDocument/2006/relationships/image" Target="../media/image6.emf"/><Relationship Id="rId88" Type="http://schemas.openxmlformats.org/officeDocument/2006/relationships/slideLayout" Target="../slideLayouts/slideLayout99.xml"/><Relationship Id="rId111" Type="http://schemas.openxmlformats.org/officeDocument/2006/relationships/slideLayout" Target="../slideLayouts/slideLayout122.xml"/><Relationship Id="rId153" Type="http://schemas.openxmlformats.org/officeDocument/2006/relationships/slideLayout" Target="../slideLayouts/slideLayout164.xml"/><Relationship Id="rId195" Type="http://schemas.openxmlformats.org/officeDocument/2006/relationships/slideLayout" Target="../slideLayouts/slideLayout206.xml"/><Relationship Id="rId209" Type="http://schemas.openxmlformats.org/officeDocument/2006/relationships/slideLayout" Target="../slideLayouts/slideLayout220.xml"/><Relationship Id="rId360" Type="http://schemas.openxmlformats.org/officeDocument/2006/relationships/slideLayout" Target="../slideLayouts/slideLayout371.xml"/><Relationship Id="rId416" Type="http://schemas.openxmlformats.org/officeDocument/2006/relationships/slideLayout" Target="../slideLayouts/slideLayout427.xml"/><Relationship Id="rId220" Type="http://schemas.openxmlformats.org/officeDocument/2006/relationships/slideLayout" Target="../slideLayouts/slideLayout231.xml"/><Relationship Id="rId458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26.xml"/><Relationship Id="rId57" Type="http://schemas.openxmlformats.org/officeDocument/2006/relationships/slideLayout" Target="../slideLayouts/slideLayout68.xml"/><Relationship Id="rId262" Type="http://schemas.openxmlformats.org/officeDocument/2006/relationships/slideLayout" Target="../slideLayouts/slideLayout273.xml"/><Relationship Id="rId318" Type="http://schemas.openxmlformats.org/officeDocument/2006/relationships/slideLayout" Target="../slideLayouts/slideLayout329.xml"/><Relationship Id="rId525" Type="http://schemas.openxmlformats.org/officeDocument/2006/relationships/slideLayout" Target="../slideLayouts/slideLayout536.xml"/><Relationship Id="rId99" Type="http://schemas.openxmlformats.org/officeDocument/2006/relationships/slideLayout" Target="../slideLayouts/slideLayout110.xml"/><Relationship Id="rId122" Type="http://schemas.openxmlformats.org/officeDocument/2006/relationships/slideLayout" Target="../slideLayouts/slideLayout133.xml"/><Relationship Id="rId164" Type="http://schemas.openxmlformats.org/officeDocument/2006/relationships/slideLayout" Target="../slideLayouts/slideLayout175.xml"/><Relationship Id="rId371" Type="http://schemas.openxmlformats.org/officeDocument/2006/relationships/slideLayout" Target="../slideLayouts/slideLayout382.xml"/><Relationship Id="rId427" Type="http://schemas.openxmlformats.org/officeDocument/2006/relationships/slideLayout" Target="../slideLayouts/slideLayout438.xml"/><Relationship Id="rId469" Type="http://schemas.openxmlformats.org/officeDocument/2006/relationships/slideLayout" Target="../slideLayouts/slideLayout480.xml"/><Relationship Id="rId26" Type="http://schemas.openxmlformats.org/officeDocument/2006/relationships/slideLayout" Target="../slideLayouts/slideLayout37.xml"/><Relationship Id="rId231" Type="http://schemas.openxmlformats.org/officeDocument/2006/relationships/slideLayout" Target="../slideLayouts/slideLayout242.xml"/><Relationship Id="rId273" Type="http://schemas.openxmlformats.org/officeDocument/2006/relationships/slideLayout" Target="../slideLayouts/slideLayout284.xml"/><Relationship Id="rId329" Type="http://schemas.openxmlformats.org/officeDocument/2006/relationships/slideLayout" Target="../slideLayouts/slideLayout340.xml"/><Relationship Id="rId480" Type="http://schemas.openxmlformats.org/officeDocument/2006/relationships/slideLayout" Target="../slideLayouts/slideLayout491.xml"/><Relationship Id="rId536" Type="http://schemas.openxmlformats.org/officeDocument/2006/relationships/slideLayout" Target="../slideLayouts/slideLayout547.xml"/><Relationship Id="rId68" Type="http://schemas.openxmlformats.org/officeDocument/2006/relationships/slideLayout" Target="../slideLayouts/slideLayout79.xml"/><Relationship Id="rId133" Type="http://schemas.openxmlformats.org/officeDocument/2006/relationships/slideLayout" Target="../slideLayouts/slideLayout144.xml"/><Relationship Id="rId175" Type="http://schemas.openxmlformats.org/officeDocument/2006/relationships/slideLayout" Target="../slideLayouts/slideLayout186.xml"/><Relationship Id="rId340" Type="http://schemas.openxmlformats.org/officeDocument/2006/relationships/slideLayout" Target="../slideLayouts/slideLayout351.xml"/><Relationship Id="rId200" Type="http://schemas.openxmlformats.org/officeDocument/2006/relationships/slideLayout" Target="../slideLayouts/slideLayout211.xml"/><Relationship Id="rId382" Type="http://schemas.openxmlformats.org/officeDocument/2006/relationships/slideLayout" Target="../slideLayouts/slideLayout393.xml"/><Relationship Id="rId438" Type="http://schemas.openxmlformats.org/officeDocument/2006/relationships/slideLayout" Target="../slideLayouts/slideLayout449.xml"/><Relationship Id="rId242" Type="http://schemas.openxmlformats.org/officeDocument/2006/relationships/slideLayout" Target="../slideLayouts/slideLayout253.xml"/><Relationship Id="rId284" Type="http://schemas.openxmlformats.org/officeDocument/2006/relationships/slideLayout" Target="../slideLayouts/slideLayout295.xml"/><Relationship Id="rId491" Type="http://schemas.openxmlformats.org/officeDocument/2006/relationships/slideLayout" Target="../slideLayouts/slideLayout502.xml"/><Relationship Id="rId505" Type="http://schemas.openxmlformats.org/officeDocument/2006/relationships/slideLayout" Target="../slideLayouts/slideLayout516.xml"/><Relationship Id="rId37" Type="http://schemas.openxmlformats.org/officeDocument/2006/relationships/slideLayout" Target="../slideLayouts/slideLayout48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144" Type="http://schemas.openxmlformats.org/officeDocument/2006/relationships/slideLayout" Target="../slideLayouts/slideLayout155.xml"/><Relationship Id="rId547" Type="http://schemas.openxmlformats.org/officeDocument/2006/relationships/slideLayout" Target="../slideLayouts/slideLayout558.xml"/><Relationship Id="rId90" Type="http://schemas.openxmlformats.org/officeDocument/2006/relationships/slideLayout" Target="../slideLayouts/slideLayout101.xml"/><Relationship Id="rId186" Type="http://schemas.openxmlformats.org/officeDocument/2006/relationships/slideLayout" Target="../slideLayouts/slideLayout197.xml"/><Relationship Id="rId351" Type="http://schemas.openxmlformats.org/officeDocument/2006/relationships/slideLayout" Target="../slideLayouts/slideLayout362.xml"/><Relationship Id="rId393" Type="http://schemas.openxmlformats.org/officeDocument/2006/relationships/slideLayout" Target="../slideLayouts/slideLayout404.xml"/><Relationship Id="rId407" Type="http://schemas.openxmlformats.org/officeDocument/2006/relationships/slideLayout" Target="../slideLayouts/slideLayout418.xml"/><Relationship Id="rId449" Type="http://schemas.openxmlformats.org/officeDocument/2006/relationships/slideLayout" Target="../slideLayouts/slideLayout460.xml"/><Relationship Id="rId211" Type="http://schemas.openxmlformats.org/officeDocument/2006/relationships/slideLayout" Target="../slideLayouts/slideLayout222.xml"/><Relationship Id="rId253" Type="http://schemas.openxmlformats.org/officeDocument/2006/relationships/slideLayout" Target="../slideLayouts/slideLayout264.xml"/><Relationship Id="rId295" Type="http://schemas.openxmlformats.org/officeDocument/2006/relationships/slideLayout" Target="../slideLayouts/slideLayout306.xml"/><Relationship Id="rId309" Type="http://schemas.openxmlformats.org/officeDocument/2006/relationships/slideLayout" Target="../slideLayouts/slideLayout320.xml"/><Relationship Id="rId460" Type="http://schemas.openxmlformats.org/officeDocument/2006/relationships/slideLayout" Target="../slideLayouts/slideLayout471.xml"/><Relationship Id="rId516" Type="http://schemas.openxmlformats.org/officeDocument/2006/relationships/slideLayout" Target="../slideLayouts/slideLayout527.xml"/><Relationship Id="rId48" Type="http://schemas.openxmlformats.org/officeDocument/2006/relationships/slideLayout" Target="../slideLayouts/slideLayout59.xml"/><Relationship Id="rId113" Type="http://schemas.openxmlformats.org/officeDocument/2006/relationships/slideLayout" Target="../slideLayouts/slideLayout124.xml"/><Relationship Id="rId320" Type="http://schemas.openxmlformats.org/officeDocument/2006/relationships/slideLayout" Target="../slideLayouts/slideLayout331.xml"/><Relationship Id="rId155" Type="http://schemas.openxmlformats.org/officeDocument/2006/relationships/slideLayout" Target="../slideLayouts/slideLayout166.xml"/><Relationship Id="rId197" Type="http://schemas.openxmlformats.org/officeDocument/2006/relationships/slideLayout" Target="../slideLayouts/slideLayout208.xml"/><Relationship Id="rId362" Type="http://schemas.openxmlformats.org/officeDocument/2006/relationships/slideLayout" Target="../slideLayouts/slideLayout373.xml"/><Relationship Id="rId418" Type="http://schemas.openxmlformats.org/officeDocument/2006/relationships/slideLayout" Target="../slideLayouts/slideLayout429.xml"/><Relationship Id="rId222" Type="http://schemas.openxmlformats.org/officeDocument/2006/relationships/slideLayout" Target="../slideLayouts/slideLayout233.xml"/><Relationship Id="rId264" Type="http://schemas.openxmlformats.org/officeDocument/2006/relationships/slideLayout" Target="../slideLayouts/slideLayout275.xml"/><Relationship Id="rId471" Type="http://schemas.openxmlformats.org/officeDocument/2006/relationships/slideLayout" Target="../slideLayouts/slideLayout482.xml"/><Relationship Id="rId17" Type="http://schemas.openxmlformats.org/officeDocument/2006/relationships/slideLayout" Target="../slideLayouts/slideLayout28.xml"/><Relationship Id="rId59" Type="http://schemas.openxmlformats.org/officeDocument/2006/relationships/slideLayout" Target="../slideLayouts/slideLayout70.xml"/><Relationship Id="rId124" Type="http://schemas.openxmlformats.org/officeDocument/2006/relationships/slideLayout" Target="../slideLayouts/slideLayout135.xml"/><Relationship Id="rId527" Type="http://schemas.openxmlformats.org/officeDocument/2006/relationships/slideLayout" Target="../slideLayouts/slideLayout538.xml"/><Relationship Id="rId70" Type="http://schemas.openxmlformats.org/officeDocument/2006/relationships/slideLayout" Target="../slideLayouts/slideLayout81.xml"/><Relationship Id="rId166" Type="http://schemas.openxmlformats.org/officeDocument/2006/relationships/slideLayout" Target="../slideLayouts/slideLayout177.xml"/><Relationship Id="rId331" Type="http://schemas.openxmlformats.org/officeDocument/2006/relationships/slideLayout" Target="../slideLayouts/slideLayout342.xml"/><Relationship Id="rId373" Type="http://schemas.openxmlformats.org/officeDocument/2006/relationships/slideLayout" Target="../slideLayouts/slideLayout384.xml"/><Relationship Id="rId429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12.xml"/><Relationship Id="rId233" Type="http://schemas.openxmlformats.org/officeDocument/2006/relationships/slideLayout" Target="../slideLayouts/slideLayout244.xml"/><Relationship Id="rId440" Type="http://schemas.openxmlformats.org/officeDocument/2006/relationships/slideLayout" Target="../slideLayouts/slideLayout451.xml"/><Relationship Id="rId28" Type="http://schemas.openxmlformats.org/officeDocument/2006/relationships/slideLayout" Target="../slideLayouts/slideLayout39.xml"/><Relationship Id="rId275" Type="http://schemas.openxmlformats.org/officeDocument/2006/relationships/slideLayout" Target="../slideLayouts/slideLayout286.xml"/><Relationship Id="rId300" Type="http://schemas.openxmlformats.org/officeDocument/2006/relationships/slideLayout" Target="../slideLayouts/slideLayout311.xml"/><Relationship Id="rId482" Type="http://schemas.openxmlformats.org/officeDocument/2006/relationships/slideLayout" Target="../slideLayouts/slideLayout493.xml"/><Relationship Id="rId538" Type="http://schemas.openxmlformats.org/officeDocument/2006/relationships/slideLayout" Target="../slideLayouts/slideLayout549.xml"/><Relationship Id="rId81" Type="http://schemas.openxmlformats.org/officeDocument/2006/relationships/slideLayout" Target="../slideLayouts/slideLayout92.xml"/><Relationship Id="rId135" Type="http://schemas.openxmlformats.org/officeDocument/2006/relationships/slideLayout" Target="../slideLayouts/slideLayout146.xml"/><Relationship Id="rId177" Type="http://schemas.openxmlformats.org/officeDocument/2006/relationships/slideLayout" Target="../slideLayouts/slideLayout188.xml"/><Relationship Id="rId342" Type="http://schemas.openxmlformats.org/officeDocument/2006/relationships/slideLayout" Target="../slideLayouts/slideLayout353.xml"/><Relationship Id="rId384" Type="http://schemas.openxmlformats.org/officeDocument/2006/relationships/slideLayout" Target="../slideLayouts/slideLayout395.xml"/><Relationship Id="rId202" Type="http://schemas.openxmlformats.org/officeDocument/2006/relationships/slideLayout" Target="../slideLayouts/slideLayout213.xml"/><Relationship Id="rId244" Type="http://schemas.openxmlformats.org/officeDocument/2006/relationships/slideLayout" Target="../slideLayouts/slideLayout255.xml"/><Relationship Id="rId39" Type="http://schemas.openxmlformats.org/officeDocument/2006/relationships/slideLayout" Target="../slideLayouts/slideLayout50.xml"/><Relationship Id="rId286" Type="http://schemas.openxmlformats.org/officeDocument/2006/relationships/slideLayout" Target="../slideLayouts/slideLayout297.xml"/><Relationship Id="rId451" Type="http://schemas.openxmlformats.org/officeDocument/2006/relationships/slideLayout" Target="../slideLayouts/slideLayout462.xml"/><Relationship Id="rId493" Type="http://schemas.openxmlformats.org/officeDocument/2006/relationships/slideLayout" Target="../slideLayouts/slideLayout504.xml"/><Relationship Id="rId507" Type="http://schemas.openxmlformats.org/officeDocument/2006/relationships/slideLayout" Target="../slideLayouts/slideLayout518.xml"/><Relationship Id="rId549" Type="http://schemas.microsoft.com/office/2007/relationships/media" Target="../media/media1.mp3"/><Relationship Id="rId50" Type="http://schemas.openxmlformats.org/officeDocument/2006/relationships/slideLayout" Target="../slideLayouts/slideLayout61.xml"/><Relationship Id="rId104" Type="http://schemas.openxmlformats.org/officeDocument/2006/relationships/slideLayout" Target="../slideLayouts/slideLayout115.xml"/><Relationship Id="rId146" Type="http://schemas.openxmlformats.org/officeDocument/2006/relationships/slideLayout" Target="../slideLayouts/slideLayout157.xml"/><Relationship Id="rId188" Type="http://schemas.openxmlformats.org/officeDocument/2006/relationships/slideLayout" Target="../slideLayouts/slideLayout199.xml"/><Relationship Id="rId311" Type="http://schemas.openxmlformats.org/officeDocument/2006/relationships/slideLayout" Target="../slideLayouts/slideLayout322.xml"/><Relationship Id="rId353" Type="http://schemas.openxmlformats.org/officeDocument/2006/relationships/slideLayout" Target="../slideLayouts/slideLayout364.xml"/><Relationship Id="rId395" Type="http://schemas.openxmlformats.org/officeDocument/2006/relationships/slideLayout" Target="../slideLayouts/slideLayout406.xml"/><Relationship Id="rId409" Type="http://schemas.openxmlformats.org/officeDocument/2006/relationships/slideLayout" Target="../slideLayouts/slideLayout420.xml"/><Relationship Id="rId92" Type="http://schemas.openxmlformats.org/officeDocument/2006/relationships/slideLayout" Target="../slideLayouts/slideLayout103.xml"/><Relationship Id="rId213" Type="http://schemas.openxmlformats.org/officeDocument/2006/relationships/slideLayout" Target="../slideLayouts/slideLayout224.xml"/><Relationship Id="rId420" Type="http://schemas.openxmlformats.org/officeDocument/2006/relationships/slideLayout" Target="../slideLayouts/slideLayout431.xml"/><Relationship Id="rId255" Type="http://schemas.openxmlformats.org/officeDocument/2006/relationships/slideLayout" Target="../slideLayouts/slideLayout266.xml"/><Relationship Id="rId297" Type="http://schemas.openxmlformats.org/officeDocument/2006/relationships/slideLayout" Target="../slideLayouts/slideLayout308.xml"/><Relationship Id="rId462" Type="http://schemas.openxmlformats.org/officeDocument/2006/relationships/slideLayout" Target="../slideLayouts/slideLayout473.xml"/><Relationship Id="rId518" Type="http://schemas.openxmlformats.org/officeDocument/2006/relationships/slideLayout" Target="../slideLayouts/slideLayout529.xml"/><Relationship Id="rId115" Type="http://schemas.openxmlformats.org/officeDocument/2006/relationships/slideLayout" Target="../slideLayouts/slideLayout126.xml"/><Relationship Id="rId157" Type="http://schemas.openxmlformats.org/officeDocument/2006/relationships/slideLayout" Target="../slideLayouts/slideLayout168.xml"/><Relationship Id="rId322" Type="http://schemas.openxmlformats.org/officeDocument/2006/relationships/slideLayout" Target="../slideLayouts/slideLayout333.xml"/><Relationship Id="rId364" Type="http://schemas.openxmlformats.org/officeDocument/2006/relationships/slideLayout" Target="../slideLayouts/slideLayout375.xml"/><Relationship Id="rId61" Type="http://schemas.openxmlformats.org/officeDocument/2006/relationships/slideLayout" Target="../slideLayouts/slideLayout72.xml"/><Relationship Id="rId199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30.xml"/><Relationship Id="rId224" Type="http://schemas.openxmlformats.org/officeDocument/2006/relationships/slideLayout" Target="../slideLayouts/slideLayout235.xml"/><Relationship Id="rId266" Type="http://schemas.openxmlformats.org/officeDocument/2006/relationships/slideLayout" Target="../slideLayouts/slideLayout277.xml"/><Relationship Id="rId431" Type="http://schemas.openxmlformats.org/officeDocument/2006/relationships/slideLayout" Target="../slideLayouts/slideLayout442.xml"/><Relationship Id="rId473" Type="http://schemas.openxmlformats.org/officeDocument/2006/relationships/slideLayout" Target="../slideLayouts/slideLayout484.xml"/><Relationship Id="rId529" Type="http://schemas.openxmlformats.org/officeDocument/2006/relationships/slideLayout" Target="../slideLayouts/slideLayout540.xml"/><Relationship Id="rId30" Type="http://schemas.openxmlformats.org/officeDocument/2006/relationships/slideLayout" Target="../slideLayouts/slideLayout41.xml"/><Relationship Id="rId126" Type="http://schemas.openxmlformats.org/officeDocument/2006/relationships/slideLayout" Target="../slideLayouts/slideLayout137.xml"/><Relationship Id="rId168" Type="http://schemas.openxmlformats.org/officeDocument/2006/relationships/slideLayout" Target="../slideLayouts/slideLayout179.xml"/><Relationship Id="rId333" Type="http://schemas.openxmlformats.org/officeDocument/2006/relationships/slideLayout" Target="../slideLayouts/slideLayout344.xml"/><Relationship Id="rId540" Type="http://schemas.openxmlformats.org/officeDocument/2006/relationships/slideLayout" Target="../slideLayouts/slideLayout551.xml"/><Relationship Id="rId72" Type="http://schemas.openxmlformats.org/officeDocument/2006/relationships/slideLayout" Target="../slideLayouts/slideLayout83.xml"/><Relationship Id="rId375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14.xml"/><Relationship Id="rId235" Type="http://schemas.openxmlformats.org/officeDocument/2006/relationships/slideLayout" Target="../slideLayouts/slideLayout246.xml"/><Relationship Id="rId277" Type="http://schemas.openxmlformats.org/officeDocument/2006/relationships/slideLayout" Target="../slideLayouts/slideLayout288.xml"/><Relationship Id="rId400" Type="http://schemas.openxmlformats.org/officeDocument/2006/relationships/slideLayout" Target="../slideLayouts/slideLayout411.xml"/><Relationship Id="rId442" Type="http://schemas.openxmlformats.org/officeDocument/2006/relationships/slideLayout" Target="../slideLayouts/slideLayout453.xml"/><Relationship Id="rId484" Type="http://schemas.openxmlformats.org/officeDocument/2006/relationships/slideLayout" Target="../slideLayouts/slideLayout495.xml"/><Relationship Id="rId137" Type="http://schemas.openxmlformats.org/officeDocument/2006/relationships/slideLayout" Target="../slideLayouts/slideLayout148.xml"/><Relationship Id="rId302" Type="http://schemas.openxmlformats.org/officeDocument/2006/relationships/slideLayout" Target="../slideLayouts/slideLayout313.xml"/><Relationship Id="rId344" Type="http://schemas.openxmlformats.org/officeDocument/2006/relationships/slideLayout" Target="../slideLayouts/slideLayout355.xml"/><Relationship Id="rId41" Type="http://schemas.openxmlformats.org/officeDocument/2006/relationships/slideLayout" Target="../slideLayouts/slideLayout52.xml"/><Relationship Id="rId83" Type="http://schemas.openxmlformats.org/officeDocument/2006/relationships/slideLayout" Target="../slideLayouts/slideLayout94.xml"/><Relationship Id="rId179" Type="http://schemas.openxmlformats.org/officeDocument/2006/relationships/slideLayout" Target="../slideLayouts/slideLayout190.xml"/><Relationship Id="rId386" Type="http://schemas.openxmlformats.org/officeDocument/2006/relationships/slideLayout" Target="../slideLayouts/slideLayout397.xml"/><Relationship Id="rId551" Type="http://schemas.openxmlformats.org/officeDocument/2006/relationships/image" Target="../media/image1.emf"/><Relationship Id="rId190" Type="http://schemas.openxmlformats.org/officeDocument/2006/relationships/slideLayout" Target="../slideLayouts/slideLayout201.xml"/><Relationship Id="rId204" Type="http://schemas.openxmlformats.org/officeDocument/2006/relationships/slideLayout" Target="../slideLayouts/slideLayout215.xml"/><Relationship Id="rId246" Type="http://schemas.openxmlformats.org/officeDocument/2006/relationships/slideLayout" Target="../slideLayouts/slideLayout257.xml"/><Relationship Id="rId288" Type="http://schemas.openxmlformats.org/officeDocument/2006/relationships/slideLayout" Target="../slideLayouts/slideLayout299.xml"/><Relationship Id="rId411" Type="http://schemas.openxmlformats.org/officeDocument/2006/relationships/slideLayout" Target="../slideLayouts/slideLayout422.xml"/><Relationship Id="rId453" Type="http://schemas.openxmlformats.org/officeDocument/2006/relationships/slideLayout" Target="../slideLayouts/slideLayout464.xml"/><Relationship Id="rId509" Type="http://schemas.openxmlformats.org/officeDocument/2006/relationships/slideLayout" Target="../slideLayouts/slideLayout520.xml"/><Relationship Id="rId106" Type="http://schemas.openxmlformats.org/officeDocument/2006/relationships/slideLayout" Target="../slideLayouts/slideLayout117.xml"/><Relationship Id="rId313" Type="http://schemas.openxmlformats.org/officeDocument/2006/relationships/slideLayout" Target="../slideLayouts/slideLayout324.xml"/><Relationship Id="rId495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21.xml"/><Relationship Id="rId52" Type="http://schemas.openxmlformats.org/officeDocument/2006/relationships/slideLayout" Target="../slideLayouts/slideLayout63.xml"/><Relationship Id="rId94" Type="http://schemas.openxmlformats.org/officeDocument/2006/relationships/slideLayout" Target="../slideLayouts/slideLayout105.xml"/><Relationship Id="rId148" Type="http://schemas.openxmlformats.org/officeDocument/2006/relationships/slideLayout" Target="../slideLayouts/slideLayout159.xml"/><Relationship Id="rId355" Type="http://schemas.openxmlformats.org/officeDocument/2006/relationships/slideLayout" Target="../slideLayouts/slideLayout366.xml"/><Relationship Id="rId397" Type="http://schemas.openxmlformats.org/officeDocument/2006/relationships/slideLayout" Target="../slideLayouts/slideLayout408.xml"/><Relationship Id="rId520" Type="http://schemas.openxmlformats.org/officeDocument/2006/relationships/slideLayout" Target="../slideLayouts/slideLayout531.xml"/><Relationship Id="rId215" Type="http://schemas.openxmlformats.org/officeDocument/2006/relationships/slideLayout" Target="../slideLayouts/slideLayout226.xml"/><Relationship Id="rId257" Type="http://schemas.openxmlformats.org/officeDocument/2006/relationships/slideLayout" Target="../slideLayouts/slideLayout268.xml"/><Relationship Id="rId422" Type="http://schemas.openxmlformats.org/officeDocument/2006/relationships/slideLayout" Target="../slideLayouts/slideLayout433.xml"/><Relationship Id="rId464" Type="http://schemas.openxmlformats.org/officeDocument/2006/relationships/slideLayout" Target="../slideLayouts/slideLayout475.xml"/><Relationship Id="rId299" Type="http://schemas.openxmlformats.org/officeDocument/2006/relationships/slideLayout" Target="../slideLayouts/slideLayout310.xml"/><Relationship Id="rId63" Type="http://schemas.openxmlformats.org/officeDocument/2006/relationships/slideLayout" Target="../slideLayouts/slideLayout74.xml"/><Relationship Id="rId159" Type="http://schemas.openxmlformats.org/officeDocument/2006/relationships/slideLayout" Target="../slideLayouts/slideLayout170.xml"/><Relationship Id="rId366" Type="http://schemas.openxmlformats.org/officeDocument/2006/relationships/slideLayout" Target="../slideLayouts/slideLayout377.xml"/><Relationship Id="rId226" Type="http://schemas.openxmlformats.org/officeDocument/2006/relationships/slideLayout" Target="../slideLayouts/slideLayout237.xml"/><Relationship Id="rId433" Type="http://schemas.openxmlformats.org/officeDocument/2006/relationships/slideLayout" Target="../slideLayouts/slideLayout444.xml"/><Relationship Id="rId74" Type="http://schemas.openxmlformats.org/officeDocument/2006/relationships/slideLayout" Target="../slideLayouts/slideLayout85.xml"/><Relationship Id="rId377" Type="http://schemas.openxmlformats.org/officeDocument/2006/relationships/slideLayout" Target="../slideLayouts/slideLayout388.xml"/><Relationship Id="rId500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16.xml"/><Relationship Id="rId237" Type="http://schemas.openxmlformats.org/officeDocument/2006/relationships/slideLayout" Target="../slideLayouts/slideLayout248.xml"/><Relationship Id="rId444" Type="http://schemas.openxmlformats.org/officeDocument/2006/relationships/slideLayout" Target="../slideLayouts/slideLayout455.xml"/><Relationship Id="rId290" Type="http://schemas.openxmlformats.org/officeDocument/2006/relationships/slideLayout" Target="../slideLayouts/slideLayout301.xml"/><Relationship Id="rId304" Type="http://schemas.openxmlformats.org/officeDocument/2006/relationships/slideLayout" Target="../slideLayouts/slideLayout315.xml"/><Relationship Id="rId388" Type="http://schemas.openxmlformats.org/officeDocument/2006/relationships/slideLayout" Target="../slideLayouts/slideLayout399.xml"/><Relationship Id="rId511" Type="http://schemas.openxmlformats.org/officeDocument/2006/relationships/slideLayout" Target="../slideLayouts/slideLayout522.xml"/><Relationship Id="rId85" Type="http://schemas.openxmlformats.org/officeDocument/2006/relationships/slideLayout" Target="../slideLayouts/slideLayout96.xml"/><Relationship Id="rId150" Type="http://schemas.openxmlformats.org/officeDocument/2006/relationships/slideLayout" Target="../slideLayouts/slideLayout161.xml"/><Relationship Id="rId248" Type="http://schemas.openxmlformats.org/officeDocument/2006/relationships/slideLayout" Target="../slideLayouts/slideLayout259.xml"/><Relationship Id="rId455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23.xml"/><Relationship Id="rId108" Type="http://schemas.openxmlformats.org/officeDocument/2006/relationships/slideLayout" Target="../slideLayouts/slideLayout119.xml"/><Relationship Id="rId315" Type="http://schemas.openxmlformats.org/officeDocument/2006/relationships/slideLayout" Target="../slideLayouts/slideLayout326.xml"/><Relationship Id="rId522" Type="http://schemas.openxmlformats.org/officeDocument/2006/relationships/slideLayout" Target="../slideLayouts/slideLayout533.xml"/><Relationship Id="rId96" Type="http://schemas.openxmlformats.org/officeDocument/2006/relationships/slideLayout" Target="../slideLayouts/slideLayout107.xml"/><Relationship Id="rId161" Type="http://schemas.openxmlformats.org/officeDocument/2006/relationships/slideLayout" Target="../slideLayouts/slideLayout172.xml"/><Relationship Id="rId399" Type="http://schemas.openxmlformats.org/officeDocument/2006/relationships/slideLayout" Target="../slideLayouts/slideLayout410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675.xml"/><Relationship Id="rId671" Type="http://schemas.openxmlformats.org/officeDocument/2006/relationships/slideLayout" Target="../slideLayouts/slideLayout1229.xml"/><Relationship Id="rId769" Type="http://schemas.openxmlformats.org/officeDocument/2006/relationships/slideLayout" Target="../slideLayouts/slideLayout1327.xml"/><Relationship Id="rId21" Type="http://schemas.openxmlformats.org/officeDocument/2006/relationships/slideLayout" Target="../slideLayouts/slideLayout579.xml"/><Relationship Id="rId324" Type="http://schemas.openxmlformats.org/officeDocument/2006/relationships/slideLayout" Target="../slideLayouts/slideLayout882.xml"/><Relationship Id="rId531" Type="http://schemas.openxmlformats.org/officeDocument/2006/relationships/slideLayout" Target="../slideLayouts/slideLayout1089.xml"/><Relationship Id="rId629" Type="http://schemas.openxmlformats.org/officeDocument/2006/relationships/slideLayout" Target="../slideLayouts/slideLayout1187.xml"/><Relationship Id="rId170" Type="http://schemas.openxmlformats.org/officeDocument/2006/relationships/slideLayout" Target="../slideLayouts/slideLayout728.xml"/><Relationship Id="rId268" Type="http://schemas.openxmlformats.org/officeDocument/2006/relationships/slideLayout" Target="../slideLayouts/slideLayout826.xml"/><Relationship Id="rId475" Type="http://schemas.openxmlformats.org/officeDocument/2006/relationships/slideLayout" Target="../slideLayouts/slideLayout1033.xml"/><Relationship Id="rId682" Type="http://schemas.openxmlformats.org/officeDocument/2006/relationships/slideLayout" Target="../slideLayouts/slideLayout1240.xml"/><Relationship Id="rId32" Type="http://schemas.openxmlformats.org/officeDocument/2006/relationships/slideLayout" Target="../slideLayouts/slideLayout590.xml"/><Relationship Id="rId128" Type="http://schemas.openxmlformats.org/officeDocument/2006/relationships/slideLayout" Target="../slideLayouts/slideLayout686.xml"/><Relationship Id="rId335" Type="http://schemas.openxmlformats.org/officeDocument/2006/relationships/slideLayout" Target="../slideLayouts/slideLayout893.xml"/><Relationship Id="rId542" Type="http://schemas.openxmlformats.org/officeDocument/2006/relationships/slideLayout" Target="../slideLayouts/slideLayout1100.xml"/><Relationship Id="rId181" Type="http://schemas.openxmlformats.org/officeDocument/2006/relationships/slideLayout" Target="../slideLayouts/slideLayout739.xml"/><Relationship Id="rId402" Type="http://schemas.openxmlformats.org/officeDocument/2006/relationships/slideLayout" Target="../slideLayouts/slideLayout960.xml"/><Relationship Id="rId279" Type="http://schemas.openxmlformats.org/officeDocument/2006/relationships/slideLayout" Target="../slideLayouts/slideLayout837.xml"/><Relationship Id="rId486" Type="http://schemas.openxmlformats.org/officeDocument/2006/relationships/slideLayout" Target="../slideLayouts/slideLayout1044.xml"/><Relationship Id="rId693" Type="http://schemas.openxmlformats.org/officeDocument/2006/relationships/slideLayout" Target="../slideLayouts/slideLayout1251.xml"/><Relationship Id="rId707" Type="http://schemas.openxmlformats.org/officeDocument/2006/relationships/slideLayout" Target="../slideLayouts/slideLayout1265.xml"/><Relationship Id="rId43" Type="http://schemas.openxmlformats.org/officeDocument/2006/relationships/slideLayout" Target="../slideLayouts/slideLayout601.xml"/><Relationship Id="rId139" Type="http://schemas.openxmlformats.org/officeDocument/2006/relationships/slideLayout" Target="../slideLayouts/slideLayout697.xml"/><Relationship Id="rId346" Type="http://schemas.openxmlformats.org/officeDocument/2006/relationships/slideLayout" Target="../slideLayouts/slideLayout904.xml"/><Relationship Id="rId553" Type="http://schemas.openxmlformats.org/officeDocument/2006/relationships/slideLayout" Target="../slideLayouts/slideLayout1111.xml"/><Relationship Id="rId760" Type="http://schemas.openxmlformats.org/officeDocument/2006/relationships/slideLayout" Target="../slideLayouts/slideLayout1318.xml"/><Relationship Id="rId192" Type="http://schemas.openxmlformats.org/officeDocument/2006/relationships/slideLayout" Target="../slideLayouts/slideLayout750.xml"/><Relationship Id="rId206" Type="http://schemas.openxmlformats.org/officeDocument/2006/relationships/slideLayout" Target="../slideLayouts/slideLayout764.xml"/><Relationship Id="rId413" Type="http://schemas.openxmlformats.org/officeDocument/2006/relationships/slideLayout" Target="../slideLayouts/slideLayout971.xml"/><Relationship Id="rId497" Type="http://schemas.openxmlformats.org/officeDocument/2006/relationships/slideLayout" Target="../slideLayouts/slideLayout1055.xml"/><Relationship Id="rId620" Type="http://schemas.openxmlformats.org/officeDocument/2006/relationships/slideLayout" Target="../slideLayouts/slideLayout1178.xml"/><Relationship Id="rId718" Type="http://schemas.openxmlformats.org/officeDocument/2006/relationships/slideLayout" Target="../slideLayouts/slideLayout1276.xml"/><Relationship Id="rId357" Type="http://schemas.openxmlformats.org/officeDocument/2006/relationships/slideLayout" Target="../slideLayouts/slideLayout915.xml"/><Relationship Id="rId54" Type="http://schemas.openxmlformats.org/officeDocument/2006/relationships/slideLayout" Target="../slideLayouts/slideLayout612.xml"/><Relationship Id="rId217" Type="http://schemas.openxmlformats.org/officeDocument/2006/relationships/slideLayout" Target="../slideLayouts/slideLayout775.xml"/><Relationship Id="rId564" Type="http://schemas.openxmlformats.org/officeDocument/2006/relationships/slideLayout" Target="../slideLayouts/slideLayout1122.xml"/><Relationship Id="rId771" Type="http://schemas.openxmlformats.org/officeDocument/2006/relationships/slideLayout" Target="../slideLayouts/slideLayout1329.xml"/><Relationship Id="rId424" Type="http://schemas.openxmlformats.org/officeDocument/2006/relationships/slideLayout" Target="../slideLayouts/slideLayout982.xml"/><Relationship Id="rId631" Type="http://schemas.openxmlformats.org/officeDocument/2006/relationships/slideLayout" Target="../slideLayouts/slideLayout1189.xml"/><Relationship Id="rId729" Type="http://schemas.openxmlformats.org/officeDocument/2006/relationships/slideLayout" Target="../slideLayouts/slideLayout1287.xml"/><Relationship Id="rId270" Type="http://schemas.openxmlformats.org/officeDocument/2006/relationships/slideLayout" Target="../slideLayouts/slideLayout828.xml"/><Relationship Id="rId65" Type="http://schemas.openxmlformats.org/officeDocument/2006/relationships/slideLayout" Target="../slideLayouts/slideLayout623.xml"/><Relationship Id="rId130" Type="http://schemas.openxmlformats.org/officeDocument/2006/relationships/slideLayout" Target="../slideLayouts/slideLayout688.xml"/><Relationship Id="rId368" Type="http://schemas.openxmlformats.org/officeDocument/2006/relationships/slideLayout" Target="../slideLayouts/slideLayout926.xml"/><Relationship Id="rId575" Type="http://schemas.openxmlformats.org/officeDocument/2006/relationships/slideLayout" Target="../slideLayouts/slideLayout1133.xml"/><Relationship Id="rId782" Type="http://schemas.openxmlformats.org/officeDocument/2006/relationships/slideLayout" Target="../slideLayouts/slideLayout1340.xml"/><Relationship Id="rId228" Type="http://schemas.openxmlformats.org/officeDocument/2006/relationships/slideLayout" Target="../slideLayouts/slideLayout786.xml"/><Relationship Id="rId435" Type="http://schemas.openxmlformats.org/officeDocument/2006/relationships/slideLayout" Target="../slideLayouts/slideLayout993.xml"/><Relationship Id="rId642" Type="http://schemas.openxmlformats.org/officeDocument/2006/relationships/slideLayout" Target="../slideLayouts/slideLayout1200.xml"/><Relationship Id="rId281" Type="http://schemas.openxmlformats.org/officeDocument/2006/relationships/slideLayout" Target="../slideLayouts/slideLayout839.xml"/><Relationship Id="rId502" Type="http://schemas.openxmlformats.org/officeDocument/2006/relationships/slideLayout" Target="../slideLayouts/slideLayout1060.xml"/><Relationship Id="rId76" Type="http://schemas.openxmlformats.org/officeDocument/2006/relationships/slideLayout" Target="../slideLayouts/slideLayout634.xml"/><Relationship Id="rId141" Type="http://schemas.openxmlformats.org/officeDocument/2006/relationships/slideLayout" Target="../slideLayouts/slideLayout699.xml"/><Relationship Id="rId379" Type="http://schemas.openxmlformats.org/officeDocument/2006/relationships/slideLayout" Target="../slideLayouts/slideLayout937.xml"/><Relationship Id="rId586" Type="http://schemas.openxmlformats.org/officeDocument/2006/relationships/slideLayout" Target="../slideLayouts/slideLayout1144.xml"/><Relationship Id="rId7" Type="http://schemas.openxmlformats.org/officeDocument/2006/relationships/slideLayout" Target="../slideLayouts/slideLayout565.xml"/><Relationship Id="rId239" Type="http://schemas.openxmlformats.org/officeDocument/2006/relationships/slideLayout" Target="../slideLayouts/slideLayout797.xml"/><Relationship Id="rId446" Type="http://schemas.openxmlformats.org/officeDocument/2006/relationships/slideLayout" Target="../slideLayouts/slideLayout1004.xml"/><Relationship Id="rId653" Type="http://schemas.openxmlformats.org/officeDocument/2006/relationships/slideLayout" Target="../slideLayouts/slideLayout1211.xml"/><Relationship Id="rId292" Type="http://schemas.openxmlformats.org/officeDocument/2006/relationships/slideLayout" Target="../slideLayouts/slideLayout850.xml"/><Relationship Id="rId306" Type="http://schemas.openxmlformats.org/officeDocument/2006/relationships/slideLayout" Target="../slideLayouts/slideLayout864.xml"/><Relationship Id="rId87" Type="http://schemas.openxmlformats.org/officeDocument/2006/relationships/slideLayout" Target="../slideLayouts/slideLayout645.xml"/><Relationship Id="rId513" Type="http://schemas.openxmlformats.org/officeDocument/2006/relationships/slideLayout" Target="../slideLayouts/slideLayout1071.xml"/><Relationship Id="rId597" Type="http://schemas.openxmlformats.org/officeDocument/2006/relationships/slideLayout" Target="../slideLayouts/slideLayout1155.xml"/><Relationship Id="rId720" Type="http://schemas.openxmlformats.org/officeDocument/2006/relationships/slideLayout" Target="../slideLayouts/slideLayout1278.xml"/><Relationship Id="rId152" Type="http://schemas.openxmlformats.org/officeDocument/2006/relationships/slideLayout" Target="../slideLayouts/slideLayout710.xml"/><Relationship Id="rId457" Type="http://schemas.openxmlformats.org/officeDocument/2006/relationships/slideLayout" Target="../slideLayouts/slideLayout1015.xml"/><Relationship Id="rId664" Type="http://schemas.openxmlformats.org/officeDocument/2006/relationships/slideLayout" Target="../slideLayouts/slideLayout1222.xml"/><Relationship Id="rId14" Type="http://schemas.openxmlformats.org/officeDocument/2006/relationships/slideLayout" Target="../slideLayouts/slideLayout572.xml"/><Relationship Id="rId317" Type="http://schemas.openxmlformats.org/officeDocument/2006/relationships/slideLayout" Target="../slideLayouts/slideLayout875.xml"/><Relationship Id="rId524" Type="http://schemas.openxmlformats.org/officeDocument/2006/relationships/slideLayout" Target="../slideLayouts/slideLayout1082.xml"/><Relationship Id="rId731" Type="http://schemas.openxmlformats.org/officeDocument/2006/relationships/slideLayout" Target="../slideLayouts/slideLayout1289.xml"/><Relationship Id="rId98" Type="http://schemas.openxmlformats.org/officeDocument/2006/relationships/slideLayout" Target="../slideLayouts/slideLayout656.xml"/><Relationship Id="rId163" Type="http://schemas.openxmlformats.org/officeDocument/2006/relationships/slideLayout" Target="../slideLayouts/slideLayout721.xml"/><Relationship Id="rId370" Type="http://schemas.openxmlformats.org/officeDocument/2006/relationships/slideLayout" Target="../slideLayouts/slideLayout928.xml"/><Relationship Id="rId230" Type="http://schemas.openxmlformats.org/officeDocument/2006/relationships/slideLayout" Target="../slideLayouts/slideLayout788.xml"/><Relationship Id="rId468" Type="http://schemas.openxmlformats.org/officeDocument/2006/relationships/slideLayout" Target="../slideLayouts/slideLayout1026.xml"/><Relationship Id="rId675" Type="http://schemas.openxmlformats.org/officeDocument/2006/relationships/slideLayout" Target="../slideLayouts/slideLayout1233.xml"/><Relationship Id="rId25" Type="http://schemas.openxmlformats.org/officeDocument/2006/relationships/slideLayout" Target="../slideLayouts/slideLayout583.xml"/><Relationship Id="rId328" Type="http://schemas.openxmlformats.org/officeDocument/2006/relationships/slideLayout" Target="../slideLayouts/slideLayout886.xml"/><Relationship Id="rId535" Type="http://schemas.openxmlformats.org/officeDocument/2006/relationships/slideLayout" Target="../slideLayouts/slideLayout1093.xml"/><Relationship Id="rId742" Type="http://schemas.openxmlformats.org/officeDocument/2006/relationships/slideLayout" Target="../slideLayouts/slideLayout1300.xml"/><Relationship Id="rId174" Type="http://schemas.openxmlformats.org/officeDocument/2006/relationships/slideLayout" Target="../slideLayouts/slideLayout732.xml"/><Relationship Id="rId381" Type="http://schemas.openxmlformats.org/officeDocument/2006/relationships/slideLayout" Target="../slideLayouts/slideLayout939.xml"/><Relationship Id="rId602" Type="http://schemas.openxmlformats.org/officeDocument/2006/relationships/slideLayout" Target="../slideLayouts/slideLayout1160.xml"/><Relationship Id="rId241" Type="http://schemas.openxmlformats.org/officeDocument/2006/relationships/slideLayout" Target="../slideLayouts/slideLayout799.xml"/><Relationship Id="rId479" Type="http://schemas.openxmlformats.org/officeDocument/2006/relationships/slideLayout" Target="../slideLayouts/slideLayout1037.xml"/><Relationship Id="rId686" Type="http://schemas.openxmlformats.org/officeDocument/2006/relationships/slideLayout" Target="../slideLayouts/slideLayout1244.xml"/><Relationship Id="rId36" Type="http://schemas.openxmlformats.org/officeDocument/2006/relationships/slideLayout" Target="../slideLayouts/slideLayout594.xml"/><Relationship Id="rId339" Type="http://schemas.openxmlformats.org/officeDocument/2006/relationships/slideLayout" Target="../slideLayouts/slideLayout897.xml"/><Relationship Id="rId546" Type="http://schemas.openxmlformats.org/officeDocument/2006/relationships/slideLayout" Target="../slideLayouts/slideLayout1104.xml"/><Relationship Id="rId753" Type="http://schemas.openxmlformats.org/officeDocument/2006/relationships/slideLayout" Target="../slideLayouts/slideLayout1311.xml"/><Relationship Id="rId101" Type="http://schemas.openxmlformats.org/officeDocument/2006/relationships/slideLayout" Target="../slideLayouts/slideLayout659.xml"/><Relationship Id="rId185" Type="http://schemas.openxmlformats.org/officeDocument/2006/relationships/slideLayout" Target="../slideLayouts/slideLayout743.xml"/><Relationship Id="rId406" Type="http://schemas.openxmlformats.org/officeDocument/2006/relationships/slideLayout" Target="../slideLayouts/slideLayout964.xml"/><Relationship Id="rId392" Type="http://schemas.openxmlformats.org/officeDocument/2006/relationships/slideLayout" Target="../slideLayouts/slideLayout950.xml"/><Relationship Id="rId613" Type="http://schemas.openxmlformats.org/officeDocument/2006/relationships/slideLayout" Target="../slideLayouts/slideLayout1171.xml"/><Relationship Id="rId697" Type="http://schemas.openxmlformats.org/officeDocument/2006/relationships/slideLayout" Target="../slideLayouts/slideLayout1255.xml"/><Relationship Id="rId252" Type="http://schemas.openxmlformats.org/officeDocument/2006/relationships/slideLayout" Target="../slideLayouts/slideLayout810.xml"/><Relationship Id="rId47" Type="http://schemas.openxmlformats.org/officeDocument/2006/relationships/slideLayout" Target="../slideLayouts/slideLayout605.xml"/><Relationship Id="rId112" Type="http://schemas.openxmlformats.org/officeDocument/2006/relationships/slideLayout" Target="../slideLayouts/slideLayout670.xml"/><Relationship Id="rId557" Type="http://schemas.openxmlformats.org/officeDocument/2006/relationships/slideLayout" Target="../slideLayouts/slideLayout1115.xml"/><Relationship Id="rId764" Type="http://schemas.openxmlformats.org/officeDocument/2006/relationships/slideLayout" Target="../slideLayouts/slideLayout1322.xml"/><Relationship Id="rId196" Type="http://schemas.openxmlformats.org/officeDocument/2006/relationships/slideLayout" Target="../slideLayouts/slideLayout754.xml"/><Relationship Id="rId417" Type="http://schemas.openxmlformats.org/officeDocument/2006/relationships/slideLayout" Target="../slideLayouts/slideLayout975.xml"/><Relationship Id="rId624" Type="http://schemas.openxmlformats.org/officeDocument/2006/relationships/slideLayout" Target="../slideLayouts/slideLayout1182.xml"/><Relationship Id="rId263" Type="http://schemas.openxmlformats.org/officeDocument/2006/relationships/slideLayout" Target="../slideLayouts/slideLayout821.xml"/><Relationship Id="rId470" Type="http://schemas.openxmlformats.org/officeDocument/2006/relationships/slideLayout" Target="../slideLayouts/slideLayout1028.xml"/><Relationship Id="rId58" Type="http://schemas.openxmlformats.org/officeDocument/2006/relationships/slideLayout" Target="../slideLayouts/slideLayout616.xml"/><Relationship Id="rId123" Type="http://schemas.openxmlformats.org/officeDocument/2006/relationships/slideLayout" Target="../slideLayouts/slideLayout681.xml"/><Relationship Id="rId330" Type="http://schemas.openxmlformats.org/officeDocument/2006/relationships/slideLayout" Target="../slideLayouts/slideLayout888.xml"/><Relationship Id="rId568" Type="http://schemas.openxmlformats.org/officeDocument/2006/relationships/slideLayout" Target="../slideLayouts/slideLayout1126.xml"/><Relationship Id="rId775" Type="http://schemas.openxmlformats.org/officeDocument/2006/relationships/slideLayout" Target="../slideLayouts/slideLayout1333.xml"/><Relationship Id="rId428" Type="http://schemas.openxmlformats.org/officeDocument/2006/relationships/slideLayout" Target="../slideLayouts/slideLayout986.xml"/><Relationship Id="rId635" Type="http://schemas.openxmlformats.org/officeDocument/2006/relationships/slideLayout" Target="../slideLayouts/slideLayout1193.xml"/><Relationship Id="rId274" Type="http://schemas.openxmlformats.org/officeDocument/2006/relationships/slideLayout" Target="../slideLayouts/slideLayout832.xml"/><Relationship Id="rId481" Type="http://schemas.openxmlformats.org/officeDocument/2006/relationships/slideLayout" Target="../slideLayouts/slideLayout1039.xml"/><Relationship Id="rId702" Type="http://schemas.openxmlformats.org/officeDocument/2006/relationships/slideLayout" Target="../slideLayouts/slideLayout1260.xml"/><Relationship Id="rId69" Type="http://schemas.openxmlformats.org/officeDocument/2006/relationships/slideLayout" Target="../slideLayouts/slideLayout627.xml"/><Relationship Id="rId134" Type="http://schemas.openxmlformats.org/officeDocument/2006/relationships/slideLayout" Target="../slideLayouts/slideLayout692.xml"/><Relationship Id="rId579" Type="http://schemas.openxmlformats.org/officeDocument/2006/relationships/slideLayout" Target="../slideLayouts/slideLayout1137.xml"/><Relationship Id="rId341" Type="http://schemas.openxmlformats.org/officeDocument/2006/relationships/slideLayout" Target="../slideLayouts/slideLayout899.xml"/><Relationship Id="rId439" Type="http://schemas.openxmlformats.org/officeDocument/2006/relationships/slideLayout" Target="../slideLayouts/slideLayout997.xml"/><Relationship Id="rId646" Type="http://schemas.openxmlformats.org/officeDocument/2006/relationships/slideLayout" Target="../slideLayouts/slideLayout1204.xml"/><Relationship Id="rId201" Type="http://schemas.openxmlformats.org/officeDocument/2006/relationships/slideLayout" Target="../slideLayouts/slideLayout759.xml"/><Relationship Id="rId285" Type="http://schemas.openxmlformats.org/officeDocument/2006/relationships/slideLayout" Target="../slideLayouts/slideLayout843.xml"/><Relationship Id="rId506" Type="http://schemas.openxmlformats.org/officeDocument/2006/relationships/slideLayout" Target="../slideLayouts/slideLayout1064.xml"/><Relationship Id="rId492" Type="http://schemas.openxmlformats.org/officeDocument/2006/relationships/slideLayout" Target="../slideLayouts/slideLayout1050.xml"/><Relationship Id="rId713" Type="http://schemas.openxmlformats.org/officeDocument/2006/relationships/slideLayout" Target="../slideLayouts/slideLayout1271.xml"/><Relationship Id="rId145" Type="http://schemas.openxmlformats.org/officeDocument/2006/relationships/slideLayout" Target="../slideLayouts/slideLayout703.xml"/><Relationship Id="rId352" Type="http://schemas.openxmlformats.org/officeDocument/2006/relationships/slideLayout" Target="../slideLayouts/slideLayout910.xml"/><Relationship Id="rId212" Type="http://schemas.openxmlformats.org/officeDocument/2006/relationships/slideLayout" Target="../slideLayouts/slideLayout770.xml"/><Relationship Id="rId657" Type="http://schemas.openxmlformats.org/officeDocument/2006/relationships/slideLayout" Target="../slideLayouts/slideLayout1215.xml"/><Relationship Id="rId296" Type="http://schemas.openxmlformats.org/officeDocument/2006/relationships/slideLayout" Target="../slideLayouts/slideLayout854.xml"/><Relationship Id="rId517" Type="http://schemas.openxmlformats.org/officeDocument/2006/relationships/slideLayout" Target="../slideLayouts/slideLayout1075.xml"/><Relationship Id="rId724" Type="http://schemas.openxmlformats.org/officeDocument/2006/relationships/slideLayout" Target="../slideLayouts/slideLayout1282.xml"/><Relationship Id="rId60" Type="http://schemas.openxmlformats.org/officeDocument/2006/relationships/slideLayout" Target="../slideLayouts/slideLayout618.xml"/><Relationship Id="rId156" Type="http://schemas.openxmlformats.org/officeDocument/2006/relationships/slideLayout" Target="../slideLayouts/slideLayout714.xml"/><Relationship Id="rId363" Type="http://schemas.openxmlformats.org/officeDocument/2006/relationships/slideLayout" Target="../slideLayouts/slideLayout921.xml"/><Relationship Id="rId570" Type="http://schemas.openxmlformats.org/officeDocument/2006/relationships/slideLayout" Target="../slideLayouts/slideLayout1128.xml"/><Relationship Id="rId223" Type="http://schemas.openxmlformats.org/officeDocument/2006/relationships/slideLayout" Target="../slideLayouts/slideLayout781.xml"/><Relationship Id="rId430" Type="http://schemas.openxmlformats.org/officeDocument/2006/relationships/slideLayout" Target="../slideLayouts/slideLayout988.xml"/><Relationship Id="rId668" Type="http://schemas.openxmlformats.org/officeDocument/2006/relationships/slideLayout" Target="../slideLayouts/slideLayout1226.xml"/><Relationship Id="rId18" Type="http://schemas.openxmlformats.org/officeDocument/2006/relationships/slideLayout" Target="../slideLayouts/slideLayout576.xml"/><Relationship Id="rId528" Type="http://schemas.openxmlformats.org/officeDocument/2006/relationships/slideLayout" Target="../slideLayouts/slideLayout1086.xml"/><Relationship Id="rId735" Type="http://schemas.openxmlformats.org/officeDocument/2006/relationships/slideLayout" Target="../slideLayouts/slideLayout1293.xml"/><Relationship Id="rId167" Type="http://schemas.openxmlformats.org/officeDocument/2006/relationships/slideLayout" Target="../slideLayouts/slideLayout725.xml"/><Relationship Id="rId374" Type="http://schemas.openxmlformats.org/officeDocument/2006/relationships/slideLayout" Target="../slideLayouts/slideLayout932.xml"/><Relationship Id="rId581" Type="http://schemas.openxmlformats.org/officeDocument/2006/relationships/slideLayout" Target="../slideLayouts/slideLayout1139.xml"/><Relationship Id="rId71" Type="http://schemas.openxmlformats.org/officeDocument/2006/relationships/slideLayout" Target="../slideLayouts/slideLayout629.xml"/><Relationship Id="rId234" Type="http://schemas.openxmlformats.org/officeDocument/2006/relationships/slideLayout" Target="../slideLayouts/slideLayout792.xml"/><Relationship Id="rId679" Type="http://schemas.openxmlformats.org/officeDocument/2006/relationships/slideLayout" Target="../slideLayouts/slideLayout1237.xml"/><Relationship Id="rId2" Type="http://schemas.openxmlformats.org/officeDocument/2006/relationships/slideLayout" Target="../slideLayouts/slideLayout560.xml"/><Relationship Id="rId29" Type="http://schemas.openxmlformats.org/officeDocument/2006/relationships/slideLayout" Target="../slideLayouts/slideLayout587.xml"/><Relationship Id="rId441" Type="http://schemas.openxmlformats.org/officeDocument/2006/relationships/slideLayout" Target="../slideLayouts/slideLayout999.xml"/><Relationship Id="rId539" Type="http://schemas.openxmlformats.org/officeDocument/2006/relationships/slideLayout" Target="../slideLayouts/slideLayout1097.xml"/><Relationship Id="rId746" Type="http://schemas.openxmlformats.org/officeDocument/2006/relationships/slideLayout" Target="../slideLayouts/slideLayout1304.xml"/><Relationship Id="rId178" Type="http://schemas.openxmlformats.org/officeDocument/2006/relationships/slideLayout" Target="../slideLayouts/slideLayout736.xml"/><Relationship Id="rId301" Type="http://schemas.openxmlformats.org/officeDocument/2006/relationships/slideLayout" Target="../slideLayouts/slideLayout859.xml"/><Relationship Id="rId82" Type="http://schemas.openxmlformats.org/officeDocument/2006/relationships/slideLayout" Target="../slideLayouts/slideLayout640.xml"/><Relationship Id="rId385" Type="http://schemas.openxmlformats.org/officeDocument/2006/relationships/slideLayout" Target="../slideLayouts/slideLayout943.xml"/><Relationship Id="rId592" Type="http://schemas.openxmlformats.org/officeDocument/2006/relationships/slideLayout" Target="../slideLayouts/slideLayout1150.xml"/><Relationship Id="rId606" Type="http://schemas.openxmlformats.org/officeDocument/2006/relationships/slideLayout" Target="../slideLayouts/slideLayout1164.xml"/><Relationship Id="rId245" Type="http://schemas.openxmlformats.org/officeDocument/2006/relationships/slideLayout" Target="../slideLayouts/slideLayout803.xml"/><Relationship Id="rId452" Type="http://schemas.openxmlformats.org/officeDocument/2006/relationships/slideLayout" Target="../slideLayouts/slideLayout1010.xml"/><Relationship Id="rId105" Type="http://schemas.openxmlformats.org/officeDocument/2006/relationships/slideLayout" Target="../slideLayouts/slideLayout663.xml"/><Relationship Id="rId312" Type="http://schemas.openxmlformats.org/officeDocument/2006/relationships/slideLayout" Target="../slideLayouts/slideLayout870.xml"/><Relationship Id="rId757" Type="http://schemas.openxmlformats.org/officeDocument/2006/relationships/slideLayout" Target="../slideLayouts/slideLayout1315.xml"/><Relationship Id="rId93" Type="http://schemas.openxmlformats.org/officeDocument/2006/relationships/slideLayout" Target="../slideLayouts/slideLayout651.xml"/><Relationship Id="rId189" Type="http://schemas.openxmlformats.org/officeDocument/2006/relationships/slideLayout" Target="../slideLayouts/slideLayout747.xml"/><Relationship Id="rId396" Type="http://schemas.openxmlformats.org/officeDocument/2006/relationships/slideLayout" Target="../slideLayouts/slideLayout954.xml"/><Relationship Id="rId617" Type="http://schemas.openxmlformats.org/officeDocument/2006/relationships/slideLayout" Target="../slideLayouts/slideLayout1175.xml"/><Relationship Id="rId256" Type="http://schemas.openxmlformats.org/officeDocument/2006/relationships/slideLayout" Target="../slideLayouts/slideLayout814.xml"/><Relationship Id="rId463" Type="http://schemas.openxmlformats.org/officeDocument/2006/relationships/slideLayout" Target="../slideLayouts/slideLayout1021.xml"/><Relationship Id="rId670" Type="http://schemas.openxmlformats.org/officeDocument/2006/relationships/slideLayout" Target="../slideLayouts/slideLayout1228.xml"/><Relationship Id="rId116" Type="http://schemas.openxmlformats.org/officeDocument/2006/relationships/slideLayout" Target="../slideLayouts/slideLayout674.xml"/><Relationship Id="rId323" Type="http://schemas.openxmlformats.org/officeDocument/2006/relationships/slideLayout" Target="../slideLayouts/slideLayout881.xml"/><Relationship Id="rId530" Type="http://schemas.openxmlformats.org/officeDocument/2006/relationships/slideLayout" Target="../slideLayouts/slideLayout1088.xml"/><Relationship Id="rId768" Type="http://schemas.openxmlformats.org/officeDocument/2006/relationships/slideLayout" Target="../slideLayouts/slideLayout1326.xml"/><Relationship Id="rId20" Type="http://schemas.openxmlformats.org/officeDocument/2006/relationships/slideLayout" Target="../slideLayouts/slideLayout578.xml"/><Relationship Id="rId628" Type="http://schemas.openxmlformats.org/officeDocument/2006/relationships/slideLayout" Target="../slideLayouts/slideLayout1186.xml"/><Relationship Id="rId267" Type="http://schemas.openxmlformats.org/officeDocument/2006/relationships/slideLayout" Target="../slideLayouts/slideLayout825.xml"/><Relationship Id="rId474" Type="http://schemas.openxmlformats.org/officeDocument/2006/relationships/slideLayout" Target="../slideLayouts/slideLayout1032.xml"/><Relationship Id="rId127" Type="http://schemas.openxmlformats.org/officeDocument/2006/relationships/slideLayout" Target="../slideLayouts/slideLayout685.xml"/><Relationship Id="rId681" Type="http://schemas.openxmlformats.org/officeDocument/2006/relationships/slideLayout" Target="../slideLayouts/slideLayout1239.xml"/><Relationship Id="rId779" Type="http://schemas.openxmlformats.org/officeDocument/2006/relationships/slideLayout" Target="../slideLayouts/slideLayout1337.xml"/><Relationship Id="rId31" Type="http://schemas.openxmlformats.org/officeDocument/2006/relationships/slideLayout" Target="../slideLayouts/slideLayout589.xml"/><Relationship Id="rId334" Type="http://schemas.openxmlformats.org/officeDocument/2006/relationships/slideLayout" Target="../slideLayouts/slideLayout892.xml"/><Relationship Id="rId541" Type="http://schemas.openxmlformats.org/officeDocument/2006/relationships/slideLayout" Target="../slideLayouts/slideLayout1099.xml"/><Relationship Id="rId639" Type="http://schemas.openxmlformats.org/officeDocument/2006/relationships/slideLayout" Target="../slideLayouts/slideLayout1197.xml"/><Relationship Id="rId180" Type="http://schemas.openxmlformats.org/officeDocument/2006/relationships/slideLayout" Target="../slideLayouts/slideLayout738.xml"/><Relationship Id="rId278" Type="http://schemas.openxmlformats.org/officeDocument/2006/relationships/slideLayout" Target="../slideLayouts/slideLayout836.xml"/><Relationship Id="rId401" Type="http://schemas.openxmlformats.org/officeDocument/2006/relationships/slideLayout" Target="../slideLayouts/slideLayout959.xml"/><Relationship Id="rId485" Type="http://schemas.openxmlformats.org/officeDocument/2006/relationships/slideLayout" Target="../slideLayouts/slideLayout1043.xml"/><Relationship Id="rId692" Type="http://schemas.openxmlformats.org/officeDocument/2006/relationships/slideLayout" Target="../slideLayouts/slideLayout1250.xml"/><Relationship Id="rId706" Type="http://schemas.openxmlformats.org/officeDocument/2006/relationships/slideLayout" Target="../slideLayouts/slideLayout1264.xml"/><Relationship Id="rId42" Type="http://schemas.openxmlformats.org/officeDocument/2006/relationships/slideLayout" Target="../slideLayouts/slideLayout600.xml"/><Relationship Id="rId138" Type="http://schemas.openxmlformats.org/officeDocument/2006/relationships/slideLayout" Target="../slideLayouts/slideLayout696.xml"/><Relationship Id="rId345" Type="http://schemas.openxmlformats.org/officeDocument/2006/relationships/slideLayout" Target="../slideLayouts/slideLayout903.xml"/><Relationship Id="rId552" Type="http://schemas.openxmlformats.org/officeDocument/2006/relationships/slideLayout" Target="../slideLayouts/slideLayout1110.xml"/><Relationship Id="rId191" Type="http://schemas.openxmlformats.org/officeDocument/2006/relationships/slideLayout" Target="../slideLayouts/slideLayout749.xml"/><Relationship Id="rId205" Type="http://schemas.openxmlformats.org/officeDocument/2006/relationships/slideLayout" Target="../slideLayouts/slideLayout763.xml"/><Relationship Id="rId412" Type="http://schemas.openxmlformats.org/officeDocument/2006/relationships/slideLayout" Target="../slideLayouts/slideLayout970.xml"/><Relationship Id="rId289" Type="http://schemas.openxmlformats.org/officeDocument/2006/relationships/slideLayout" Target="../slideLayouts/slideLayout847.xml"/><Relationship Id="rId496" Type="http://schemas.openxmlformats.org/officeDocument/2006/relationships/slideLayout" Target="../slideLayouts/slideLayout1054.xml"/><Relationship Id="rId717" Type="http://schemas.openxmlformats.org/officeDocument/2006/relationships/slideLayout" Target="../slideLayouts/slideLayout1275.xml"/><Relationship Id="rId53" Type="http://schemas.openxmlformats.org/officeDocument/2006/relationships/slideLayout" Target="../slideLayouts/slideLayout611.xml"/><Relationship Id="rId149" Type="http://schemas.openxmlformats.org/officeDocument/2006/relationships/slideLayout" Target="../slideLayouts/slideLayout707.xml"/><Relationship Id="rId356" Type="http://schemas.openxmlformats.org/officeDocument/2006/relationships/slideLayout" Target="../slideLayouts/slideLayout914.xml"/><Relationship Id="rId563" Type="http://schemas.openxmlformats.org/officeDocument/2006/relationships/slideLayout" Target="../slideLayouts/slideLayout1121.xml"/><Relationship Id="rId770" Type="http://schemas.openxmlformats.org/officeDocument/2006/relationships/slideLayout" Target="../slideLayouts/slideLayout1328.xml"/><Relationship Id="rId95" Type="http://schemas.openxmlformats.org/officeDocument/2006/relationships/slideLayout" Target="../slideLayouts/slideLayout653.xml"/><Relationship Id="rId160" Type="http://schemas.openxmlformats.org/officeDocument/2006/relationships/slideLayout" Target="../slideLayouts/slideLayout718.xml"/><Relationship Id="rId216" Type="http://schemas.openxmlformats.org/officeDocument/2006/relationships/slideLayout" Target="../slideLayouts/slideLayout774.xml"/><Relationship Id="rId423" Type="http://schemas.openxmlformats.org/officeDocument/2006/relationships/slideLayout" Target="../slideLayouts/slideLayout981.xml"/><Relationship Id="rId258" Type="http://schemas.openxmlformats.org/officeDocument/2006/relationships/slideLayout" Target="../slideLayouts/slideLayout816.xml"/><Relationship Id="rId465" Type="http://schemas.openxmlformats.org/officeDocument/2006/relationships/slideLayout" Target="../slideLayouts/slideLayout1023.xml"/><Relationship Id="rId630" Type="http://schemas.openxmlformats.org/officeDocument/2006/relationships/slideLayout" Target="../slideLayouts/slideLayout1188.xml"/><Relationship Id="rId672" Type="http://schemas.openxmlformats.org/officeDocument/2006/relationships/slideLayout" Target="../slideLayouts/slideLayout1230.xml"/><Relationship Id="rId728" Type="http://schemas.openxmlformats.org/officeDocument/2006/relationships/slideLayout" Target="../slideLayouts/slideLayout1286.xml"/><Relationship Id="rId22" Type="http://schemas.openxmlformats.org/officeDocument/2006/relationships/slideLayout" Target="../slideLayouts/slideLayout580.xml"/><Relationship Id="rId64" Type="http://schemas.openxmlformats.org/officeDocument/2006/relationships/slideLayout" Target="../slideLayouts/slideLayout622.xml"/><Relationship Id="rId118" Type="http://schemas.openxmlformats.org/officeDocument/2006/relationships/slideLayout" Target="../slideLayouts/slideLayout676.xml"/><Relationship Id="rId325" Type="http://schemas.openxmlformats.org/officeDocument/2006/relationships/slideLayout" Target="../slideLayouts/slideLayout883.xml"/><Relationship Id="rId367" Type="http://schemas.openxmlformats.org/officeDocument/2006/relationships/slideLayout" Target="../slideLayouts/slideLayout925.xml"/><Relationship Id="rId532" Type="http://schemas.openxmlformats.org/officeDocument/2006/relationships/slideLayout" Target="../slideLayouts/slideLayout1090.xml"/><Relationship Id="rId574" Type="http://schemas.openxmlformats.org/officeDocument/2006/relationships/slideLayout" Target="../slideLayouts/slideLayout1132.xml"/><Relationship Id="rId171" Type="http://schemas.openxmlformats.org/officeDocument/2006/relationships/slideLayout" Target="../slideLayouts/slideLayout729.xml"/><Relationship Id="rId227" Type="http://schemas.openxmlformats.org/officeDocument/2006/relationships/slideLayout" Target="../slideLayouts/slideLayout785.xml"/><Relationship Id="rId781" Type="http://schemas.openxmlformats.org/officeDocument/2006/relationships/slideLayout" Target="../slideLayouts/slideLayout1339.xml"/><Relationship Id="rId269" Type="http://schemas.openxmlformats.org/officeDocument/2006/relationships/slideLayout" Target="../slideLayouts/slideLayout827.xml"/><Relationship Id="rId434" Type="http://schemas.openxmlformats.org/officeDocument/2006/relationships/slideLayout" Target="../slideLayouts/slideLayout992.xml"/><Relationship Id="rId476" Type="http://schemas.openxmlformats.org/officeDocument/2006/relationships/slideLayout" Target="../slideLayouts/slideLayout1034.xml"/><Relationship Id="rId641" Type="http://schemas.openxmlformats.org/officeDocument/2006/relationships/slideLayout" Target="../slideLayouts/slideLayout1199.xml"/><Relationship Id="rId683" Type="http://schemas.openxmlformats.org/officeDocument/2006/relationships/slideLayout" Target="../slideLayouts/slideLayout1241.xml"/><Relationship Id="rId739" Type="http://schemas.openxmlformats.org/officeDocument/2006/relationships/slideLayout" Target="../slideLayouts/slideLayout1297.xml"/><Relationship Id="rId33" Type="http://schemas.openxmlformats.org/officeDocument/2006/relationships/slideLayout" Target="../slideLayouts/slideLayout591.xml"/><Relationship Id="rId129" Type="http://schemas.openxmlformats.org/officeDocument/2006/relationships/slideLayout" Target="../slideLayouts/slideLayout687.xml"/><Relationship Id="rId280" Type="http://schemas.openxmlformats.org/officeDocument/2006/relationships/slideLayout" Target="../slideLayouts/slideLayout838.xml"/><Relationship Id="rId336" Type="http://schemas.openxmlformats.org/officeDocument/2006/relationships/slideLayout" Target="../slideLayouts/slideLayout894.xml"/><Relationship Id="rId501" Type="http://schemas.openxmlformats.org/officeDocument/2006/relationships/slideLayout" Target="../slideLayouts/slideLayout1059.xml"/><Relationship Id="rId543" Type="http://schemas.openxmlformats.org/officeDocument/2006/relationships/slideLayout" Target="../slideLayouts/slideLayout1101.xml"/><Relationship Id="rId75" Type="http://schemas.openxmlformats.org/officeDocument/2006/relationships/slideLayout" Target="../slideLayouts/slideLayout633.xml"/><Relationship Id="rId140" Type="http://schemas.openxmlformats.org/officeDocument/2006/relationships/slideLayout" Target="../slideLayouts/slideLayout698.xml"/><Relationship Id="rId182" Type="http://schemas.openxmlformats.org/officeDocument/2006/relationships/slideLayout" Target="../slideLayouts/slideLayout740.xml"/><Relationship Id="rId378" Type="http://schemas.openxmlformats.org/officeDocument/2006/relationships/slideLayout" Target="../slideLayouts/slideLayout936.xml"/><Relationship Id="rId403" Type="http://schemas.openxmlformats.org/officeDocument/2006/relationships/slideLayout" Target="../slideLayouts/slideLayout961.xml"/><Relationship Id="rId585" Type="http://schemas.openxmlformats.org/officeDocument/2006/relationships/slideLayout" Target="../slideLayouts/slideLayout1143.xml"/><Relationship Id="rId750" Type="http://schemas.openxmlformats.org/officeDocument/2006/relationships/slideLayout" Target="../slideLayouts/slideLayout1308.xml"/><Relationship Id="rId6" Type="http://schemas.openxmlformats.org/officeDocument/2006/relationships/slideLayout" Target="../slideLayouts/slideLayout564.xml"/><Relationship Id="rId238" Type="http://schemas.openxmlformats.org/officeDocument/2006/relationships/slideLayout" Target="../slideLayouts/slideLayout796.xml"/><Relationship Id="rId445" Type="http://schemas.openxmlformats.org/officeDocument/2006/relationships/slideLayout" Target="../slideLayouts/slideLayout1003.xml"/><Relationship Id="rId487" Type="http://schemas.openxmlformats.org/officeDocument/2006/relationships/slideLayout" Target="../slideLayouts/slideLayout1045.xml"/><Relationship Id="rId610" Type="http://schemas.openxmlformats.org/officeDocument/2006/relationships/slideLayout" Target="../slideLayouts/slideLayout1168.xml"/><Relationship Id="rId652" Type="http://schemas.openxmlformats.org/officeDocument/2006/relationships/slideLayout" Target="../slideLayouts/slideLayout1210.xml"/><Relationship Id="rId694" Type="http://schemas.openxmlformats.org/officeDocument/2006/relationships/slideLayout" Target="../slideLayouts/slideLayout1252.xml"/><Relationship Id="rId708" Type="http://schemas.openxmlformats.org/officeDocument/2006/relationships/slideLayout" Target="../slideLayouts/slideLayout1266.xml"/><Relationship Id="rId291" Type="http://schemas.openxmlformats.org/officeDocument/2006/relationships/slideLayout" Target="../slideLayouts/slideLayout849.xml"/><Relationship Id="rId305" Type="http://schemas.openxmlformats.org/officeDocument/2006/relationships/slideLayout" Target="../slideLayouts/slideLayout863.xml"/><Relationship Id="rId347" Type="http://schemas.openxmlformats.org/officeDocument/2006/relationships/slideLayout" Target="../slideLayouts/slideLayout905.xml"/><Relationship Id="rId512" Type="http://schemas.openxmlformats.org/officeDocument/2006/relationships/slideLayout" Target="../slideLayouts/slideLayout1070.xml"/><Relationship Id="rId44" Type="http://schemas.openxmlformats.org/officeDocument/2006/relationships/slideLayout" Target="../slideLayouts/slideLayout602.xml"/><Relationship Id="rId86" Type="http://schemas.openxmlformats.org/officeDocument/2006/relationships/slideLayout" Target="../slideLayouts/slideLayout644.xml"/><Relationship Id="rId151" Type="http://schemas.openxmlformats.org/officeDocument/2006/relationships/slideLayout" Target="../slideLayouts/slideLayout709.xml"/><Relationship Id="rId389" Type="http://schemas.openxmlformats.org/officeDocument/2006/relationships/slideLayout" Target="../slideLayouts/slideLayout947.xml"/><Relationship Id="rId554" Type="http://schemas.openxmlformats.org/officeDocument/2006/relationships/slideLayout" Target="../slideLayouts/slideLayout1112.xml"/><Relationship Id="rId596" Type="http://schemas.openxmlformats.org/officeDocument/2006/relationships/slideLayout" Target="../slideLayouts/slideLayout1154.xml"/><Relationship Id="rId761" Type="http://schemas.openxmlformats.org/officeDocument/2006/relationships/slideLayout" Target="../slideLayouts/slideLayout1319.xml"/><Relationship Id="rId193" Type="http://schemas.openxmlformats.org/officeDocument/2006/relationships/slideLayout" Target="../slideLayouts/slideLayout751.xml"/><Relationship Id="rId207" Type="http://schemas.openxmlformats.org/officeDocument/2006/relationships/slideLayout" Target="../slideLayouts/slideLayout765.xml"/><Relationship Id="rId249" Type="http://schemas.openxmlformats.org/officeDocument/2006/relationships/slideLayout" Target="../slideLayouts/slideLayout807.xml"/><Relationship Id="rId414" Type="http://schemas.openxmlformats.org/officeDocument/2006/relationships/slideLayout" Target="../slideLayouts/slideLayout972.xml"/><Relationship Id="rId456" Type="http://schemas.openxmlformats.org/officeDocument/2006/relationships/slideLayout" Target="../slideLayouts/slideLayout1014.xml"/><Relationship Id="rId498" Type="http://schemas.openxmlformats.org/officeDocument/2006/relationships/slideLayout" Target="../slideLayouts/slideLayout1056.xml"/><Relationship Id="rId621" Type="http://schemas.openxmlformats.org/officeDocument/2006/relationships/slideLayout" Target="../slideLayouts/slideLayout1179.xml"/><Relationship Id="rId663" Type="http://schemas.openxmlformats.org/officeDocument/2006/relationships/slideLayout" Target="../slideLayouts/slideLayout1221.xml"/><Relationship Id="rId13" Type="http://schemas.openxmlformats.org/officeDocument/2006/relationships/slideLayout" Target="../slideLayouts/slideLayout571.xml"/><Relationship Id="rId109" Type="http://schemas.openxmlformats.org/officeDocument/2006/relationships/slideLayout" Target="../slideLayouts/slideLayout667.xml"/><Relationship Id="rId260" Type="http://schemas.openxmlformats.org/officeDocument/2006/relationships/slideLayout" Target="../slideLayouts/slideLayout818.xml"/><Relationship Id="rId316" Type="http://schemas.openxmlformats.org/officeDocument/2006/relationships/slideLayout" Target="../slideLayouts/slideLayout874.xml"/><Relationship Id="rId523" Type="http://schemas.openxmlformats.org/officeDocument/2006/relationships/slideLayout" Target="../slideLayouts/slideLayout1081.xml"/><Relationship Id="rId719" Type="http://schemas.openxmlformats.org/officeDocument/2006/relationships/slideLayout" Target="../slideLayouts/slideLayout1277.xml"/><Relationship Id="rId55" Type="http://schemas.openxmlformats.org/officeDocument/2006/relationships/slideLayout" Target="../slideLayouts/slideLayout613.xml"/><Relationship Id="rId97" Type="http://schemas.openxmlformats.org/officeDocument/2006/relationships/slideLayout" Target="../slideLayouts/slideLayout655.xml"/><Relationship Id="rId120" Type="http://schemas.openxmlformats.org/officeDocument/2006/relationships/slideLayout" Target="../slideLayouts/slideLayout678.xml"/><Relationship Id="rId358" Type="http://schemas.openxmlformats.org/officeDocument/2006/relationships/slideLayout" Target="../slideLayouts/slideLayout916.xml"/><Relationship Id="rId565" Type="http://schemas.openxmlformats.org/officeDocument/2006/relationships/slideLayout" Target="../slideLayouts/slideLayout1123.xml"/><Relationship Id="rId730" Type="http://schemas.openxmlformats.org/officeDocument/2006/relationships/slideLayout" Target="../slideLayouts/slideLayout1288.xml"/><Relationship Id="rId772" Type="http://schemas.openxmlformats.org/officeDocument/2006/relationships/slideLayout" Target="../slideLayouts/slideLayout1330.xml"/><Relationship Id="rId162" Type="http://schemas.openxmlformats.org/officeDocument/2006/relationships/slideLayout" Target="../slideLayouts/slideLayout720.xml"/><Relationship Id="rId218" Type="http://schemas.openxmlformats.org/officeDocument/2006/relationships/slideLayout" Target="../slideLayouts/slideLayout776.xml"/><Relationship Id="rId425" Type="http://schemas.openxmlformats.org/officeDocument/2006/relationships/slideLayout" Target="../slideLayouts/slideLayout983.xml"/><Relationship Id="rId467" Type="http://schemas.openxmlformats.org/officeDocument/2006/relationships/slideLayout" Target="../slideLayouts/slideLayout1025.xml"/><Relationship Id="rId632" Type="http://schemas.openxmlformats.org/officeDocument/2006/relationships/slideLayout" Target="../slideLayouts/slideLayout1190.xml"/><Relationship Id="rId271" Type="http://schemas.openxmlformats.org/officeDocument/2006/relationships/slideLayout" Target="../slideLayouts/slideLayout829.xml"/><Relationship Id="rId674" Type="http://schemas.openxmlformats.org/officeDocument/2006/relationships/slideLayout" Target="../slideLayouts/slideLayout1232.xml"/><Relationship Id="rId24" Type="http://schemas.openxmlformats.org/officeDocument/2006/relationships/slideLayout" Target="../slideLayouts/slideLayout582.xml"/><Relationship Id="rId66" Type="http://schemas.openxmlformats.org/officeDocument/2006/relationships/slideLayout" Target="../slideLayouts/slideLayout624.xml"/><Relationship Id="rId131" Type="http://schemas.openxmlformats.org/officeDocument/2006/relationships/slideLayout" Target="../slideLayouts/slideLayout689.xml"/><Relationship Id="rId327" Type="http://schemas.openxmlformats.org/officeDocument/2006/relationships/slideLayout" Target="../slideLayouts/slideLayout885.xml"/><Relationship Id="rId369" Type="http://schemas.openxmlformats.org/officeDocument/2006/relationships/slideLayout" Target="../slideLayouts/slideLayout927.xml"/><Relationship Id="rId534" Type="http://schemas.openxmlformats.org/officeDocument/2006/relationships/slideLayout" Target="../slideLayouts/slideLayout1092.xml"/><Relationship Id="rId576" Type="http://schemas.openxmlformats.org/officeDocument/2006/relationships/slideLayout" Target="../slideLayouts/slideLayout1134.xml"/><Relationship Id="rId741" Type="http://schemas.openxmlformats.org/officeDocument/2006/relationships/slideLayout" Target="../slideLayouts/slideLayout1299.xml"/><Relationship Id="rId783" Type="http://schemas.openxmlformats.org/officeDocument/2006/relationships/slideLayout" Target="../slideLayouts/slideLayout1341.xml"/><Relationship Id="rId173" Type="http://schemas.openxmlformats.org/officeDocument/2006/relationships/slideLayout" Target="../slideLayouts/slideLayout731.xml"/><Relationship Id="rId229" Type="http://schemas.openxmlformats.org/officeDocument/2006/relationships/slideLayout" Target="../slideLayouts/slideLayout787.xml"/><Relationship Id="rId380" Type="http://schemas.openxmlformats.org/officeDocument/2006/relationships/slideLayout" Target="../slideLayouts/slideLayout938.xml"/><Relationship Id="rId436" Type="http://schemas.openxmlformats.org/officeDocument/2006/relationships/slideLayout" Target="../slideLayouts/slideLayout994.xml"/><Relationship Id="rId601" Type="http://schemas.openxmlformats.org/officeDocument/2006/relationships/slideLayout" Target="../slideLayouts/slideLayout1159.xml"/><Relationship Id="rId643" Type="http://schemas.openxmlformats.org/officeDocument/2006/relationships/slideLayout" Target="../slideLayouts/slideLayout1201.xml"/><Relationship Id="rId240" Type="http://schemas.openxmlformats.org/officeDocument/2006/relationships/slideLayout" Target="../slideLayouts/slideLayout798.xml"/><Relationship Id="rId478" Type="http://schemas.openxmlformats.org/officeDocument/2006/relationships/slideLayout" Target="../slideLayouts/slideLayout1036.xml"/><Relationship Id="rId685" Type="http://schemas.openxmlformats.org/officeDocument/2006/relationships/slideLayout" Target="../slideLayouts/slideLayout1243.xml"/><Relationship Id="rId35" Type="http://schemas.openxmlformats.org/officeDocument/2006/relationships/slideLayout" Target="../slideLayouts/slideLayout593.xml"/><Relationship Id="rId77" Type="http://schemas.openxmlformats.org/officeDocument/2006/relationships/slideLayout" Target="../slideLayouts/slideLayout635.xml"/><Relationship Id="rId100" Type="http://schemas.openxmlformats.org/officeDocument/2006/relationships/slideLayout" Target="../slideLayouts/slideLayout658.xml"/><Relationship Id="rId282" Type="http://schemas.openxmlformats.org/officeDocument/2006/relationships/slideLayout" Target="../slideLayouts/slideLayout840.xml"/><Relationship Id="rId338" Type="http://schemas.openxmlformats.org/officeDocument/2006/relationships/slideLayout" Target="../slideLayouts/slideLayout896.xml"/><Relationship Id="rId503" Type="http://schemas.openxmlformats.org/officeDocument/2006/relationships/slideLayout" Target="../slideLayouts/slideLayout1061.xml"/><Relationship Id="rId545" Type="http://schemas.openxmlformats.org/officeDocument/2006/relationships/slideLayout" Target="../slideLayouts/slideLayout1103.xml"/><Relationship Id="rId587" Type="http://schemas.openxmlformats.org/officeDocument/2006/relationships/slideLayout" Target="../slideLayouts/slideLayout1145.xml"/><Relationship Id="rId710" Type="http://schemas.openxmlformats.org/officeDocument/2006/relationships/slideLayout" Target="../slideLayouts/slideLayout1268.xml"/><Relationship Id="rId752" Type="http://schemas.openxmlformats.org/officeDocument/2006/relationships/slideLayout" Target="../slideLayouts/slideLayout1310.xml"/><Relationship Id="rId8" Type="http://schemas.openxmlformats.org/officeDocument/2006/relationships/slideLayout" Target="../slideLayouts/slideLayout566.xml"/><Relationship Id="rId142" Type="http://schemas.openxmlformats.org/officeDocument/2006/relationships/slideLayout" Target="../slideLayouts/slideLayout700.xml"/><Relationship Id="rId184" Type="http://schemas.openxmlformats.org/officeDocument/2006/relationships/slideLayout" Target="../slideLayouts/slideLayout742.xml"/><Relationship Id="rId391" Type="http://schemas.openxmlformats.org/officeDocument/2006/relationships/slideLayout" Target="../slideLayouts/slideLayout949.xml"/><Relationship Id="rId405" Type="http://schemas.openxmlformats.org/officeDocument/2006/relationships/slideLayout" Target="../slideLayouts/slideLayout963.xml"/><Relationship Id="rId447" Type="http://schemas.openxmlformats.org/officeDocument/2006/relationships/slideLayout" Target="../slideLayouts/slideLayout1005.xml"/><Relationship Id="rId612" Type="http://schemas.openxmlformats.org/officeDocument/2006/relationships/slideLayout" Target="../slideLayouts/slideLayout1170.xml"/><Relationship Id="rId251" Type="http://schemas.openxmlformats.org/officeDocument/2006/relationships/slideLayout" Target="../slideLayouts/slideLayout809.xml"/><Relationship Id="rId489" Type="http://schemas.openxmlformats.org/officeDocument/2006/relationships/slideLayout" Target="../slideLayouts/slideLayout1047.xml"/><Relationship Id="rId654" Type="http://schemas.openxmlformats.org/officeDocument/2006/relationships/slideLayout" Target="../slideLayouts/slideLayout1212.xml"/><Relationship Id="rId696" Type="http://schemas.openxmlformats.org/officeDocument/2006/relationships/slideLayout" Target="../slideLayouts/slideLayout1254.xml"/><Relationship Id="rId46" Type="http://schemas.openxmlformats.org/officeDocument/2006/relationships/slideLayout" Target="../slideLayouts/slideLayout604.xml"/><Relationship Id="rId293" Type="http://schemas.openxmlformats.org/officeDocument/2006/relationships/slideLayout" Target="../slideLayouts/slideLayout851.xml"/><Relationship Id="rId307" Type="http://schemas.openxmlformats.org/officeDocument/2006/relationships/slideLayout" Target="../slideLayouts/slideLayout865.xml"/><Relationship Id="rId349" Type="http://schemas.openxmlformats.org/officeDocument/2006/relationships/slideLayout" Target="../slideLayouts/slideLayout907.xml"/><Relationship Id="rId514" Type="http://schemas.openxmlformats.org/officeDocument/2006/relationships/slideLayout" Target="../slideLayouts/slideLayout1072.xml"/><Relationship Id="rId556" Type="http://schemas.openxmlformats.org/officeDocument/2006/relationships/slideLayout" Target="../slideLayouts/slideLayout1114.xml"/><Relationship Id="rId721" Type="http://schemas.openxmlformats.org/officeDocument/2006/relationships/slideLayout" Target="../slideLayouts/slideLayout1279.xml"/><Relationship Id="rId763" Type="http://schemas.openxmlformats.org/officeDocument/2006/relationships/slideLayout" Target="../slideLayouts/slideLayout1321.xml"/><Relationship Id="rId88" Type="http://schemas.openxmlformats.org/officeDocument/2006/relationships/slideLayout" Target="../slideLayouts/slideLayout646.xml"/><Relationship Id="rId111" Type="http://schemas.openxmlformats.org/officeDocument/2006/relationships/slideLayout" Target="../slideLayouts/slideLayout669.xml"/><Relationship Id="rId153" Type="http://schemas.openxmlformats.org/officeDocument/2006/relationships/slideLayout" Target="../slideLayouts/slideLayout711.xml"/><Relationship Id="rId195" Type="http://schemas.openxmlformats.org/officeDocument/2006/relationships/slideLayout" Target="../slideLayouts/slideLayout753.xml"/><Relationship Id="rId209" Type="http://schemas.openxmlformats.org/officeDocument/2006/relationships/slideLayout" Target="../slideLayouts/slideLayout767.xml"/><Relationship Id="rId360" Type="http://schemas.openxmlformats.org/officeDocument/2006/relationships/slideLayout" Target="../slideLayouts/slideLayout918.xml"/><Relationship Id="rId416" Type="http://schemas.openxmlformats.org/officeDocument/2006/relationships/slideLayout" Target="../slideLayouts/slideLayout974.xml"/><Relationship Id="rId598" Type="http://schemas.openxmlformats.org/officeDocument/2006/relationships/slideLayout" Target="../slideLayouts/slideLayout1156.xml"/><Relationship Id="rId220" Type="http://schemas.openxmlformats.org/officeDocument/2006/relationships/slideLayout" Target="../slideLayouts/slideLayout778.xml"/><Relationship Id="rId458" Type="http://schemas.openxmlformats.org/officeDocument/2006/relationships/slideLayout" Target="../slideLayouts/slideLayout1016.xml"/><Relationship Id="rId623" Type="http://schemas.openxmlformats.org/officeDocument/2006/relationships/slideLayout" Target="../slideLayouts/slideLayout1181.xml"/><Relationship Id="rId665" Type="http://schemas.openxmlformats.org/officeDocument/2006/relationships/slideLayout" Target="../slideLayouts/slideLayout1223.xml"/><Relationship Id="rId15" Type="http://schemas.openxmlformats.org/officeDocument/2006/relationships/slideLayout" Target="../slideLayouts/slideLayout573.xml"/><Relationship Id="rId57" Type="http://schemas.openxmlformats.org/officeDocument/2006/relationships/slideLayout" Target="../slideLayouts/slideLayout615.xml"/><Relationship Id="rId262" Type="http://schemas.openxmlformats.org/officeDocument/2006/relationships/slideLayout" Target="../slideLayouts/slideLayout820.xml"/><Relationship Id="rId318" Type="http://schemas.openxmlformats.org/officeDocument/2006/relationships/slideLayout" Target="../slideLayouts/slideLayout876.xml"/><Relationship Id="rId525" Type="http://schemas.openxmlformats.org/officeDocument/2006/relationships/slideLayout" Target="../slideLayouts/slideLayout1083.xml"/><Relationship Id="rId567" Type="http://schemas.openxmlformats.org/officeDocument/2006/relationships/slideLayout" Target="../slideLayouts/slideLayout1125.xml"/><Relationship Id="rId732" Type="http://schemas.openxmlformats.org/officeDocument/2006/relationships/slideLayout" Target="../slideLayouts/slideLayout1290.xml"/><Relationship Id="rId99" Type="http://schemas.openxmlformats.org/officeDocument/2006/relationships/slideLayout" Target="../slideLayouts/slideLayout657.xml"/><Relationship Id="rId122" Type="http://schemas.openxmlformats.org/officeDocument/2006/relationships/slideLayout" Target="../slideLayouts/slideLayout680.xml"/><Relationship Id="rId164" Type="http://schemas.openxmlformats.org/officeDocument/2006/relationships/slideLayout" Target="../slideLayouts/slideLayout722.xml"/><Relationship Id="rId371" Type="http://schemas.openxmlformats.org/officeDocument/2006/relationships/slideLayout" Target="../slideLayouts/slideLayout929.xml"/><Relationship Id="rId774" Type="http://schemas.openxmlformats.org/officeDocument/2006/relationships/slideLayout" Target="../slideLayouts/slideLayout1332.xml"/><Relationship Id="rId427" Type="http://schemas.openxmlformats.org/officeDocument/2006/relationships/slideLayout" Target="../slideLayouts/slideLayout985.xml"/><Relationship Id="rId469" Type="http://schemas.openxmlformats.org/officeDocument/2006/relationships/slideLayout" Target="../slideLayouts/slideLayout1027.xml"/><Relationship Id="rId634" Type="http://schemas.openxmlformats.org/officeDocument/2006/relationships/slideLayout" Target="../slideLayouts/slideLayout1192.xml"/><Relationship Id="rId676" Type="http://schemas.openxmlformats.org/officeDocument/2006/relationships/slideLayout" Target="../slideLayouts/slideLayout1234.xml"/><Relationship Id="rId26" Type="http://schemas.openxmlformats.org/officeDocument/2006/relationships/slideLayout" Target="../slideLayouts/slideLayout584.xml"/><Relationship Id="rId231" Type="http://schemas.openxmlformats.org/officeDocument/2006/relationships/slideLayout" Target="../slideLayouts/slideLayout789.xml"/><Relationship Id="rId273" Type="http://schemas.openxmlformats.org/officeDocument/2006/relationships/slideLayout" Target="../slideLayouts/slideLayout831.xml"/><Relationship Id="rId329" Type="http://schemas.openxmlformats.org/officeDocument/2006/relationships/slideLayout" Target="../slideLayouts/slideLayout887.xml"/><Relationship Id="rId480" Type="http://schemas.openxmlformats.org/officeDocument/2006/relationships/slideLayout" Target="../slideLayouts/slideLayout1038.xml"/><Relationship Id="rId536" Type="http://schemas.openxmlformats.org/officeDocument/2006/relationships/slideLayout" Target="../slideLayouts/slideLayout1094.xml"/><Relationship Id="rId701" Type="http://schemas.openxmlformats.org/officeDocument/2006/relationships/slideLayout" Target="../slideLayouts/slideLayout1259.xml"/><Relationship Id="rId68" Type="http://schemas.openxmlformats.org/officeDocument/2006/relationships/slideLayout" Target="../slideLayouts/slideLayout626.xml"/><Relationship Id="rId133" Type="http://schemas.openxmlformats.org/officeDocument/2006/relationships/slideLayout" Target="../slideLayouts/slideLayout691.xml"/><Relationship Id="rId175" Type="http://schemas.openxmlformats.org/officeDocument/2006/relationships/slideLayout" Target="../slideLayouts/slideLayout733.xml"/><Relationship Id="rId340" Type="http://schemas.openxmlformats.org/officeDocument/2006/relationships/slideLayout" Target="../slideLayouts/slideLayout898.xml"/><Relationship Id="rId578" Type="http://schemas.openxmlformats.org/officeDocument/2006/relationships/slideLayout" Target="../slideLayouts/slideLayout1136.xml"/><Relationship Id="rId743" Type="http://schemas.openxmlformats.org/officeDocument/2006/relationships/slideLayout" Target="../slideLayouts/slideLayout1301.xml"/><Relationship Id="rId785" Type="http://schemas.openxmlformats.org/officeDocument/2006/relationships/theme" Target="../theme/theme3.xml"/><Relationship Id="rId200" Type="http://schemas.openxmlformats.org/officeDocument/2006/relationships/slideLayout" Target="../slideLayouts/slideLayout758.xml"/><Relationship Id="rId382" Type="http://schemas.openxmlformats.org/officeDocument/2006/relationships/slideLayout" Target="../slideLayouts/slideLayout940.xml"/><Relationship Id="rId438" Type="http://schemas.openxmlformats.org/officeDocument/2006/relationships/slideLayout" Target="../slideLayouts/slideLayout996.xml"/><Relationship Id="rId603" Type="http://schemas.openxmlformats.org/officeDocument/2006/relationships/slideLayout" Target="../slideLayouts/slideLayout1161.xml"/><Relationship Id="rId645" Type="http://schemas.openxmlformats.org/officeDocument/2006/relationships/slideLayout" Target="../slideLayouts/slideLayout1203.xml"/><Relationship Id="rId687" Type="http://schemas.openxmlformats.org/officeDocument/2006/relationships/slideLayout" Target="../slideLayouts/slideLayout1245.xml"/><Relationship Id="rId242" Type="http://schemas.openxmlformats.org/officeDocument/2006/relationships/slideLayout" Target="../slideLayouts/slideLayout800.xml"/><Relationship Id="rId284" Type="http://schemas.openxmlformats.org/officeDocument/2006/relationships/slideLayout" Target="../slideLayouts/slideLayout842.xml"/><Relationship Id="rId491" Type="http://schemas.openxmlformats.org/officeDocument/2006/relationships/slideLayout" Target="../slideLayouts/slideLayout1049.xml"/><Relationship Id="rId505" Type="http://schemas.openxmlformats.org/officeDocument/2006/relationships/slideLayout" Target="../slideLayouts/slideLayout1063.xml"/><Relationship Id="rId712" Type="http://schemas.openxmlformats.org/officeDocument/2006/relationships/slideLayout" Target="../slideLayouts/slideLayout1270.xml"/><Relationship Id="rId37" Type="http://schemas.openxmlformats.org/officeDocument/2006/relationships/slideLayout" Target="../slideLayouts/slideLayout595.xml"/><Relationship Id="rId79" Type="http://schemas.openxmlformats.org/officeDocument/2006/relationships/slideLayout" Target="../slideLayouts/slideLayout637.xml"/><Relationship Id="rId102" Type="http://schemas.openxmlformats.org/officeDocument/2006/relationships/slideLayout" Target="../slideLayouts/slideLayout660.xml"/><Relationship Id="rId144" Type="http://schemas.openxmlformats.org/officeDocument/2006/relationships/slideLayout" Target="../slideLayouts/slideLayout702.xml"/><Relationship Id="rId547" Type="http://schemas.openxmlformats.org/officeDocument/2006/relationships/slideLayout" Target="../slideLayouts/slideLayout1105.xml"/><Relationship Id="rId589" Type="http://schemas.openxmlformats.org/officeDocument/2006/relationships/slideLayout" Target="../slideLayouts/slideLayout1147.xml"/><Relationship Id="rId754" Type="http://schemas.openxmlformats.org/officeDocument/2006/relationships/slideLayout" Target="../slideLayouts/slideLayout1312.xml"/><Relationship Id="rId90" Type="http://schemas.openxmlformats.org/officeDocument/2006/relationships/slideLayout" Target="../slideLayouts/slideLayout648.xml"/><Relationship Id="rId186" Type="http://schemas.openxmlformats.org/officeDocument/2006/relationships/slideLayout" Target="../slideLayouts/slideLayout744.xml"/><Relationship Id="rId351" Type="http://schemas.openxmlformats.org/officeDocument/2006/relationships/slideLayout" Target="../slideLayouts/slideLayout909.xml"/><Relationship Id="rId393" Type="http://schemas.openxmlformats.org/officeDocument/2006/relationships/slideLayout" Target="../slideLayouts/slideLayout951.xml"/><Relationship Id="rId407" Type="http://schemas.openxmlformats.org/officeDocument/2006/relationships/slideLayout" Target="../slideLayouts/slideLayout965.xml"/><Relationship Id="rId449" Type="http://schemas.openxmlformats.org/officeDocument/2006/relationships/slideLayout" Target="../slideLayouts/slideLayout1007.xml"/><Relationship Id="rId614" Type="http://schemas.openxmlformats.org/officeDocument/2006/relationships/slideLayout" Target="../slideLayouts/slideLayout1172.xml"/><Relationship Id="rId656" Type="http://schemas.openxmlformats.org/officeDocument/2006/relationships/slideLayout" Target="../slideLayouts/slideLayout1214.xml"/><Relationship Id="rId211" Type="http://schemas.openxmlformats.org/officeDocument/2006/relationships/slideLayout" Target="../slideLayouts/slideLayout769.xml"/><Relationship Id="rId253" Type="http://schemas.openxmlformats.org/officeDocument/2006/relationships/slideLayout" Target="../slideLayouts/slideLayout811.xml"/><Relationship Id="rId295" Type="http://schemas.openxmlformats.org/officeDocument/2006/relationships/slideLayout" Target="../slideLayouts/slideLayout853.xml"/><Relationship Id="rId309" Type="http://schemas.openxmlformats.org/officeDocument/2006/relationships/slideLayout" Target="../slideLayouts/slideLayout867.xml"/><Relationship Id="rId460" Type="http://schemas.openxmlformats.org/officeDocument/2006/relationships/slideLayout" Target="../slideLayouts/slideLayout1018.xml"/><Relationship Id="rId516" Type="http://schemas.openxmlformats.org/officeDocument/2006/relationships/slideLayout" Target="../slideLayouts/slideLayout1074.xml"/><Relationship Id="rId698" Type="http://schemas.openxmlformats.org/officeDocument/2006/relationships/slideLayout" Target="../slideLayouts/slideLayout1256.xml"/><Relationship Id="rId48" Type="http://schemas.openxmlformats.org/officeDocument/2006/relationships/slideLayout" Target="../slideLayouts/slideLayout606.xml"/><Relationship Id="rId113" Type="http://schemas.openxmlformats.org/officeDocument/2006/relationships/slideLayout" Target="../slideLayouts/slideLayout671.xml"/><Relationship Id="rId320" Type="http://schemas.openxmlformats.org/officeDocument/2006/relationships/slideLayout" Target="../slideLayouts/slideLayout878.xml"/><Relationship Id="rId558" Type="http://schemas.openxmlformats.org/officeDocument/2006/relationships/slideLayout" Target="../slideLayouts/slideLayout1116.xml"/><Relationship Id="rId723" Type="http://schemas.openxmlformats.org/officeDocument/2006/relationships/slideLayout" Target="../slideLayouts/slideLayout1281.xml"/><Relationship Id="rId765" Type="http://schemas.openxmlformats.org/officeDocument/2006/relationships/slideLayout" Target="../slideLayouts/slideLayout1323.xml"/><Relationship Id="rId155" Type="http://schemas.openxmlformats.org/officeDocument/2006/relationships/slideLayout" Target="../slideLayouts/slideLayout713.xml"/><Relationship Id="rId197" Type="http://schemas.openxmlformats.org/officeDocument/2006/relationships/slideLayout" Target="../slideLayouts/slideLayout755.xml"/><Relationship Id="rId362" Type="http://schemas.openxmlformats.org/officeDocument/2006/relationships/slideLayout" Target="../slideLayouts/slideLayout920.xml"/><Relationship Id="rId418" Type="http://schemas.openxmlformats.org/officeDocument/2006/relationships/slideLayout" Target="../slideLayouts/slideLayout976.xml"/><Relationship Id="rId625" Type="http://schemas.openxmlformats.org/officeDocument/2006/relationships/slideLayout" Target="../slideLayouts/slideLayout1183.xml"/><Relationship Id="rId222" Type="http://schemas.openxmlformats.org/officeDocument/2006/relationships/slideLayout" Target="../slideLayouts/slideLayout780.xml"/><Relationship Id="rId264" Type="http://schemas.openxmlformats.org/officeDocument/2006/relationships/slideLayout" Target="../slideLayouts/slideLayout822.xml"/><Relationship Id="rId471" Type="http://schemas.openxmlformats.org/officeDocument/2006/relationships/slideLayout" Target="../slideLayouts/slideLayout1029.xml"/><Relationship Id="rId667" Type="http://schemas.openxmlformats.org/officeDocument/2006/relationships/slideLayout" Target="../slideLayouts/slideLayout1225.xml"/><Relationship Id="rId17" Type="http://schemas.openxmlformats.org/officeDocument/2006/relationships/slideLayout" Target="../slideLayouts/slideLayout575.xml"/><Relationship Id="rId59" Type="http://schemas.openxmlformats.org/officeDocument/2006/relationships/slideLayout" Target="../slideLayouts/slideLayout617.xml"/><Relationship Id="rId124" Type="http://schemas.openxmlformats.org/officeDocument/2006/relationships/slideLayout" Target="../slideLayouts/slideLayout682.xml"/><Relationship Id="rId527" Type="http://schemas.openxmlformats.org/officeDocument/2006/relationships/slideLayout" Target="../slideLayouts/slideLayout1085.xml"/><Relationship Id="rId569" Type="http://schemas.openxmlformats.org/officeDocument/2006/relationships/slideLayout" Target="../slideLayouts/slideLayout1127.xml"/><Relationship Id="rId734" Type="http://schemas.openxmlformats.org/officeDocument/2006/relationships/slideLayout" Target="../slideLayouts/slideLayout1292.xml"/><Relationship Id="rId776" Type="http://schemas.openxmlformats.org/officeDocument/2006/relationships/slideLayout" Target="../slideLayouts/slideLayout1334.xml"/><Relationship Id="rId70" Type="http://schemas.openxmlformats.org/officeDocument/2006/relationships/slideLayout" Target="../slideLayouts/slideLayout628.xml"/><Relationship Id="rId166" Type="http://schemas.openxmlformats.org/officeDocument/2006/relationships/slideLayout" Target="../slideLayouts/slideLayout724.xml"/><Relationship Id="rId331" Type="http://schemas.openxmlformats.org/officeDocument/2006/relationships/slideLayout" Target="../slideLayouts/slideLayout889.xml"/><Relationship Id="rId373" Type="http://schemas.openxmlformats.org/officeDocument/2006/relationships/slideLayout" Target="../slideLayouts/slideLayout931.xml"/><Relationship Id="rId429" Type="http://schemas.openxmlformats.org/officeDocument/2006/relationships/slideLayout" Target="../slideLayouts/slideLayout987.xml"/><Relationship Id="rId580" Type="http://schemas.openxmlformats.org/officeDocument/2006/relationships/slideLayout" Target="../slideLayouts/slideLayout1138.xml"/><Relationship Id="rId636" Type="http://schemas.openxmlformats.org/officeDocument/2006/relationships/slideLayout" Target="../slideLayouts/slideLayout1194.xml"/><Relationship Id="rId1" Type="http://schemas.openxmlformats.org/officeDocument/2006/relationships/slideLayout" Target="../slideLayouts/slideLayout559.xml"/><Relationship Id="rId233" Type="http://schemas.openxmlformats.org/officeDocument/2006/relationships/slideLayout" Target="../slideLayouts/slideLayout791.xml"/><Relationship Id="rId440" Type="http://schemas.openxmlformats.org/officeDocument/2006/relationships/slideLayout" Target="../slideLayouts/slideLayout998.xml"/><Relationship Id="rId678" Type="http://schemas.openxmlformats.org/officeDocument/2006/relationships/slideLayout" Target="../slideLayouts/slideLayout1236.xml"/><Relationship Id="rId28" Type="http://schemas.openxmlformats.org/officeDocument/2006/relationships/slideLayout" Target="../slideLayouts/slideLayout586.xml"/><Relationship Id="rId275" Type="http://schemas.openxmlformats.org/officeDocument/2006/relationships/slideLayout" Target="../slideLayouts/slideLayout833.xml"/><Relationship Id="rId300" Type="http://schemas.openxmlformats.org/officeDocument/2006/relationships/slideLayout" Target="../slideLayouts/slideLayout858.xml"/><Relationship Id="rId482" Type="http://schemas.openxmlformats.org/officeDocument/2006/relationships/slideLayout" Target="../slideLayouts/slideLayout1040.xml"/><Relationship Id="rId538" Type="http://schemas.openxmlformats.org/officeDocument/2006/relationships/slideLayout" Target="../slideLayouts/slideLayout1096.xml"/><Relationship Id="rId703" Type="http://schemas.openxmlformats.org/officeDocument/2006/relationships/slideLayout" Target="../slideLayouts/slideLayout1261.xml"/><Relationship Id="rId745" Type="http://schemas.openxmlformats.org/officeDocument/2006/relationships/slideLayout" Target="../slideLayouts/slideLayout1303.xml"/><Relationship Id="rId81" Type="http://schemas.openxmlformats.org/officeDocument/2006/relationships/slideLayout" Target="../slideLayouts/slideLayout639.xml"/><Relationship Id="rId135" Type="http://schemas.openxmlformats.org/officeDocument/2006/relationships/slideLayout" Target="../slideLayouts/slideLayout693.xml"/><Relationship Id="rId177" Type="http://schemas.openxmlformats.org/officeDocument/2006/relationships/slideLayout" Target="../slideLayouts/slideLayout735.xml"/><Relationship Id="rId342" Type="http://schemas.openxmlformats.org/officeDocument/2006/relationships/slideLayout" Target="../slideLayouts/slideLayout900.xml"/><Relationship Id="rId384" Type="http://schemas.openxmlformats.org/officeDocument/2006/relationships/slideLayout" Target="../slideLayouts/slideLayout942.xml"/><Relationship Id="rId591" Type="http://schemas.openxmlformats.org/officeDocument/2006/relationships/slideLayout" Target="../slideLayouts/slideLayout1149.xml"/><Relationship Id="rId605" Type="http://schemas.openxmlformats.org/officeDocument/2006/relationships/slideLayout" Target="../slideLayouts/slideLayout1163.xml"/><Relationship Id="rId202" Type="http://schemas.openxmlformats.org/officeDocument/2006/relationships/slideLayout" Target="../slideLayouts/slideLayout760.xml"/><Relationship Id="rId244" Type="http://schemas.openxmlformats.org/officeDocument/2006/relationships/slideLayout" Target="../slideLayouts/slideLayout802.xml"/><Relationship Id="rId647" Type="http://schemas.openxmlformats.org/officeDocument/2006/relationships/slideLayout" Target="../slideLayouts/slideLayout1205.xml"/><Relationship Id="rId689" Type="http://schemas.openxmlformats.org/officeDocument/2006/relationships/slideLayout" Target="../slideLayouts/slideLayout1247.xml"/><Relationship Id="rId39" Type="http://schemas.openxmlformats.org/officeDocument/2006/relationships/slideLayout" Target="../slideLayouts/slideLayout597.xml"/><Relationship Id="rId286" Type="http://schemas.openxmlformats.org/officeDocument/2006/relationships/slideLayout" Target="../slideLayouts/slideLayout844.xml"/><Relationship Id="rId451" Type="http://schemas.openxmlformats.org/officeDocument/2006/relationships/slideLayout" Target="../slideLayouts/slideLayout1009.xml"/><Relationship Id="rId493" Type="http://schemas.openxmlformats.org/officeDocument/2006/relationships/slideLayout" Target="../slideLayouts/slideLayout1051.xml"/><Relationship Id="rId507" Type="http://schemas.openxmlformats.org/officeDocument/2006/relationships/slideLayout" Target="../slideLayouts/slideLayout1065.xml"/><Relationship Id="rId549" Type="http://schemas.openxmlformats.org/officeDocument/2006/relationships/slideLayout" Target="../slideLayouts/slideLayout1107.xml"/><Relationship Id="rId714" Type="http://schemas.openxmlformats.org/officeDocument/2006/relationships/slideLayout" Target="../slideLayouts/slideLayout1272.xml"/><Relationship Id="rId756" Type="http://schemas.openxmlformats.org/officeDocument/2006/relationships/slideLayout" Target="../slideLayouts/slideLayout1314.xml"/><Relationship Id="rId50" Type="http://schemas.openxmlformats.org/officeDocument/2006/relationships/slideLayout" Target="../slideLayouts/slideLayout608.xml"/><Relationship Id="rId104" Type="http://schemas.openxmlformats.org/officeDocument/2006/relationships/slideLayout" Target="../slideLayouts/slideLayout662.xml"/><Relationship Id="rId146" Type="http://schemas.openxmlformats.org/officeDocument/2006/relationships/slideLayout" Target="../slideLayouts/slideLayout704.xml"/><Relationship Id="rId188" Type="http://schemas.openxmlformats.org/officeDocument/2006/relationships/slideLayout" Target="../slideLayouts/slideLayout746.xml"/><Relationship Id="rId311" Type="http://schemas.openxmlformats.org/officeDocument/2006/relationships/slideLayout" Target="../slideLayouts/slideLayout869.xml"/><Relationship Id="rId353" Type="http://schemas.openxmlformats.org/officeDocument/2006/relationships/slideLayout" Target="../slideLayouts/slideLayout911.xml"/><Relationship Id="rId395" Type="http://schemas.openxmlformats.org/officeDocument/2006/relationships/slideLayout" Target="../slideLayouts/slideLayout953.xml"/><Relationship Id="rId409" Type="http://schemas.openxmlformats.org/officeDocument/2006/relationships/slideLayout" Target="../slideLayouts/slideLayout967.xml"/><Relationship Id="rId560" Type="http://schemas.openxmlformats.org/officeDocument/2006/relationships/slideLayout" Target="../slideLayouts/slideLayout1118.xml"/><Relationship Id="rId92" Type="http://schemas.openxmlformats.org/officeDocument/2006/relationships/slideLayout" Target="../slideLayouts/slideLayout650.xml"/><Relationship Id="rId213" Type="http://schemas.openxmlformats.org/officeDocument/2006/relationships/slideLayout" Target="../slideLayouts/slideLayout771.xml"/><Relationship Id="rId420" Type="http://schemas.openxmlformats.org/officeDocument/2006/relationships/slideLayout" Target="../slideLayouts/slideLayout978.xml"/><Relationship Id="rId616" Type="http://schemas.openxmlformats.org/officeDocument/2006/relationships/slideLayout" Target="../slideLayouts/slideLayout1174.xml"/><Relationship Id="rId658" Type="http://schemas.openxmlformats.org/officeDocument/2006/relationships/slideLayout" Target="../slideLayouts/slideLayout1216.xml"/><Relationship Id="rId255" Type="http://schemas.openxmlformats.org/officeDocument/2006/relationships/slideLayout" Target="../slideLayouts/slideLayout813.xml"/><Relationship Id="rId297" Type="http://schemas.openxmlformats.org/officeDocument/2006/relationships/slideLayout" Target="../slideLayouts/slideLayout855.xml"/><Relationship Id="rId462" Type="http://schemas.openxmlformats.org/officeDocument/2006/relationships/slideLayout" Target="../slideLayouts/slideLayout1020.xml"/><Relationship Id="rId518" Type="http://schemas.openxmlformats.org/officeDocument/2006/relationships/slideLayout" Target="../slideLayouts/slideLayout1076.xml"/><Relationship Id="rId725" Type="http://schemas.openxmlformats.org/officeDocument/2006/relationships/slideLayout" Target="../slideLayouts/slideLayout1283.xml"/><Relationship Id="rId115" Type="http://schemas.openxmlformats.org/officeDocument/2006/relationships/slideLayout" Target="../slideLayouts/slideLayout673.xml"/><Relationship Id="rId157" Type="http://schemas.openxmlformats.org/officeDocument/2006/relationships/slideLayout" Target="../slideLayouts/slideLayout715.xml"/><Relationship Id="rId322" Type="http://schemas.openxmlformats.org/officeDocument/2006/relationships/slideLayout" Target="../slideLayouts/slideLayout880.xml"/><Relationship Id="rId364" Type="http://schemas.openxmlformats.org/officeDocument/2006/relationships/slideLayout" Target="../slideLayouts/slideLayout922.xml"/><Relationship Id="rId767" Type="http://schemas.openxmlformats.org/officeDocument/2006/relationships/slideLayout" Target="../slideLayouts/slideLayout1325.xml"/><Relationship Id="rId61" Type="http://schemas.openxmlformats.org/officeDocument/2006/relationships/slideLayout" Target="../slideLayouts/slideLayout619.xml"/><Relationship Id="rId199" Type="http://schemas.openxmlformats.org/officeDocument/2006/relationships/slideLayout" Target="../slideLayouts/slideLayout757.xml"/><Relationship Id="rId571" Type="http://schemas.openxmlformats.org/officeDocument/2006/relationships/slideLayout" Target="../slideLayouts/slideLayout1129.xml"/><Relationship Id="rId627" Type="http://schemas.openxmlformats.org/officeDocument/2006/relationships/slideLayout" Target="../slideLayouts/slideLayout1185.xml"/><Relationship Id="rId669" Type="http://schemas.openxmlformats.org/officeDocument/2006/relationships/slideLayout" Target="../slideLayouts/slideLayout1227.xml"/><Relationship Id="rId19" Type="http://schemas.openxmlformats.org/officeDocument/2006/relationships/slideLayout" Target="../slideLayouts/slideLayout577.xml"/><Relationship Id="rId224" Type="http://schemas.openxmlformats.org/officeDocument/2006/relationships/slideLayout" Target="../slideLayouts/slideLayout782.xml"/><Relationship Id="rId266" Type="http://schemas.openxmlformats.org/officeDocument/2006/relationships/slideLayout" Target="../slideLayouts/slideLayout824.xml"/><Relationship Id="rId431" Type="http://schemas.openxmlformats.org/officeDocument/2006/relationships/slideLayout" Target="../slideLayouts/slideLayout989.xml"/><Relationship Id="rId473" Type="http://schemas.openxmlformats.org/officeDocument/2006/relationships/slideLayout" Target="../slideLayouts/slideLayout1031.xml"/><Relationship Id="rId529" Type="http://schemas.openxmlformats.org/officeDocument/2006/relationships/slideLayout" Target="../slideLayouts/slideLayout1087.xml"/><Relationship Id="rId680" Type="http://schemas.openxmlformats.org/officeDocument/2006/relationships/slideLayout" Target="../slideLayouts/slideLayout1238.xml"/><Relationship Id="rId736" Type="http://schemas.openxmlformats.org/officeDocument/2006/relationships/slideLayout" Target="../slideLayouts/slideLayout1294.xml"/><Relationship Id="rId30" Type="http://schemas.openxmlformats.org/officeDocument/2006/relationships/slideLayout" Target="../slideLayouts/slideLayout588.xml"/><Relationship Id="rId126" Type="http://schemas.openxmlformats.org/officeDocument/2006/relationships/slideLayout" Target="../slideLayouts/slideLayout684.xml"/><Relationship Id="rId168" Type="http://schemas.openxmlformats.org/officeDocument/2006/relationships/slideLayout" Target="../slideLayouts/slideLayout726.xml"/><Relationship Id="rId333" Type="http://schemas.openxmlformats.org/officeDocument/2006/relationships/slideLayout" Target="../slideLayouts/slideLayout891.xml"/><Relationship Id="rId540" Type="http://schemas.openxmlformats.org/officeDocument/2006/relationships/slideLayout" Target="../slideLayouts/slideLayout1098.xml"/><Relationship Id="rId778" Type="http://schemas.openxmlformats.org/officeDocument/2006/relationships/slideLayout" Target="../slideLayouts/slideLayout1336.xml"/><Relationship Id="rId72" Type="http://schemas.openxmlformats.org/officeDocument/2006/relationships/slideLayout" Target="../slideLayouts/slideLayout630.xml"/><Relationship Id="rId375" Type="http://schemas.openxmlformats.org/officeDocument/2006/relationships/slideLayout" Target="../slideLayouts/slideLayout933.xml"/><Relationship Id="rId582" Type="http://schemas.openxmlformats.org/officeDocument/2006/relationships/slideLayout" Target="../slideLayouts/slideLayout1140.xml"/><Relationship Id="rId638" Type="http://schemas.openxmlformats.org/officeDocument/2006/relationships/slideLayout" Target="../slideLayouts/slideLayout1196.xml"/><Relationship Id="rId3" Type="http://schemas.openxmlformats.org/officeDocument/2006/relationships/slideLayout" Target="../slideLayouts/slideLayout561.xml"/><Relationship Id="rId235" Type="http://schemas.openxmlformats.org/officeDocument/2006/relationships/slideLayout" Target="../slideLayouts/slideLayout793.xml"/><Relationship Id="rId277" Type="http://schemas.openxmlformats.org/officeDocument/2006/relationships/slideLayout" Target="../slideLayouts/slideLayout835.xml"/><Relationship Id="rId400" Type="http://schemas.openxmlformats.org/officeDocument/2006/relationships/slideLayout" Target="../slideLayouts/slideLayout958.xml"/><Relationship Id="rId442" Type="http://schemas.openxmlformats.org/officeDocument/2006/relationships/slideLayout" Target="../slideLayouts/slideLayout1000.xml"/><Relationship Id="rId484" Type="http://schemas.openxmlformats.org/officeDocument/2006/relationships/slideLayout" Target="../slideLayouts/slideLayout1042.xml"/><Relationship Id="rId705" Type="http://schemas.openxmlformats.org/officeDocument/2006/relationships/slideLayout" Target="../slideLayouts/slideLayout1263.xml"/><Relationship Id="rId137" Type="http://schemas.openxmlformats.org/officeDocument/2006/relationships/slideLayout" Target="../slideLayouts/slideLayout695.xml"/><Relationship Id="rId302" Type="http://schemas.openxmlformats.org/officeDocument/2006/relationships/slideLayout" Target="../slideLayouts/slideLayout860.xml"/><Relationship Id="rId344" Type="http://schemas.openxmlformats.org/officeDocument/2006/relationships/slideLayout" Target="../slideLayouts/slideLayout902.xml"/><Relationship Id="rId691" Type="http://schemas.openxmlformats.org/officeDocument/2006/relationships/slideLayout" Target="../slideLayouts/slideLayout1249.xml"/><Relationship Id="rId747" Type="http://schemas.openxmlformats.org/officeDocument/2006/relationships/slideLayout" Target="../slideLayouts/slideLayout1305.xml"/><Relationship Id="rId41" Type="http://schemas.openxmlformats.org/officeDocument/2006/relationships/slideLayout" Target="../slideLayouts/slideLayout599.xml"/><Relationship Id="rId83" Type="http://schemas.openxmlformats.org/officeDocument/2006/relationships/slideLayout" Target="../slideLayouts/slideLayout641.xml"/><Relationship Id="rId179" Type="http://schemas.openxmlformats.org/officeDocument/2006/relationships/slideLayout" Target="../slideLayouts/slideLayout737.xml"/><Relationship Id="rId386" Type="http://schemas.openxmlformats.org/officeDocument/2006/relationships/slideLayout" Target="../slideLayouts/slideLayout944.xml"/><Relationship Id="rId551" Type="http://schemas.openxmlformats.org/officeDocument/2006/relationships/slideLayout" Target="../slideLayouts/slideLayout1109.xml"/><Relationship Id="rId593" Type="http://schemas.openxmlformats.org/officeDocument/2006/relationships/slideLayout" Target="../slideLayouts/slideLayout1151.xml"/><Relationship Id="rId607" Type="http://schemas.openxmlformats.org/officeDocument/2006/relationships/slideLayout" Target="../slideLayouts/slideLayout1165.xml"/><Relationship Id="rId649" Type="http://schemas.openxmlformats.org/officeDocument/2006/relationships/slideLayout" Target="../slideLayouts/slideLayout1207.xml"/><Relationship Id="rId190" Type="http://schemas.openxmlformats.org/officeDocument/2006/relationships/slideLayout" Target="../slideLayouts/slideLayout748.xml"/><Relationship Id="rId204" Type="http://schemas.openxmlformats.org/officeDocument/2006/relationships/slideLayout" Target="../slideLayouts/slideLayout762.xml"/><Relationship Id="rId246" Type="http://schemas.openxmlformats.org/officeDocument/2006/relationships/slideLayout" Target="../slideLayouts/slideLayout804.xml"/><Relationship Id="rId288" Type="http://schemas.openxmlformats.org/officeDocument/2006/relationships/slideLayout" Target="../slideLayouts/slideLayout846.xml"/><Relationship Id="rId411" Type="http://schemas.openxmlformats.org/officeDocument/2006/relationships/slideLayout" Target="../slideLayouts/slideLayout969.xml"/><Relationship Id="rId453" Type="http://schemas.openxmlformats.org/officeDocument/2006/relationships/slideLayout" Target="../slideLayouts/slideLayout1011.xml"/><Relationship Id="rId509" Type="http://schemas.openxmlformats.org/officeDocument/2006/relationships/slideLayout" Target="../slideLayouts/slideLayout1067.xml"/><Relationship Id="rId660" Type="http://schemas.openxmlformats.org/officeDocument/2006/relationships/slideLayout" Target="../slideLayouts/slideLayout1218.xml"/><Relationship Id="rId106" Type="http://schemas.openxmlformats.org/officeDocument/2006/relationships/slideLayout" Target="../slideLayouts/slideLayout664.xml"/><Relationship Id="rId313" Type="http://schemas.openxmlformats.org/officeDocument/2006/relationships/slideLayout" Target="../slideLayouts/slideLayout871.xml"/><Relationship Id="rId495" Type="http://schemas.openxmlformats.org/officeDocument/2006/relationships/slideLayout" Target="../slideLayouts/slideLayout1053.xml"/><Relationship Id="rId716" Type="http://schemas.openxmlformats.org/officeDocument/2006/relationships/slideLayout" Target="../slideLayouts/slideLayout1274.xml"/><Relationship Id="rId758" Type="http://schemas.openxmlformats.org/officeDocument/2006/relationships/slideLayout" Target="../slideLayouts/slideLayout1316.xml"/><Relationship Id="rId10" Type="http://schemas.openxmlformats.org/officeDocument/2006/relationships/slideLayout" Target="../slideLayouts/slideLayout568.xml"/><Relationship Id="rId52" Type="http://schemas.openxmlformats.org/officeDocument/2006/relationships/slideLayout" Target="../slideLayouts/slideLayout610.xml"/><Relationship Id="rId94" Type="http://schemas.openxmlformats.org/officeDocument/2006/relationships/slideLayout" Target="../slideLayouts/slideLayout652.xml"/><Relationship Id="rId148" Type="http://schemas.openxmlformats.org/officeDocument/2006/relationships/slideLayout" Target="../slideLayouts/slideLayout706.xml"/><Relationship Id="rId355" Type="http://schemas.openxmlformats.org/officeDocument/2006/relationships/slideLayout" Target="../slideLayouts/slideLayout913.xml"/><Relationship Id="rId397" Type="http://schemas.openxmlformats.org/officeDocument/2006/relationships/slideLayout" Target="../slideLayouts/slideLayout955.xml"/><Relationship Id="rId520" Type="http://schemas.openxmlformats.org/officeDocument/2006/relationships/slideLayout" Target="../slideLayouts/slideLayout1078.xml"/><Relationship Id="rId562" Type="http://schemas.openxmlformats.org/officeDocument/2006/relationships/slideLayout" Target="../slideLayouts/slideLayout1120.xml"/><Relationship Id="rId618" Type="http://schemas.openxmlformats.org/officeDocument/2006/relationships/slideLayout" Target="../slideLayouts/slideLayout1176.xml"/><Relationship Id="rId215" Type="http://schemas.openxmlformats.org/officeDocument/2006/relationships/slideLayout" Target="../slideLayouts/slideLayout773.xml"/><Relationship Id="rId257" Type="http://schemas.openxmlformats.org/officeDocument/2006/relationships/slideLayout" Target="../slideLayouts/slideLayout815.xml"/><Relationship Id="rId422" Type="http://schemas.openxmlformats.org/officeDocument/2006/relationships/slideLayout" Target="../slideLayouts/slideLayout980.xml"/><Relationship Id="rId464" Type="http://schemas.openxmlformats.org/officeDocument/2006/relationships/slideLayout" Target="../slideLayouts/slideLayout1022.xml"/><Relationship Id="rId299" Type="http://schemas.openxmlformats.org/officeDocument/2006/relationships/slideLayout" Target="../slideLayouts/slideLayout857.xml"/><Relationship Id="rId727" Type="http://schemas.openxmlformats.org/officeDocument/2006/relationships/slideLayout" Target="../slideLayouts/slideLayout1285.xml"/><Relationship Id="rId63" Type="http://schemas.openxmlformats.org/officeDocument/2006/relationships/slideLayout" Target="../slideLayouts/slideLayout621.xml"/><Relationship Id="rId159" Type="http://schemas.openxmlformats.org/officeDocument/2006/relationships/slideLayout" Target="../slideLayouts/slideLayout717.xml"/><Relationship Id="rId366" Type="http://schemas.openxmlformats.org/officeDocument/2006/relationships/slideLayout" Target="../slideLayouts/slideLayout924.xml"/><Relationship Id="rId573" Type="http://schemas.openxmlformats.org/officeDocument/2006/relationships/slideLayout" Target="../slideLayouts/slideLayout1131.xml"/><Relationship Id="rId780" Type="http://schemas.openxmlformats.org/officeDocument/2006/relationships/slideLayout" Target="../slideLayouts/slideLayout1338.xml"/><Relationship Id="rId226" Type="http://schemas.openxmlformats.org/officeDocument/2006/relationships/slideLayout" Target="../slideLayouts/slideLayout784.xml"/><Relationship Id="rId433" Type="http://schemas.openxmlformats.org/officeDocument/2006/relationships/slideLayout" Target="../slideLayouts/slideLayout991.xml"/><Relationship Id="rId640" Type="http://schemas.openxmlformats.org/officeDocument/2006/relationships/slideLayout" Target="../slideLayouts/slideLayout1198.xml"/><Relationship Id="rId738" Type="http://schemas.openxmlformats.org/officeDocument/2006/relationships/slideLayout" Target="../slideLayouts/slideLayout1296.xml"/><Relationship Id="rId74" Type="http://schemas.openxmlformats.org/officeDocument/2006/relationships/slideLayout" Target="../slideLayouts/slideLayout632.xml"/><Relationship Id="rId377" Type="http://schemas.openxmlformats.org/officeDocument/2006/relationships/slideLayout" Target="../slideLayouts/slideLayout935.xml"/><Relationship Id="rId500" Type="http://schemas.openxmlformats.org/officeDocument/2006/relationships/slideLayout" Target="../slideLayouts/slideLayout1058.xml"/><Relationship Id="rId584" Type="http://schemas.openxmlformats.org/officeDocument/2006/relationships/slideLayout" Target="../slideLayouts/slideLayout1142.xml"/><Relationship Id="rId5" Type="http://schemas.openxmlformats.org/officeDocument/2006/relationships/slideLayout" Target="../slideLayouts/slideLayout563.xml"/><Relationship Id="rId237" Type="http://schemas.openxmlformats.org/officeDocument/2006/relationships/slideLayout" Target="../slideLayouts/slideLayout795.xml"/><Relationship Id="rId444" Type="http://schemas.openxmlformats.org/officeDocument/2006/relationships/slideLayout" Target="../slideLayouts/slideLayout1002.xml"/><Relationship Id="rId651" Type="http://schemas.openxmlformats.org/officeDocument/2006/relationships/slideLayout" Target="../slideLayouts/slideLayout1209.xml"/><Relationship Id="rId749" Type="http://schemas.openxmlformats.org/officeDocument/2006/relationships/slideLayout" Target="../slideLayouts/slideLayout1307.xml"/><Relationship Id="rId290" Type="http://schemas.openxmlformats.org/officeDocument/2006/relationships/slideLayout" Target="../slideLayouts/slideLayout848.xml"/><Relationship Id="rId304" Type="http://schemas.openxmlformats.org/officeDocument/2006/relationships/slideLayout" Target="../slideLayouts/slideLayout862.xml"/><Relationship Id="rId388" Type="http://schemas.openxmlformats.org/officeDocument/2006/relationships/slideLayout" Target="../slideLayouts/slideLayout946.xml"/><Relationship Id="rId511" Type="http://schemas.openxmlformats.org/officeDocument/2006/relationships/slideLayout" Target="../slideLayouts/slideLayout1069.xml"/><Relationship Id="rId609" Type="http://schemas.openxmlformats.org/officeDocument/2006/relationships/slideLayout" Target="../slideLayouts/slideLayout1167.xml"/><Relationship Id="rId85" Type="http://schemas.openxmlformats.org/officeDocument/2006/relationships/slideLayout" Target="../slideLayouts/slideLayout643.xml"/><Relationship Id="rId150" Type="http://schemas.openxmlformats.org/officeDocument/2006/relationships/slideLayout" Target="../slideLayouts/slideLayout708.xml"/><Relationship Id="rId595" Type="http://schemas.openxmlformats.org/officeDocument/2006/relationships/slideLayout" Target="../slideLayouts/slideLayout1153.xml"/><Relationship Id="rId248" Type="http://schemas.openxmlformats.org/officeDocument/2006/relationships/slideLayout" Target="../slideLayouts/slideLayout806.xml"/><Relationship Id="rId455" Type="http://schemas.openxmlformats.org/officeDocument/2006/relationships/slideLayout" Target="../slideLayouts/slideLayout1013.xml"/><Relationship Id="rId662" Type="http://schemas.openxmlformats.org/officeDocument/2006/relationships/slideLayout" Target="../slideLayouts/slideLayout1220.xml"/><Relationship Id="rId12" Type="http://schemas.openxmlformats.org/officeDocument/2006/relationships/slideLayout" Target="../slideLayouts/slideLayout570.xml"/><Relationship Id="rId108" Type="http://schemas.openxmlformats.org/officeDocument/2006/relationships/slideLayout" Target="../slideLayouts/slideLayout666.xml"/><Relationship Id="rId315" Type="http://schemas.openxmlformats.org/officeDocument/2006/relationships/slideLayout" Target="../slideLayouts/slideLayout873.xml"/><Relationship Id="rId522" Type="http://schemas.openxmlformats.org/officeDocument/2006/relationships/slideLayout" Target="../slideLayouts/slideLayout1080.xml"/><Relationship Id="rId96" Type="http://schemas.openxmlformats.org/officeDocument/2006/relationships/slideLayout" Target="../slideLayouts/slideLayout654.xml"/><Relationship Id="rId161" Type="http://schemas.openxmlformats.org/officeDocument/2006/relationships/slideLayout" Target="../slideLayouts/slideLayout719.xml"/><Relationship Id="rId399" Type="http://schemas.openxmlformats.org/officeDocument/2006/relationships/slideLayout" Target="../slideLayouts/slideLayout957.xml"/><Relationship Id="rId259" Type="http://schemas.openxmlformats.org/officeDocument/2006/relationships/slideLayout" Target="../slideLayouts/slideLayout817.xml"/><Relationship Id="rId466" Type="http://schemas.openxmlformats.org/officeDocument/2006/relationships/slideLayout" Target="../slideLayouts/slideLayout1024.xml"/><Relationship Id="rId673" Type="http://schemas.openxmlformats.org/officeDocument/2006/relationships/slideLayout" Target="../slideLayouts/slideLayout1231.xml"/><Relationship Id="rId23" Type="http://schemas.openxmlformats.org/officeDocument/2006/relationships/slideLayout" Target="../slideLayouts/slideLayout581.xml"/><Relationship Id="rId119" Type="http://schemas.openxmlformats.org/officeDocument/2006/relationships/slideLayout" Target="../slideLayouts/slideLayout677.xml"/><Relationship Id="rId326" Type="http://schemas.openxmlformats.org/officeDocument/2006/relationships/slideLayout" Target="../slideLayouts/slideLayout884.xml"/><Relationship Id="rId533" Type="http://schemas.openxmlformats.org/officeDocument/2006/relationships/slideLayout" Target="../slideLayouts/slideLayout1091.xml"/><Relationship Id="rId740" Type="http://schemas.openxmlformats.org/officeDocument/2006/relationships/slideLayout" Target="../slideLayouts/slideLayout1298.xml"/><Relationship Id="rId172" Type="http://schemas.openxmlformats.org/officeDocument/2006/relationships/slideLayout" Target="../slideLayouts/slideLayout730.xml"/><Relationship Id="rId477" Type="http://schemas.openxmlformats.org/officeDocument/2006/relationships/slideLayout" Target="../slideLayouts/slideLayout1035.xml"/><Relationship Id="rId600" Type="http://schemas.openxmlformats.org/officeDocument/2006/relationships/slideLayout" Target="../slideLayouts/slideLayout1158.xml"/><Relationship Id="rId684" Type="http://schemas.openxmlformats.org/officeDocument/2006/relationships/slideLayout" Target="../slideLayouts/slideLayout1242.xml"/><Relationship Id="rId337" Type="http://schemas.openxmlformats.org/officeDocument/2006/relationships/slideLayout" Target="../slideLayouts/slideLayout895.xml"/><Relationship Id="rId34" Type="http://schemas.openxmlformats.org/officeDocument/2006/relationships/slideLayout" Target="../slideLayouts/slideLayout592.xml"/><Relationship Id="rId544" Type="http://schemas.openxmlformats.org/officeDocument/2006/relationships/slideLayout" Target="../slideLayouts/slideLayout1102.xml"/><Relationship Id="rId751" Type="http://schemas.openxmlformats.org/officeDocument/2006/relationships/slideLayout" Target="../slideLayouts/slideLayout1309.xml"/><Relationship Id="rId183" Type="http://schemas.openxmlformats.org/officeDocument/2006/relationships/slideLayout" Target="../slideLayouts/slideLayout741.xml"/><Relationship Id="rId390" Type="http://schemas.openxmlformats.org/officeDocument/2006/relationships/slideLayout" Target="../slideLayouts/slideLayout948.xml"/><Relationship Id="rId404" Type="http://schemas.openxmlformats.org/officeDocument/2006/relationships/slideLayout" Target="../slideLayouts/slideLayout962.xml"/><Relationship Id="rId611" Type="http://schemas.openxmlformats.org/officeDocument/2006/relationships/slideLayout" Target="../slideLayouts/slideLayout1169.xml"/><Relationship Id="rId250" Type="http://schemas.openxmlformats.org/officeDocument/2006/relationships/slideLayout" Target="../slideLayouts/slideLayout808.xml"/><Relationship Id="rId488" Type="http://schemas.openxmlformats.org/officeDocument/2006/relationships/slideLayout" Target="../slideLayouts/slideLayout1046.xml"/><Relationship Id="rId695" Type="http://schemas.openxmlformats.org/officeDocument/2006/relationships/slideLayout" Target="../slideLayouts/slideLayout1253.xml"/><Relationship Id="rId709" Type="http://schemas.openxmlformats.org/officeDocument/2006/relationships/slideLayout" Target="../slideLayouts/slideLayout1267.xml"/><Relationship Id="rId45" Type="http://schemas.openxmlformats.org/officeDocument/2006/relationships/slideLayout" Target="../slideLayouts/slideLayout603.xml"/><Relationship Id="rId110" Type="http://schemas.openxmlformats.org/officeDocument/2006/relationships/slideLayout" Target="../slideLayouts/slideLayout668.xml"/><Relationship Id="rId348" Type="http://schemas.openxmlformats.org/officeDocument/2006/relationships/slideLayout" Target="../slideLayouts/slideLayout906.xml"/><Relationship Id="rId555" Type="http://schemas.openxmlformats.org/officeDocument/2006/relationships/slideLayout" Target="../slideLayouts/slideLayout1113.xml"/><Relationship Id="rId762" Type="http://schemas.openxmlformats.org/officeDocument/2006/relationships/slideLayout" Target="../slideLayouts/slideLayout1320.xml"/><Relationship Id="rId194" Type="http://schemas.openxmlformats.org/officeDocument/2006/relationships/slideLayout" Target="../slideLayouts/slideLayout752.xml"/><Relationship Id="rId208" Type="http://schemas.openxmlformats.org/officeDocument/2006/relationships/slideLayout" Target="../slideLayouts/slideLayout766.xml"/><Relationship Id="rId415" Type="http://schemas.openxmlformats.org/officeDocument/2006/relationships/slideLayout" Target="../slideLayouts/slideLayout973.xml"/><Relationship Id="rId622" Type="http://schemas.openxmlformats.org/officeDocument/2006/relationships/slideLayout" Target="../slideLayouts/slideLayout1180.xml"/><Relationship Id="rId261" Type="http://schemas.openxmlformats.org/officeDocument/2006/relationships/slideLayout" Target="../slideLayouts/slideLayout819.xml"/><Relationship Id="rId499" Type="http://schemas.openxmlformats.org/officeDocument/2006/relationships/slideLayout" Target="../slideLayouts/slideLayout1057.xml"/><Relationship Id="rId56" Type="http://schemas.openxmlformats.org/officeDocument/2006/relationships/slideLayout" Target="../slideLayouts/slideLayout614.xml"/><Relationship Id="rId359" Type="http://schemas.openxmlformats.org/officeDocument/2006/relationships/slideLayout" Target="../slideLayouts/slideLayout917.xml"/><Relationship Id="rId566" Type="http://schemas.openxmlformats.org/officeDocument/2006/relationships/slideLayout" Target="../slideLayouts/slideLayout1124.xml"/><Relationship Id="rId773" Type="http://schemas.openxmlformats.org/officeDocument/2006/relationships/slideLayout" Target="../slideLayouts/slideLayout1331.xml"/><Relationship Id="rId121" Type="http://schemas.openxmlformats.org/officeDocument/2006/relationships/slideLayout" Target="../slideLayouts/slideLayout679.xml"/><Relationship Id="rId219" Type="http://schemas.openxmlformats.org/officeDocument/2006/relationships/slideLayout" Target="../slideLayouts/slideLayout777.xml"/><Relationship Id="rId426" Type="http://schemas.openxmlformats.org/officeDocument/2006/relationships/slideLayout" Target="../slideLayouts/slideLayout984.xml"/><Relationship Id="rId633" Type="http://schemas.openxmlformats.org/officeDocument/2006/relationships/slideLayout" Target="../slideLayouts/slideLayout1191.xml"/><Relationship Id="rId67" Type="http://schemas.openxmlformats.org/officeDocument/2006/relationships/slideLayout" Target="../slideLayouts/slideLayout625.xml"/><Relationship Id="rId272" Type="http://schemas.openxmlformats.org/officeDocument/2006/relationships/slideLayout" Target="../slideLayouts/slideLayout830.xml"/><Relationship Id="rId577" Type="http://schemas.openxmlformats.org/officeDocument/2006/relationships/slideLayout" Target="../slideLayouts/slideLayout1135.xml"/><Relationship Id="rId700" Type="http://schemas.openxmlformats.org/officeDocument/2006/relationships/slideLayout" Target="../slideLayouts/slideLayout1258.xml"/><Relationship Id="rId132" Type="http://schemas.openxmlformats.org/officeDocument/2006/relationships/slideLayout" Target="../slideLayouts/slideLayout690.xml"/><Relationship Id="rId784" Type="http://schemas.openxmlformats.org/officeDocument/2006/relationships/slideLayout" Target="../slideLayouts/slideLayout1342.xml"/><Relationship Id="rId437" Type="http://schemas.openxmlformats.org/officeDocument/2006/relationships/slideLayout" Target="../slideLayouts/slideLayout995.xml"/><Relationship Id="rId644" Type="http://schemas.openxmlformats.org/officeDocument/2006/relationships/slideLayout" Target="../slideLayouts/slideLayout1202.xml"/><Relationship Id="rId283" Type="http://schemas.openxmlformats.org/officeDocument/2006/relationships/slideLayout" Target="../slideLayouts/slideLayout841.xml"/><Relationship Id="rId490" Type="http://schemas.openxmlformats.org/officeDocument/2006/relationships/slideLayout" Target="../slideLayouts/slideLayout1048.xml"/><Relationship Id="rId504" Type="http://schemas.openxmlformats.org/officeDocument/2006/relationships/slideLayout" Target="../slideLayouts/slideLayout1062.xml"/><Relationship Id="rId711" Type="http://schemas.openxmlformats.org/officeDocument/2006/relationships/slideLayout" Target="../slideLayouts/slideLayout1269.xml"/><Relationship Id="rId78" Type="http://schemas.openxmlformats.org/officeDocument/2006/relationships/slideLayout" Target="../slideLayouts/slideLayout636.xml"/><Relationship Id="rId143" Type="http://schemas.openxmlformats.org/officeDocument/2006/relationships/slideLayout" Target="../slideLayouts/slideLayout701.xml"/><Relationship Id="rId350" Type="http://schemas.openxmlformats.org/officeDocument/2006/relationships/slideLayout" Target="../slideLayouts/slideLayout908.xml"/><Relationship Id="rId588" Type="http://schemas.openxmlformats.org/officeDocument/2006/relationships/slideLayout" Target="../slideLayouts/slideLayout1146.xml"/><Relationship Id="rId9" Type="http://schemas.openxmlformats.org/officeDocument/2006/relationships/slideLayout" Target="../slideLayouts/slideLayout567.xml"/><Relationship Id="rId210" Type="http://schemas.openxmlformats.org/officeDocument/2006/relationships/slideLayout" Target="../slideLayouts/slideLayout768.xml"/><Relationship Id="rId448" Type="http://schemas.openxmlformats.org/officeDocument/2006/relationships/slideLayout" Target="../slideLayouts/slideLayout1006.xml"/><Relationship Id="rId655" Type="http://schemas.openxmlformats.org/officeDocument/2006/relationships/slideLayout" Target="../slideLayouts/slideLayout1213.xml"/><Relationship Id="rId294" Type="http://schemas.openxmlformats.org/officeDocument/2006/relationships/slideLayout" Target="../slideLayouts/slideLayout852.xml"/><Relationship Id="rId308" Type="http://schemas.openxmlformats.org/officeDocument/2006/relationships/slideLayout" Target="../slideLayouts/slideLayout866.xml"/><Relationship Id="rId515" Type="http://schemas.openxmlformats.org/officeDocument/2006/relationships/slideLayout" Target="../slideLayouts/slideLayout1073.xml"/><Relationship Id="rId722" Type="http://schemas.openxmlformats.org/officeDocument/2006/relationships/slideLayout" Target="../slideLayouts/slideLayout1280.xml"/><Relationship Id="rId89" Type="http://schemas.openxmlformats.org/officeDocument/2006/relationships/slideLayout" Target="../slideLayouts/slideLayout647.xml"/><Relationship Id="rId154" Type="http://schemas.openxmlformats.org/officeDocument/2006/relationships/slideLayout" Target="../slideLayouts/slideLayout712.xml"/><Relationship Id="rId361" Type="http://schemas.openxmlformats.org/officeDocument/2006/relationships/slideLayout" Target="../slideLayouts/slideLayout919.xml"/><Relationship Id="rId599" Type="http://schemas.openxmlformats.org/officeDocument/2006/relationships/slideLayout" Target="../slideLayouts/slideLayout1157.xml"/><Relationship Id="rId459" Type="http://schemas.openxmlformats.org/officeDocument/2006/relationships/slideLayout" Target="../slideLayouts/slideLayout1017.xml"/><Relationship Id="rId666" Type="http://schemas.openxmlformats.org/officeDocument/2006/relationships/slideLayout" Target="../slideLayouts/slideLayout1224.xml"/><Relationship Id="rId16" Type="http://schemas.openxmlformats.org/officeDocument/2006/relationships/slideLayout" Target="../slideLayouts/slideLayout574.xml"/><Relationship Id="rId221" Type="http://schemas.openxmlformats.org/officeDocument/2006/relationships/slideLayout" Target="../slideLayouts/slideLayout779.xml"/><Relationship Id="rId319" Type="http://schemas.openxmlformats.org/officeDocument/2006/relationships/slideLayout" Target="../slideLayouts/slideLayout877.xml"/><Relationship Id="rId526" Type="http://schemas.openxmlformats.org/officeDocument/2006/relationships/slideLayout" Target="../slideLayouts/slideLayout1084.xml"/><Relationship Id="rId733" Type="http://schemas.openxmlformats.org/officeDocument/2006/relationships/slideLayout" Target="../slideLayouts/slideLayout1291.xml"/><Relationship Id="rId165" Type="http://schemas.openxmlformats.org/officeDocument/2006/relationships/slideLayout" Target="../slideLayouts/slideLayout723.xml"/><Relationship Id="rId372" Type="http://schemas.openxmlformats.org/officeDocument/2006/relationships/slideLayout" Target="../slideLayouts/slideLayout930.xml"/><Relationship Id="rId677" Type="http://schemas.openxmlformats.org/officeDocument/2006/relationships/slideLayout" Target="../slideLayouts/slideLayout1235.xml"/><Relationship Id="rId232" Type="http://schemas.openxmlformats.org/officeDocument/2006/relationships/slideLayout" Target="../slideLayouts/slideLayout790.xml"/><Relationship Id="rId27" Type="http://schemas.openxmlformats.org/officeDocument/2006/relationships/slideLayout" Target="../slideLayouts/slideLayout585.xml"/><Relationship Id="rId537" Type="http://schemas.openxmlformats.org/officeDocument/2006/relationships/slideLayout" Target="../slideLayouts/slideLayout1095.xml"/><Relationship Id="rId744" Type="http://schemas.openxmlformats.org/officeDocument/2006/relationships/slideLayout" Target="../slideLayouts/slideLayout1302.xml"/><Relationship Id="rId80" Type="http://schemas.openxmlformats.org/officeDocument/2006/relationships/slideLayout" Target="../slideLayouts/slideLayout638.xml"/><Relationship Id="rId176" Type="http://schemas.openxmlformats.org/officeDocument/2006/relationships/slideLayout" Target="../slideLayouts/slideLayout734.xml"/><Relationship Id="rId383" Type="http://schemas.openxmlformats.org/officeDocument/2006/relationships/slideLayout" Target="../slideLayouts/slideLayout941.xml"/><Relationship Id="rId590" Type="http://schemas.openxmlformats.org/officeDocument/2006/relationships/slideLayout" Target="../slideLayouts/slideLayout1148.xml"/><Relationship Id="rId604" Type="http://schemas.openxmlformats.org/officeDocument/2006/relationships/slideLayout" Target="../slideLayouts/slideLayout1162.xml"/><Relationship Id="rId243" Type="http://schemas.openxmlformats.org/officeDocument/2006/relationships/slideLayout" Target="../slideLayouts/slideLayout801.xml"/><Relationship Id="rId450" Type="http://schemas.openxmlformats.org/officeDocument/2006/relationships/slideLayout" Target="../slideLayouts/slideLayout1008.xml"/><Relationship Id="rId688" Type="http://schemas.openxmlformats.org/officeDocument/2006/relationships/slideLayout" Target="../slideLayouts/slideLayout1246.xml"/><Relationship Id="rId38" Type="http://schemas.openxmlformats.org/officeDocument/2006/relationships/slideLayout" Target="../slideLayouts/slideLayout596.xml"/><Relationship Id="rId103" Type="http://schemas.openxmlformats.org/officeDocument/2006/relationships/slideLayout" Target="../slideLayouts/slideLayout661.xml"/><Relationship Id="rId310" Type="http://schemas.openxmlformats.org/officeDocument/2006/relationships/slideLayout" Target="../slideLayouts/slideLayout868.xml"/><Relationship Id="rId548" Type="http://schemas.openxmlformats.org/officeDocument/2006/relationships/slideLayout" Target="../slideLayouts/slideLayout1106.xml"/><Relationship Id="rId755" Type="http://schemas.openxmlformats.org/officeDocument/2006/relationships/slideLayout" Target="../slideLayouts/slideLayout1313.xml"/><Relationship Id="rId91" Type="http://schemas.openxmlformats.org/officeDocument/2006/relationships/slideLayout" Target="../slideLayouts/slideLayout649.xml"/><Relationship Id="rId187" Type="http://schemas.openxmlformats.org/officeDocument/2006/relationships/slideLayout" Target="../slideLayouts/slideLayout745.xml"/><Relationship Id="rId394" Type="http://schemas.openxmlformats.org/officeDocument/2006/relationships/slideLayout" Target="../slideLayouts/slideLayout952.xml"/><Relationship Id="rId408" Type="http://schemas.openxmlformats.org/officeDocument/2006/relationships/slideLayout" Target="../slideLayouts/slideLayout966.xml"/><Relationship Id="rId615" Type="http://schemas.openxmlformats.org/officeDocument/2006/relationships/slideLayout" Target="../slideLayouts/slideLayout1173.xml"/><Relationship Id="rId254" Type="http://schemas.openxmlformats.org/officeDocument/2006/relationships/slideLayout" Target="../slideLayouts/slideLayout812.xml"/><Relationship Id="rId699" Type="http://schemas.openxmlformats.org/officeDocument/2006/relationships/slideLayout" Target="../slideLayouts/slideLayout1257.xml"/><Relationship Id="rId49" Type="http://schemas.openxmlformats.org/officeDocument/2006/relationships/slideLayout" Target="../slideLayouts/slideLayout607.xml"/><Relationship Id="rId114" Type="http://schemas.openxmlformats.org/officeDocument/2006/relationships/slideLayout" Target="../slideLayouts/slideLayout672.xml"/><Relationship Id="rId461" Type="http://schemas.openxmlformats.org/officeDocument/2006/relationships/slideLayout" Target="../slideLayouts/slideLayout1019.xml"/><Relationship Id="rId559" Type="http://schemas.openxmlformats.org/officeDocument/2006/relationships/slideLayout" Target="../slideLayouts/slideLayout1117.xml"/><Relationship Id="rId766" Type="http://schemas.openxmlformats.org/officeDocument/2006/relationships/slideLayout" Target="../slideLayouts/slideLayout1324.xml"/><Relationship Id="rId198" Type="http://schemas.openxmlformats.org/officeDocument/2006/relationships/slideLayout" Target="../slideLayouts/slideLayout756.xml"/><Relationship Id="rId321" Type="http://schemas.openxmlformats.org/officeDocument/2006/relationships/slideLayout" Target="../slideLayouts/slideLayout879.xml"/><Relationship Id="rId419" Type="http://schemas.openxmlformats.org/officeDocument/2006/relationships/slideLayout" Target="../slideLayouts/slideLayout977.xml"/><Relationship Id="rId626" Type="http://schemas.openxmlformats.org/officeDocument/2006/relationships/slideLayout" Target="../slideLayouts/slideLayout1184.xml"/><Relationship Id="rId265" Type="http://schemas.openxmlformats.org/officeDocument/2006/relationships/slideLayout" Target="../slideLayouts/slideLayout823.xml"/><Relationship Id="rId472" Type="http://schemas.openxmlformats.org/officeDocument/2006/relationships/slideLayout" Target="../slideLayouts/slideLayout1030.xml"/><Relationship Id="rId125" Type="http://schemas.openxmlformats.org/officeDocument/2006/relationships/slideLayout" Target="../slideLayouts/slideLayout683.xml"/><Relationship Id="rId332" Type="http://schemas.openxmlformats.org/officeDocument/2006/relationships/slideLayout" Target="../slideLayouts/slideLayout890.xml"/><Relationship Id="rId777" Type="http://schemas.openxmlformats.org/officeDocument/2006/relationships/slideLayout" Target="../slideLayouts/slideLayout1335.xml"/><Relationship Id="rId637" Type="http://schemas.openxmlformats.org/officeDocument/2006/relationships/slideLayout" Target="../slideLayouts/slideLayout1195.xml"/><Relationship Id="rId276" Type="http://schemas.openxmlformats.org/officeDocument/2006/relationships/slideLayout" Target="../slideLayouts/slideLayout834.xml"/><Relationship Id="rId483" Type="http://schemas.openxmlformats.org/officeDocument/2006/relationships/slideLayout" Target="../slideLayouts/slideLayout1041.xml"/><Relationship Id="rId690" Type="http://schemas.openxmlformats.org/officeDocument/2006/relationships/slideLayout" Target="../slideLayouts/slideLayout1248.xml"/><Relationship Id="rId704" Type="http://schemas.openxmlformats.org/officeDocument/2006/relationships/slideLayout" Target="../slideLayouts/slideLayout1262.xml"/><Relationship Id="rId40" Type="http://schemas.openxmlformats.org/officeDocument/2006/relationships/slideLayout" Target="../slideLayouts/slideLayout598.xml"/><Relationship Id="rId136" Type="http://schemas.openxmlformats.org/officeDocument/2006/relationships/slideLayout" Target="../slideLayouts/slideLayout694.xml"/><Relationship Id="rId343" Type="http://schemas.openxmlformats.org/officeDocument/2006/relationships/slideLayout" Target="../slideLayouts/slideLayout901.xml"/><Relationship Id="rId550" Type="http://schemas.openxmlformats.org/officeDocument/2006/relationships/slideLayout" Target="../slideLayouts/slideLayout1108.xml"/><Relationship Id="rId203" Type="http://schemas.openxmlformats.org/officeDocument/2006/relationships/slideLayout" Target="../slideLayouts/slideLayout761.xml"/><Relationship Id="rId648" Type="http://schemas.openxmlformats.org/officeDocument/2006/relationships/slideLayout" Target="../slideLayouts/slideLayout1206.xml"/><Relationship Id="rId287" Type="http://schemas.openxmlformats.org/officeDocument/2006/relationships/slideLayout" Target="../slideLayouts/slideLayout845.xml"/><Relationship Id="rId410" Type="http://schemas.openxmlformats.org/officeDocument/2006/relationships/slideLayout" Target="../slideLayouts/slideLayout968.xml"/><Relationship Id="rId494" Type="http://schemas.openxmlformats.org/officeDocument/2006/relationships/slideLayout" Target="../slideLayouts/slideLayout1052.xml"/><Relationship Id="rId508" Type="http://schemas.openxmlformats.org/officeDocument/2006/relationships/slideLayout" Target="../slideLayouts/slideLayout1066.xml"/><Relationship Id="rId715" Type="http://schemas.openxmlformats.org/officeDocument/2006/relationships/slideLayout" Target="../slideLayouts/slideLayout1273.xml"/><Relationship Id="rId147" Type="http://schemas.openxmlformats.org/officeDocument/2006/relationships/slideLayout" Target="../slideLayouts/slideLayout705.xml"/><Relationship Id="rId354" Type="http://schemas.openxmlformats.org/officeDocument/2006/relationships/slideLayout" Target="../slideLayouts/slideLayout912.xml"/><Relationship Id="rId51" Type="http://schemas.openxmlformats.org/officeDocument/2006/relationships/slideLayout" Target="../slideLayouts/slideLayout609.xml"/><Relationship Id="rId561" Type="http://schemas.openxmlformats.org/officeDocument/2006/relationships/slideLayout" Target="../slideLayouts/slideLayout1119.xml"/><Relationship Id="rId659" Type="http://schemas.openxmlformats.org/officeDocument/2006/relationships/slideLayout" Target="../slideLayouts/slideLayout1217.xml"/><Relationship Id="rId214" Type="http://schemas.openxmlformats.org/officeDocument/2006/relationships/slideLayout" Target="../slideLayouts/slideLayout772.xml"/><Relationship Id="rId298" Type="http://schemas.openxmlformats.org/officeDocument/2006/relationships/slideLayout" Target="../slideLayouts/slideLayout856.xml"/><Relationship Id="rId421" Type="http://schemas.openxmlformats.org/officeDocument/2006/relationships/slideLayout" Target="../slideLayouts/slideLayout979.xml"/><Relationship Id="rId519" Type="http://schemas.openxmlformats.org/officeDocument/2006/relationships/slideLayout" Target="../slideLayouts/slideLayout1077.xml"/><Relationship Id="rId158" Type="http://schemas.openxmlformats.org/officeDocument/2006/relationships/slideLayout" Target="../slideLayouts/slideLayout716.xml"/><Relationship Id="rId726" Type="http://schemas.openxmlformats.org/officeDocument/2006/relationships/slideLayout" Target="../slideLayouts/slideLayout1284.xml"/><Relationship Id="rId62" Type="http://schemas.openxmlformats.org/officeDocument/2006/relationships/slideLayout" Target="../slideLayouts/slideLayout620.xml"/><Relationship Id="rId365" Type="http://schemas.openxmlformats.org/officeDocument/2006/relationships/slideLayout" Target="../slideLayouts/slideLayout923.xml"/><Relationship Id="rId572" Type="http://schemas.openxmlformats.org/officeDocument/2006/relationships/slideLayout" Target="../slideLayouts/slideLayout1130.xml"/><Relationship Id="rId225" Type="http://schemas.openxmlformats.org/officeDocument/2006/relationships/slideLayout" Target="../slideLayouts/slideLayout783.xml"/><Relationship Id="rId432" Type="http://schemas.openxmlformats.org/officeDocument/2006/relationships/slideLayout" Target="../slideLayouts/slideLayout990.xml"/><Relationship Id="rId737" Type="http://schemas.openxmlformats.org/officeDocument/2006/relationships/slideLayout" Target="../slideLayouts/slideLayout1295.xml"/><Relationship Id="rId73" Type="http://schemas.openxmlformats.org/officeDocument/2006/relationships/slideLayout" Target="../slideLayouts/slideLayout631.xml"/><Relationship Id="rId169" Type="http://schemas.openxmlformats.org/officeDocument/2006/relationships/slideLayout" Target="../slideLayouts/slideLayout727.xml"/><Relationship Id="rId376" Type="http://schemas.openxmlformats.org/officeDocument/2006/relationships/slideLayout" Target="../slideLayouts/slideLayout934.xml"/><Relationship Id="rId583" Type="http://schemas.openxmlformats.org/officeDocument/2006/relationships/slideLayout" Target="../slideLayouts/slideLayout1141.xml"/><Relationship Id="rId4" Type="http://schemas.openxmlformats.org/officeDocument/2006/relationships/slideLayout" Target="../slideLayouts/slideLayout562.xml"/><Relationship Id="rId236" Type="http://schemas.openxmlformats.org/officeDocument/2006/relationships/slideLayout" Target="../slideLayouts/slideLayout794.xml"/><Relationship Id="rId443" Type="http://schemas.openxmlformats.org/officeDocument/2006/relationships/slideLayout" Target="../slideLayouts/slideLayout1001.xml"/><Relationship Id="rId650" Type="http://schemas.openxmlformats.org/officeDocument/2006/relationships/slideLayout" Target="../slideLayouts/slideLayout1208.xml"/><Relationship Id="rId303" Type="http://schemas.openxmlformats.org/officeDocument/2006/relationships/slideLayout" Target="../slideLayouts/slideLayout861.xml"/><Relationship Id="rId748" Type="http://schemas.openxmlformats.org/officeDocument/2006/relationships/slideLayout" Target="../slideLayouts/slideLayout1306.xml"/><Relationship Id="rId84" Type="http://schemas.openxmlformats.org/officeDocument/2006/relationships/slideLayout" Target="../slideLayouts/slideLayout642.xml"/><Relationship Id="rId387" Type="http://schemas.openxmlformats.org/officeDocument/2006/relationships/slideLayout" Target="../slideLayouts/slideLayout945.xml"/><Relationship Id="rId510" Type="http://schemas.openxmlformats.org/officeDocument/2006/relationships/slideLayout" Target="../slideLayouts/slideLayout1068.xml"/><Relationship Id="rId594" Type="http://schemas.openxmlformats.org/officeDocument/2006/relationships/slideLayout" Target="../slideLayouts/slideLayout1152.xml"/><Relationship Id="rId608" Type="http://schemas.openxmlformats.org/officeDocument/2006/relationships/slideLayout" Target="../slideLayouts/slideLayout1166.xml"/><Relationship Id="rId247" Type="http://schemas.openxmlformats.org/officeDocument/2006/relationships/slideLayout" Target="../slideLayouts/slideLayout805.xml"/><Relationship Id="rId107" Type="http://schemas.openxmlformats.org/officeDocument/2006/relationships/slideLayout" Target="../slideLayouts/slideLayout665.xml"/><Relationship Id="rId454" Type="http://schemas.openxmlformats.org/officeDocument/2006/relationships/slideLayout" Target="../slideLayouts/slideLayout1012.xml"/><Relationship Id="rId661" Type="http://schemas.openxmlformats.org/officeDocument/2006/relationships/slideLayout" Target="../slideLayouts/slideLayout1219.xml"/><Relationship Id="rId759" Type="http://schemas.openxmlformats.org/officeDocument/2006/relationships/slideLayout" Target="../slideLayouts/slideLayout1317.xml"/><Relationship Id="rId11" Type="http://schemas.openxmlformats.org/officeDocument/2006/relationships/slideLayout" Target="../slideLayouts/slideLayout569.xml"/><Relationship Id="rId314" Type="http://schemas.openxmlformats.org/officeDocument/2006/relationships/slideLayout" Target="../slideLayouts/slideLayout872.xml"/><Relationship Id="rId398" Type="http://schemas.openxmlformats.org/officeDocument/2006/relationships/slideLayout" Target="../slideLayouts/slideLayout956.xml"/><Relationship Id="rId521" Type="http://schemas.openxmlformats.org/officeDocument/2006/relationships/slideLayout" Target="../slideLayouts/slideLayout1079.xml"/><Relationship Id="rId619" Type="http://schemas.openxmlformats.org/officeDocument/2006/relationships/slideLayout" Target="../slideLayouts/slideLayout11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28AC8-2893-40A6-8108-FE4AB32704D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1855-7AF0-4DEE-86FB-8F1F32FB22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1"/>
          <p:cNvPicPr>
            <a:picLocks noChangeAspect="1"/>
          </p:cNvPicPr>
          <p:nvPr userDrawn="1"/>
        </p:nvPicPr>
        <p:blipFill rotWithShape="1">
          <a:blip r:embed="rId551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 userDrawn="1"/>
        </p:nvPicPr>
        <p:blipFill>
          <a:blip r:embed="rId552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9" name="郑柏林 - 小跳豆">
            <a:hlinkClick r:id="" action="ppaction://media"/>
          </p:cNvPr>
          <p:cNvPicPr>
            <a:picLocks noChangeAspect="1"/>
          </p:cNvPicPr>
          <p:nvPr userDrawn="1">
            <a:audioFile r:link="rId550"/>
            <p:extLst>
              <p:ext uri="{DAA4B4D4-6D71-4841-9C94-3DE7FCFB9230}">
                <p14:media xmlns:p14="http://schemas.microsoft.com/office/powerpoint/2010/main" r:embed="rId549"/>
              </p:ext>
            </p:extLst>
          </p:nvPr>
        </p:nvPicPr>
        <p:blipFill>
          <a:blip r:embed="rId553" cstate="print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 userDrawn="1"/>
        </p:nvPicPr>
        <p:blipFill>
          <a:blip r:embed="rId554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 userDrawn="1"/>
        </p:nvPicPr>
        <p:blipFill>
          <a:blip r:embed="rId555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 userDrawn="1"/>
        </p:nvPicPr>
        <p:blipFill rotWithShape="1">
          <a:blip r:embed="rId55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3" name="图片 23"/>
          <p:cNvPicPr>
            <a:picLocks noChangeAspect="1"/>
          </p:cNvPicPr>
          <p:nvPr userDrawn="1"/>
        </p:nvPicPr>
        <p:blipFill>
          <a:blip r:embed="rId557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7" r:id="rId75"/>
    <p:sldLayoutId id="2147483728" r:id="rId76"/>
    <p:sldLayoutId id="2147483729" r:id="rId77"/>
    <p:sldLayoutId id="2147483730" r:id="rId78"/>
    <p:sldLayoutId id="2147483731" r:id="rId79"/>
    <p:sldLayoutId id="2147483732" r:id="rId80"/>
    <p:sldLayoutId id="2147483733" r:id="rId81"/>
    <p:sldLayoutId id="2147483734" r:id="rId82"/>
    <p:sldLayoutId id="2147483735" r:id="rId83"/>
    <p:sldLayoutId id="2147483736" r:id="rId84"/>
    <p:sldLayoutId id="2147483737" r:id="rId85"/>
    <p:sldLayoutId id="2147483738" r:id="rId86"/>
    <p:sldLayoutId id="2147483739" r:id="rId87"/>
    <p:sldLayoutId id="2147483740" r:id="rId88"/>
    <p:sldLayoutId id="2147483741" r:id="rId89"/>
    <p:sldLayoutId id="2147483742" r:id="rId90"/>
    <p:sldLayoutId id="2147483743" r:id="rId91"/>
    <p:sldLayoutId id="2147483744" r:id="rId92"/>
    <p:sldLayoutId id="2147483745" r:id="rId93"/>
    <p:sldLayoutId id="2147483746" r:id="rId94"/>
    <p:sldLayoutId id="2147483747" r:id="rId95"/>
    <p:sldLayoutId id="2147483748" r:id="rId96"/>
    <p:sldLayoutId id="2147483749" r:id="rId97"/>
    <p:sldLayoutId id="2147483750" r:id="rId98"/>
    <p:sldLayoutId id="2147483751" r:id="rId99"/>
    <p:sldLayoutId id="2147483752" r:id="rId100"/>
    <p:sldLayoutId id="2147483753" r:id="rId101"/>
    <p:sldLayoutId id="2147483754" r:id="rId102"/>
    <p:sldLayoutId id="2147483755" r:id="rId103"/>
    <p:sldLayoutId id="2147483756" r:id="rId104"/>
    <p:sldLayoutId id="2147483757" r:id="rId105"/>
    <p:sldLayoutId id="2147483758" r:id="rId106"/>
    <p:sldLayoutId id="2147483759" r:id="rId107"/>
    <p:sldLayoutId id="2147483760" r:id="rId108"/>
    <p:sldLayoutId id="2147483761" r:id="rId109"/>
    <p:sldLayoutId id="2147483762" r:id="rId110"/>
    <p:sldLayoutId id="2147483763" r:id="rId111"/>
    <p:sldLayoutId id="2147483764" r:id="rId112"/>
    <p:sldLayoutId id="2147483765" r:id="rId113"/>
    <p:sldLayoutId id="2147483766" r:id="rId114"/>
    <p:sldLayoutId id="2147483767" r:id="rId115"/>
    <p:sldLayoutId id="2147483768" r:id="rId116"/>
    <p:sldLayoutId id="2147483769" r:id="rId117"/>
    <p:sldLayoutId id="2147483770" r:id="rId118"/>
    <p:sldLayoutId id="2147483771" r:id="rId119"/>
    <p:sldLayoutId id="2147483772" r:id="rId120"/>
    <p:sldLayoutId id="2147483773" r:id="rId121"/>
    <p:sldLayoutId id="2147483774" r:id="rId122"/>
    <p:sldLayoutId id="2147483775" r:id="rId123"/>
    <p:sldLayoutId id="2147483776" r:id="rId124"/>
    <p:sldLayoutId id="2147483777" r:id="rId125"/>
    <p:sldLayoutId id="2147483778" r:id="rId126"/>
    <p:sldLayoutId id="2147483779" r:id="rId127"/>
    <p:sldLayoutId id="2147483780" r:id="rId128"/>
    <p:sldLayoutId id="2147483781" r:id="rId129"/>
    <p:sldLayoutId id="2147483782" r:id="rId130"/>
    <p:sldLayoutId id="2147483783" r:id="rId131"/>
    <p:sldLayoutId id="2147483784" r:id="rId132"/>
    <p:sldLayoutId id="2147483785" r:id="rId133"/>
    <p:sldLayoutId id="2147483786" r:id="rId134"/>
    <p:sldLayoutId id="2147483787" r:id="rId135"/>
    <p:sldLayoutId id="2147483788" r:id="rId136"/>
    <p:sldLayoutId id="2147483789" r:id="rId137"/>
    <p:sldLayoutId id="2147483790" r:id="rId138"/>
    <p:sldLayoutId id="2147483791" r:id="rId139"/>
    <p:sldLayoutId id="2147483792" r:id="rId140"/>
    <p:sldLayoutId id="2147483793" r:id="rId141"/>
    <p:sldLayoutId id="2147483794" r:id="rId142"/>
    <p:sldLayoutId id="2147483795" r:id="rId143"/>
    <p:sldLayoutId id="2147483796" r:id="rId144"/>
    <p:sldLayoutId id="2147483797" r:id="rId145"/>
    <p:sldLayoutId id="2147483798" r:id="rId146"/>
    <p:sldLayoutId id="2147483799" r:id="rId147"/>
    <p:sldLayoutId id="2147483800" r:id="rId148"/>
    <p:sldLayoutId id="2147483801" r:id="rId149"/>
    <p:sldLayoutId id="2147483802" r:id="rId150"/>
    <p:sldLayoutId id="2147483803" r:id="rId151"/>
    <p:sldLayoutId id="2147483804" r:id="rId152"/>
    <p:sldLayoutId id="2147483805" r:id="rId153"/>
    <p:sldLayoutId id="2147483806" r:id="rId154"/>
    <p:sldLayoutId id="2147483807" r:id="rId155"/>
    <p:sldLayoutId id="2147483808" r:id="rId156"/>
    <p:sldLayoutId id="2147483809" r:id="rId157"/>
    <p:sldLayoutId id="2147483810" r:id="rId158"/>
    <p:sldLayoutId id="2147483811" r:id="rId159"/>
    <p:sldLayoutId id="2147483812" r:id="rId160"/>
    <p:sldLayoutId id="2147483813" r:id="rId161"/>
    <p:sldLayoutId id="2147483814" r:id="rId162"/>
    <p:sldLayoutId id="2147483815" r:id="rId163"/>
    <p:sldLayoutId id="2147483816" r:id="rId164"/>
    <p:sldLayoutId id="2147483817" r:id="rId165"/>
    <p:sldLayoutId id="2147483818" r:id="rId166"/>
    <p:sldLayoutId id="2147483819" r:id="rId167"/>
    <p:sldLayoutId id="2147483820" r:id="rId168"/>
    <p:sldLayoutId id="2147483821" r:id="rId169"/>
    <p:sldLayoutId id="2147483822" r:id="rId170"/>
    <p:sldLayoutId id="2147483823" r:id="rId171"/>
    <p:sldLayoutId id="2147483824" r:id="rId172"/>
    <p:sldLayoutId id="2147483825" r:id="rId173"/>
    <p:sldLayoutId id="2147483826" r:id="rId174"/>
    <p:sldLayoutId id="2147483827" r:id="rId175"/>
    <p:sldLayoutId id="2147483828" r:id="rId176"/>
    <p:sldLayoutId id="2147483829" r:id="rId177"/>
    <p:sldLayoutId id="2147483830" r:id="rId178"/>
    <p:sldLayoutId id="2147483831" r:id="rId179"/>
    <p:sldLayoutId id="2147483832" r:id="rId180"/>
    <p:sldLayoutId id="2147483833" r:id="rId181"/>
    <p:sldLayoutId id="2147483834" r:id="rId182"/>
    <p:sldLayoutId id="2147483835" r:id="rId183"/>
    <p:sldLayoutId id="2147483836" r:id="rId184"/>
    <p:sldLayoutId id="2147483837" r:id="rId185"/>
    <p:sldLayoutId id="2147483838" r:id="rId186"/>
    <p:sldLayoutId id="2147483839" r:id="rId187"/>
    <p:sldLayoutId id="2147483840" r:id="rId188"/>
    <p:sldLayoutId id="2147483841" r:id="rId189"/>
    <p:sldLayoutId id="2147483842" r:id="rId190"/>
    <p:sldLayoutId id="2147483843" r:id="rId191"/>
    <p:sldLayoutId id="2147483844" r:id="rId192"/>
    <p:sldLayoutId id="2147483845" r:id="rId193"/>
    <p:sldLayoutId id="2147483846" r:id="rId194"/>
    <p:sldLayoutId id="2147483847" r:id="rId195"/>
    <p:sldLayoutId id="2147483848" r:id="rId196"/>
    <p:sldLayoutId id="2147483849" r:id="rId197"/>
    <p:sldLayoutId id="2147483850" r:id="rId198"/>
    <p:sldLayoutId id="2147483851" r:id="rId199"/>
    <p:sldLayoutId id="2147483852" r:id="rId200"/>
    <p:sldLayoutId id="2147483853" r:id="rId201"/>
    <p:sldLayoutId id="2147483855" r:id="rId202"/>
    <p:sldLayoutId id="2147483856" r:id="rId203"/>
    <p:sldLayoutId id="2147483857" r:id="rId204"/>
    <p:sldLayoutId id="2147483858" r:id="rId205"/>
    <p:sldLayoutId id="2147483859" r:id="rId206"/>
    <p:sldLayoutId id="2147483860" r:id="rId207"/>
    <p:sldLayoutId id="2147483861" r:id="rId208"/>
    <p:sldLayoutId id="2147483862" r:id="rId209"/>
    <p:sldLayoutId id="2147483863" r:id="rId210"/>
    <p:sldLayoutId id="2147483864" r:id="rId211"/>
    <p:sldLayoutId id="2147483865" r:id="rId212"/>
    <p:sldLayoutId id="2147483866" r:id="rId213"/>
    <p:sldLayoutId id="2147483867" r:id="rId214"/>
    <p:sldLayoutId id="2147483868" r:id="rId215"/>
    <p:sldLayoutId id="2147483869" r:id="rId216"/>
    <p:sldLayoutId id="2147483870" r:id="rId217"/>
    <p:sldLayoutId id="2147483871" r:id="rId218"/>
    <p:sldLayoutId id="2147483872" r:id="rId219"/>
    <p:sldLayoutId id="2147483873" r:id="rId220"/>
    <p:sldLayoutId id="2147483874" r:id="rId221"/>
    <p:sldLayoutId id="2147483875" r:id="rId222"/>
    <p:sldLayoutId id="2147483876" r:id="rId223"/>
    <p:sldLayoutId id="2147483877" r:id="rId224"/>
    <p:sldLayoutId id="2147483878" r:id="rId225"/>
    <p:sldLayoutId id="2147483879" r:id="rId226"/>
    <p:sldLayoutId id="2147483880" r:id="rId227"/>
    <p:sldLayoutId id="2147483881" r:id="rId228"/>
    <p:sldLayoutId id="2147483882" r:id="rId229"/>
    <p:sldLayoutId id="2147483883" r:id="rId230"/>
    <p:sldLayoutId id="2147483884" r:id="rId231"/>
    <p:sldLayoutId id="2147483885" r:id="rId232"/>
    <p:sldLayoutId id="2147483886" r:id="rId233"/>
    <p:sldLayoutId id="2147483887" r:id="rId234"/>
    <p:sldLayoutId id="2147483888" r:id="rId235"/>
    <p:sldLayoutId id="2147483889" r:id="rId236"/>
    <p:sldLayoutId id="2147483890" r:id="rId237"/>
    <p:sldLayoutId id="2147483891" r:id="rId238"/>
    <p:sldLayoutId id="2147483892" r:id="rId239"/>
    <p:sldLayoutId id="2147483893" r:id="rId240"/>
    <p:sldLayoutId id="2147483894" r:id="rId241"/>
    <p:sldLayoutId id="2147483895" r:id="rId242"/>
    <p:sldLayoutId id="2147483896" r:id="rId243"/>
    <p:sldLayoutId id="2147483897" r:id="rId244"/>
    <p:sldLayoutId id="2147483898" r:id="rId245"/>
    <p:sldLayoutId id="2147483899" r:id="rId246"/>
    <p:sldLayoutId id="2147483900" r:id="rId247"/>
    <p:sldLayoutId id="2147483901" r:id="rId248"/>
    <p:sldLayoutId id="2147483902" r:id="rId249"/>
    <p:sldLayoutId id="2147483903" r:id="rId250"/>
    <p:sldLayoutId id="2147483904" r:id="rId251"/>
    <p:sldLayoutId id="2147483905" r:id="rId252"/>
    <p:sldLayoutId id="2147483906" r:id="rId253"/>
    <p:sldLayoutId id="2147483907" r:id="rId254"/>
    <p:sldLayoutId id="2147483908" r:id="rId255"/>
    <p:sldLayoutId id="2147483909" r:id="rId256"/>
    <p:sldLayoutId id="2147483910" r:id="rId257"/>
    <p:sldLayoutId id="2147483911" r:id="rId258"/>
    <p:sldLayoutId id="2147483912" r:id="rId259"/>
    <p:sldLayoutId id="2147483913" r:id="rId260"/>
    <p:sldLayoutId id="2147483914" r:id="rId261"/>
    <p:sldLayoutId id="2147483915" r:id="rId262"/>
    <p:sldLayoutId id="2147483916" r:id="rId263"/>
    <p:sldLayoutId id="2147483917" r:id="rId264"/>
    <p:sldLayoutId id="2147483918" r:id="rId265"/>
    <p:sldLayoutId id="2147483919" r:id="rId266"/>
    <p:sldLayoutId id="2147483920" r:id="rId267"/>
    <p:sldLayoutId id="2147483921" r:id="rId268"/>
    <p:sldLayoutId id="2147483922" r:id="rId269"/>
    <p:sldLayoutId id="2147483923" r:id="rId270"/>
    <p:sldLayoutId id="2147483924" r:id="rId271"/>
    <p:sldLayoutId id="2147483925" r:id="rId272"/>
    <p:sldLayoutId id="2147483926" r:id="rId273"/>
    <p:sldLayoutId id="2147483927" r:id="rId274"/>
    <p:sldLayoutId id="2147483928" r:id="rId275"/>
    <p:sldLayoutId id="2147483929" r:id="rId276"/>
    <p:sldLayoutId id="2147483930" r:id="rId277"/>
    <p:sldLayoutId id="2147483931" r:id="rId278"/>
    <p:sldLayoutId id="2147483932" r:id="rId279"/>
    <p:sldLayoutId id="2147483933" r:id="rId280"/>
    <p:sldLayoutId id="2147483934" r:id="rId281"/>
    <p:sldLayoutId id="2147483935" r:id="rId282"/>
    <p:sldLayoutId id="2147483936" r:id="rId283"/>
    <p:sldLayoutId id="2147483937" r:id="rId284"/>
    <p:sldLayoutId id="2147483938" r:id="rId285"/>
    <p:sldLayoutId id="2147483939" r:id="rId286"/>
    <p:sldLayoutId id="2147483940" r:id="rId287"/>
    <p:sldLayoutId id="2147483941" r:id="rId288"/>
    <p:sldLayoutId id="2147483942" r:id="rId289"/>
    <p:sldLayoutId id="2147483943" r:id="rId290"/>
    <p:sldLayoutId id="2147483944" r:id="rId291"/>
    <p:sldLayoutId id="2147483945" r:id="rId292"/>
    <p:sldLayoutId id="2147483946" r:id="rId293"/>
    <p:sldLayoutId id="2147483947" r:id="rId294"/>
    <p:sldLayoutId id="2147483948" r:id="rId295"/>
    <p:sldLayoutId id="2147483951" r:id="rId296"/>
    <p:sldLayoutId id="2147483952" r:id="rId297"/>
    <p:sldLayoutId id="2147483953" r:id="rId298"/>
    <p:sldLayoutId id="2147483954" r:id="rId299"/>
    <p:sldLayoutId id="2147483955" r:id="rId300"/>
    <p:sldLayoutId id="2147483956" r:id="rId301"/>
    <p:sldLayoutId id="2147483957" r:id="rId302"/>
    <p:sldLayoutId id="2147483958" r:id="rId303"/>
    <p:sldLayoutId id="2147483959" r:id="rId304"/>
    <p:sldLayoutId id="2147483960" r:id="rId305"/>
    <p:sldLayoutId id="2147483961" r:id="rId306"/>
    <p:sldLayoutId id="2147483962" r:id="rId307"/>
    <p:sldLayoutId id="2147483963" r:id="rId308"/>
    <p:sldLayoutId id="2147483964" r:id="rId309"/>
    <p:sldLayoutId id="2147483965" r:id="rId310"/>
    <p:sldLayoutId id="2147483966" r:id="rId311"/>
    <p:sldLayoutId id="2147483967" r:id="rId312"/>
    <p:sldLayoutId id="2147483968" r:id="rId313"/>
    <p:sldLayoutId id="2147483969" r:id="rId314"/>
    <p:sldLayoutId id="2147483970" r:id="rId315"/>
    <p:sldLayoutId id="2147483971" r:id="rId316"/>
    <p:sldLayoutId id="2147483972" r:id="rId317"/>
    <p:sldLayoutId id="2147483973" r:id="rId318"/>
    <p:sldLayoutId id="2147483974" r:id="rId319"/>
    <p:sldLayoutId id="2147483975" r:id="rId320"/>
    <p:sldLayoutId id="2147483976" r:id="rId321"/>
    <p:sldLayoutId id="2147483977" r:id="rId322"/>
    <p:sldLayoutId id="2147483978" r:id="rId323"/>
    <p:sldLayoutId id="2147483979" r:id="rId324"/>
    <p:sldLayoutId id="2147483980" r:id="rId325"/>
    <p:sldLayoutId id="2147483981" r:id="rId326"/>
    <p:sldLayoutId id="2147483982" r:id="rId327"/>
    <p:sldLayoutId id="2147483983" r:id="rId328"/>
    <p:sldLayoutId id="2147483984" r:id="rId329"/>
    <p:sldLayoutId id="2147483985" r:id="rId330"/>
    <p:sldLayoutId id="2147483986" r:id="rId331"/>
    <p:sldLayoutId id="2147483987" r:id="rId332"/>
    <p:sldLayoutId id="2147483988" r:id="rId333"/>
    <p:sldLayoutId id="2147483989" r:id="rId334"/>
    <p:sldLayoutId id="2147483990" r:id="rId335"/>
    <p:sldLayoutId id="2147483991" r:id="rId336"/>
    <p:sldLayoutId id="2147483992" r:id="rId337"/>
    <p:sldLayoutId id="2147483993" r:id="rId338"/>
    <p:sldLayoutId id="2147483994" r:id="rId339"/>
    <p:sldLayoutId id="2147483995" r:id="rId340"/>
    <p:sldLayoutId id="2147483996" r:id="rId341"/>
    <p:sldLayoutId id="2147483997" r:id="rId342"/>
    <p:sldLayoutId id="2147483998" r:id="rId343"/>
    <p:sldLayoutId id="2147483999" r:id="rId344"/>
    <p:sldLayoutId id="2147484000" r:id="rId345"/>
    <p:sldLayoutId id="2147484001" r:id="rId346"/>
    <p:sldLayoutId id="2147484002" r:id="rId347"/>
    <p:sldLayoutId id="2147484003" r:id="rId348"/>
    <p:sldLayoutId id="2147484004" r:id="rId349"/>
    <p:sldLayoutId id="2147484005" r:id="rId350"/>
    <p:sldLayoutId id="2147484006" r:id="rId351"/>
    <p:sldLayoutId id="2147484007" r:id="rId352"/>
    <p:sldLayoutId id="2147484008" r:id="rId353"/>
    <p:sldLayoutId id="2147484009" r:id="rId354"/>
    <p:sldLayoutId id="2147484010" r:id="rId355"/>
    <p:sldLayoutId id="2147484011" r:id="rId356"/>
    <p:sldLayoutId id="2147484012" r:id="rId357"/>
    <p:sldLayoutId id="2147484013" r:id="rId358"/>
    <p:sldLayoutId id="2147484014" r:id="rId359"/>
    <p:sldLayoutId id="2147484015" r:id="rId360"/>
    <p:sldLayoutId id="2147484016" r:id="rId361"/>
    <p:sldLayoutId id="2147484017" r:id="rId362"/>
    <p:sldLayoutId id="2147484018" r:id="rId363"/>
    <p:sldLayoutId id="2147484019" r:id="rId364"/>
    <p:sldLayoutId id="2147484020" r:id="rId365"/>
    <p:sldLayoutId id="2147484021" r:id="rId366"/>
    <p:sldLayoutId id="2147484022" r:id="rId367"/>
    <p:sldLayoutId id="2147484023" r:id="rId368"/>
    <p:sldLayoutId id="2147484024" r:id="rId369"/>
    <p:sldLayoutId id="2147484025" r:id="rId370"/>
    <p:sldLayoutId id="2147484026" r:id="rId371"/>
    <p:sldLayoutId id="2147484027" r:id="rId372"/>
    <p:sldLayoutId id="2147484028" r:id="rId373"/>
    <p:sldLayoutId id="2147484029" r:id="rId374"/>
    <p:sldLayoutId id="2147484030" r:id="rId375"/>
    <p:sldLayoutId id="2147484031" r:id="rId376"/>
    <p:sldLayoutId id="2147484032" r:id="rId377"/>
    <p:sldLayoutId id="2147484033" r:id="rId378"/>
    <p:sldLayoutId id="2147484034" r:id="rId379"/>
    <p:sldLayoutId id="2147484035" r:id="rId380"/>
    <p:sldLayoutId id="2147484036" r:id="rId381"/>
    <p:sldLayoutId id="2147484037" r:id="rId382"/>
    <p:sldLayoutId id="2147484038" r:id="rId383"/>
    <p:sldLayoutId id="2147484039" r:id="rId384"/>
    <p:sldLayoutId id="2147484040" r:id="rId385"/>
    <p:sldLayoutId id="2147484041" r:id="rId386"/>
    <p:sldLayoutId id="2147484042" r:id="rId387"/>
    <p:sldLayoutId id="2147484043" r:id="rId388"/>
    <p:sldLayoutId id="2147484044" r:id="rId389"/>
    <p:sldLayoutId id="2147484045" r:id="rId390"/>
    <p:sldLayoutId id="2147484046" r:id="rId391"/>
    <p:sldLayoutId id="2147484047" r:id="rId392"/>
    <p:sldLayoutId id="2147484048" r:id="rId393"/>
    <p:sldLayoutId id="2147484049" r:id="rId394"/>
    <p:sldLayoutId id="2147484050" r:id="rId395"/>
    <p:sldLayoutId id="2147484051" r:id="rId396"/>
    <p:sldLayoutId id="2147484052" r:id="rId397"/>
    <p:sldLayoutId id="2147484053" r:id="rId398"/>
    <p:sldLayoutId id="2147484054" r:id="rId399"/>
    <p:sldLayoutId id="2147484055" r:id="rId400"/>
    <p:sldLayoutId id="2147484056" r:id="rId401"/>
    <p:sldLayoutId id="2147484057" r:id="rId402"/>
    <p:sldLayoutId id="2147484058" r:id="rId403"/>
    <p:sldLayoutId id="2147484059" r:id="rId404"/>
    <p:sldLayoutId id="2147484060" r:id="rId405"/>
    <p:sldLayoutId id="2147484061" r:id="rId406"/>
    <p:sldLayoutId id="2147484062" r:id="rId407"/>
    <p:sldLayoutId id="2147484063" r:id="rId408"/>
    <p:sldLayoutId id="2147484064" r:id="rId409"/>
    <p:sldLayoutId id="2147484065" r:id="rId410"/>
    <p:sldLayoutId id="2147484066" r:id="rId411"/>
    <p:sldLayoutId id="2147484067" r:id="rId412"/>
    <p:sldLayoutId id="2147484068" r:id="rId413"/>
    <p:sldLayoutId id="2147484069" r:id="rId414"/>
    <p:sldLayoutId id="2147484070" r:id="rId415"/>
    <p:sldLayoutId id="2147484071" r:id="rId416"/>
    <p:sldLayoutId id="2147484072" r:id="rId417"/>
    <p:sldLayoutId id="2147484073" r:id="rId418"/>
    <p:sldLayoutId id="2147484074" r:id="rId419"/>
    <p:sldLayoutId id="2147484075" r:id="rId420"/>
    <p:sldLayoutId id="2147484076" r:id="rId421"/>
    <p:sldLayoutId id="2147484077" r:id="rId422"/>
    <p:sldLayoutId id="2147484078" r:id="rId423"/>
    <p:sldLayoutId id="2147484079" r:id="rId424"/>
    <p:sldLayoutId id="2147484080" r:id="rId425"/>
    <p:sldLayoutId id="2147484081" r:id="rId426"/>
    <p:sldLayoutId id="2147484082" r:id="rId427"/>
    <p:sldLayoutId id="2147484083" r:id="rId428"/>
    <p:sldLayoutId id="2147484084" r:id="rId429"/>
    <p:sldLayoutId id="2147484085" r:id="rId430"/>
    <p:sldLayoutId id="2147484086" r:id="rId431"/>
    <p:sldLayoutId id="2147484087" r:id="rId432"/>
    <p:sldLayoutId id="2147484088" r:id="rId433"/>
    <p:sldLayoutId id="2147484089" r:id="rId434"/>
    <p:sldLayoutId id="2147484090" r:id="rId435"/>
    <p:sldLayoutId id="2147484091" r:id="rId436"/>
    <p:sldLayoutId id="2147484092" r:id="rId437"/>
    <p:sldLayoutId id="2147484093" r:id="rId438"/>
    <p:sldLayoutId id="2147484094" r:id="rId439"/>
    <p:sldLayoutId id="2147484095" r:id="rId440"/>
    <p:sldLayoutId id="2147484096" r:id="rId441"/>
    <p:sldLayoutId id="2147484097" r:id="rId442"/>
    <p:sldLayoutId id="2147484098" r:id="rId443"/>
    <p:sldLayoutId id="2147484099" r:id="rId444"/>
    <p:sldLayoutId id="2147484100" r:id="rId445"/>
    <p:sldLayoutId id="2147484101" r:id="rId446"/>
    <p:sldLayoutId id="2147484102" r:id="rId447"/>
    <p:sldLayoutId id="2147484103" r:id="rId448"/>
    <p:sldLayoutId id="2147484104" r:id="rId449"/>
    <p:sldLayoutId id="2147484105" r:id="rId450"/>
    <p:sldLayoutId id="2147484106" r:id="rId451"/>
    <p:sldLayoutId id="2147484107" r:id="rId452"/>
    <p:sldLayoutId id="2147484108" r:id="rId453"/>
    <p:sldLayoutId id="2147484109" r:id="rId454"/>
    <p:sldLayoutId id="2147484110" r:id="rId455"/>
    <p:sldLayoutId id="2147484111" r:id="rId456"/>
    <p:sldLayoutId id="2147484112" r:id="rId457"/>
    <p:sldLayoutId id="2147484113" r:id="rId458"/>
    <p:sldLayoutId id="2147484114" r:id="rId459"/>
    <p:sldLayoutId id="2147484115" r:id="rId460"/>
    <p:sldLayoutId id="2147484116" r:id="rId461"/>
    <p:sldLayoutId id="2147484117" r:id="rId462"/>
    <p:sldLayoutId id="2147484118" r:id="rId463"/>
    <p:sldLayoutId id="2147484119" r:id="rId464"/>
    <p:sldLayoutId id="2147484120" r:id="rId465"/>
    <p:sldLayoutId id="2147484121" r:id="rId466"/>
    <p:sldLayoutId id="2147484122" r:id="rId467"/>
    <p:sldLayoutId id="2147484123" r:id="rId468"/>
    <p:sldLayoutId id="2147484124" r:id="rId469"/>
    <p:sldLayoutId id="2147484125" r:id="rId470"/>
    <p:sldLayoutId id="2147484126" r:id="rId471"/>
    <p:sldLayoutId id="2147484127" r:id="rId472"/>
    <p:sldLayoutId id="2147484128" r:id="rId473"/>
    <p:sldLayoutId id="2147484129" r:id="rId474"/>
    <p:sldLayoutId id="2147484130" r:id="rId475"/>
    <p:sldLayoutId id="2147484131" r:id="rId476"/>
    <p:sldLayoutId id="2147484132" r:id="rId477"/>
    <p:sldLayoutId id="2147484133" r:id="rId478"/>
    <p:sldLayoutId id="2147484134" r:id="rId479"/>
    <p:sldLayoutId id="2147484135" r:id="rId480"/>
    <p:sldLayoutId id="2147484136" r:id="rId481"/>
    <p:sldLayoutId id="2147484137" r:id="rId482"/>
    <p:sldLayoutId id="2147484138" r:id="rId483"/>
    <p:sldLayoutId id="2147484139" r:id="rId484"/>
    <p:sldLayoutId id="2147484140" r:id="rId485"/>
    <p:sldLayoutId id="2147484141" r:id="rId486"/>
    <p:sldLayoutId id="2147484142" r:id="rId487"/>
    <p:sldLayoutId id="2147484143" r:id="rId488"/>
    <p:sldLayoutId id="2147484144" r:id="rId489"/>
    <p:sldLayoutId id="2147484145" r:id="rId490"/>
    <p:sldLayoutId id="2147484146" r:id="rId491"/>
    <p:sldLayoutId id="2147484147" r:id="rId492"/>
    <p:sldLayoutId id="2147484148" r:id="rId493"/>
    <p:sldLayoutId id="2147484149" r:id="rId494"/>
    <p:sldLayoutId id="2147484150" r:id="rId495"/>
    <p:sldLayoutId id="2147484151" r:id="rId496"/>
    <p:sldLayoutId id="2147484152" r:id="rId497"/>
    <p:sldLayoutId id="2147484153" r:id="rId498"/>
    <p:sldLayoutId id="2147484154" r:id="rId499"/>
    <p:sldLayoutId id="2147484155" r:id="rId500"/>
    <p:sldLayoutId id="2147484156" r:id="rId501"/>
    <p:sldLayoutId id="2147484157" r:id="rId502"/>
    <p:sldLayoutId id="2147484158" r:id="rId503"/>
    <p:sldLayoutId id="2147484159" r:id="rId504"/>
    <p:sldLayoutId id="2147484160" r:id="rId505"/>
    <p:sldLayoutId id="2147484161" r:id="rId506"/>
    <p:sldLayoutId id="2147484162" r:id="rId507"/>
    <p:sldLayoutId id="2147484163" r:id="rId508"/>
    <p:sldLayoutId id="2147484164" r:id="rId509"/>
    <p:sldLayoutId id="2147484165" r:id="rId510"/>
    <p:sldLayoutId id="2147484166" r:id="rId511"/>
    <p:sldLayoutId id="2147484167" r:id="rId512"/>
    <p:sldLayoutId id="2147484168" r:id="rId513"/>
    <p:sldLayoutId id="2147484169" r:id="rId514"/>
    <p:sldLayoutId id="2147484170" r:id="rId515"/>
    <p:sldLayoutId id="2147484171" r:id="rId516"/>
    <p:sldLayoutId id="2147484172" r:id="rId517"/>
    <p:sldLayoutId id="2147484173" r:id="rId518"/>
    <p:sldLayoutId id="2147484174" r:id="rId519"/>
    <p:sldLayoutId id="2147484175" r:id="rId520"/>
    <p:sldLayoutId id="2147484176" r:id="rId521"/>
    <p:sldLayoutId id="2147484177" r:id="rId522"/>
    <p:sldLayoutId id="2147484178" r:id="rId523"/>
    <p:sldLayoutId id="2147484179" r:id="rId524"/>
    <p:sldLayoutId id="2147484180" r:id="rId525"/>
    <p:sldLayoutId id="2147484181" r:id="rId526"/>
    <p:sldLayoutId id="2147484182" r:id="rId527"/>
    <p:sldLayoutId id="2147484183" r:id="rId528"/>
    <p:sldLayoutId id="2147484184" r:id="rId529"/>
    <p:sldLayoutId id="2147484185" r:id="rId530"/>
    <p:sldLayoutId id="2147484186" r:id="rId531"/>
    <p:sldLayoutId id="2147484187" r:id="rId532"/>
    <p:sldLayoutId id="2147484188" r:id="rId533"/>
    <p:sldLayoutId id="2147484189" r:id="rId534"/>
    <p:sldLayoutId id="2147484190" r:id="rId535"/>
    <p:sldLayoutId id="2147484191" r:id="rId536"/>
    <p:sldLayoutId id="2147484192" r:id="rId537"/>
    <p:sldLayoutId id="2147484193" r:id="rId538"/>
    <p:sldLayoutId id="2147484194" r:id="rId539"/>
    <p:sldLayoutId id="2147484195" r:id="rId540"/>
    <p:sldLayoutId id="2147484196" r:id="rId541"/>
    <p:sldLayoutId id="2147484197" r:id="rId542"/>
    <p:sldLayoutId id="2147484198" r:id="rId543"/>
    <p:sldLayoutId id="2147484199" r:id="rId544"/>
    <p:sldLayoutId id="2147484200" r:id="rId545"/>
    <p:sldLayoutId id="2147484201" r:id="rId546"/>
    <p:sldLayoutId id="2147484202" r:id="rId547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audi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C9148-F04B-4C5A-9AA4-61981EF786A4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  <p:sldLayoutId id="2147484230" r:id="rId15"/>
    <p:sldLayoutId id="2147484231" r:id="rId16"/>
    <p:sldLayoutId id="2147484232" r:id="rId17"/>
    <p:sldLayoutId id="2147484233" r:id="rId18"/>
    <p:sldLayoutId id="2147484234" r:id="rId19"/>
    <p:sldLayoutId id="2147484235" r:id="rId20"/>
    <p:sldLayoutId id="2147484236" r:id="rId21"/>
    <p:sldLayoutId id="2147484237" r:id="rId22"/>
    <p:sldLayoutId id="2147484238" r:id="rId23"/>
    <p:sldLayoutId id="2147484239" r:id="rId24"/>
    <p:sldLayoutId id="2147484240" r:id="rId25"/>
    <p:sldLayoutId id="2147484241" r:id="rId26"/>
    <p:sldLayoutId id="2147484242" r:id="rId27"/>
    <p:sldLayoutId id="2147484243" r:id="rId28"/>
    <p:sldLayoutId id="2147484244" r:id="rId29"/>
    <p:sldLayoutId id="2147484245" r:id="rId30"/>
    <p:sldLayoutId id="2147484246" r:id="rId31"/>
    <p:sldLayoutId id="2147484247" r:id="rId32"/>
    <p:sldLayoutId id="2147484248" r:id="rId33"/>
    <p:sldLayoutId id="2147484249" r:id="rId34"/>
    <p:sldLayoutId id="2147484250" r:id="rId35"/>
    <p:sldLayoutId id="2147484251" r:id="rId36"/>
    <p:sldLayoutId id="2147484252" r:id="rId37"/>
    <p:sldLayoutId id="2147484253" r:id="rId38"/>
    <p:sldLayoutId id="2147484254" r:id="rId39"/>
    <p:sldLayoutId id="2147484255" r:id="rId40"/>
    <p:sldLayoutId id="2147484256" r:id="rId41"/>
    <p:sldLayoutId id="2147484257" r:id="rId42"/>
    <p:sldLayoutId id="2147484258" r:id="rId43"/>
    <p:sldLayoutId id="2147484259" r:id="rId44"/>
    <p:sldLayoutId id="2147484260" r:id="rId45"/>
    <p:sldLayoutId id="2147484261" r:id="rId46"/>
    <p:sldLayoutId id="2147484262" r:id="rId47"/>
    <p:sldLayoutId id="2147484263" r:id="rId48"/>
    <p:sldLayoutId id="2147484264" r:id="rId49"/>
    <p:sldLayoutId id="2147484265" r:id="rId50"/>
    <p:sldLayoutId id="2147484266" r:id="rId51"/>
    <p:sldLayoutId id="2147484267" r:id="rId52"/>
    <p:sldLayoutId id="2147484268" r:id="rId53"/>
    <p:sldLayoutId id="2147484269" r:id="rId54"/>
    <p:sldLayoutId id="2147484270" r:id="rId55"/>
    <p:sldLayoutId id="2147484271" r:id="rId56"/>
    <p:sldLayoutId id="2147484272" r:id="rId57"/>
    <p:sldLayoutId id="2147484273" r:id="rId58"/>
    <p:sldLayoutId id="2147484274" r:id="rId59"/>
    <p:sldLayoutId id="2147484275" r:id="rId60"/>
    <p:sldLayoutId id="2147484276" r:id="rId61"/>
    <p:sldLayoutId id="2147484277" r:id="rId62"/>
    <p:sldLayoutId id="2147484278" r:id="rId63"/>
    <p:sldLayoutId id="2147484279" r:id="rId64"/>
    <p:sldLayoutId id="2147484280" r:id="rId65"/>
    <p:sldLayoutId id="2147484281" r:id="rId66"/>
    <p:sldLayoutId id="2147484282" r:id="rId67"/>
    <p:sldLayoutId id="2147484283" r:id="rId68"/>
    <p:sldLayoutId id="2147484284" r:id="rId69"/>
    <p:sldLayoutId id="2147484285" r:id="rId70"/>
    <p:sldLayoutId id="2147484286" r:id="rId71"/>
    <p:sldLayoutId id="2147484287" r:id="rId72"/>
    <p:sldLayoutId id="2147484288" r:id="rId73"/>
    <p:sldLayoutId id="2147484289" r:id="rId74"/>
    <p:sldLayoutId id="2147484290" r:id="rId75"/>
    <p:sldLayoutId id="2147484291" r:id="rId76"/>
    <p:sldLayoutId id="2147484292" r:id="rId77"/>
    <p:sldLayoutId id="2147484293" r:id="rId78"/>
    <p:sldLayoutId id="2147484294" r:id="rId79"/>
    <p:sldLayoutId id="2147484295" r:id="rId80"/>
    <p:sldLayoutId id="2147484296" r:id="rId81"/>
    <p:sldLayoutId id="2147484297" r:id="rId82"/>
    <p:sldLayoutId id="2147484298" r:id="rId83"/>
    <p:sldLayoutId id="2147484299" r:id="rId84"/>
    <p:sldLayoutId id="2147484300" r:id="rId85"/>
    <p:sldLayoutId id="2147484301" r:id="rId86"/>
    <p:sldLayoutId id="2147484302" r:id="rId87"/>
    <p:sldLayoutId id="2147484303" r:id="rId88"/>
    <p:sldLayoutId id="2147484304" r:id="rId89"/>
    <p:sldLayoutId id="2147484305" r:id="rId90"/>
    <p:sldLayoutId id="2147484306" r:id="rId91"/>
    <p:sldLayoutId id="2147484307" r:id="rId92"/>
    <p:sldLayoutId id="2147484308" r:id="rId93"/>
    <p:sldLayoutId id="2147484309" r:id="rId94"/>
    <p:sldLayoutId id="2147484310" r:id="rId95"/>
    <p:sldLayoutId id="2147484311" r:id="rId96"/>
    <p:sldLayoutId id="2147484312" r:id="rId97"/>
    <p:sldLayoutId id="2147484313" r:id="rId98"/>
    <p:sldLayoutId id="2147484314" r:id="rId99"/>
    <p:sldLayoutId id="2147484315" r:id="rId100"/>
    <p:sldLayoutId id="2147484316" r:id="rId101"/>
    <p:sldLayoutId id="2147484317" r:id="rId102"/>
    <p:sldLayoutId id="2147484318" r:id="rId103"/>
    <p:sldLayoutId id="2147484319" r:id="rId104"/>
    <p:sldLayoutId id="2147484320" r:id="rId105"/>
    <p:sldLayoutId id="2147484321" r:id="rId106"/>
    <p:sldLayoutId id="2147484322" r:id="rId107"/>
    <p:sldLayoutId id="2147484323" r:id="rId108"/>
    <p:sldLayoutId id="2147484324" r:id="rId109"/>
    <p:sldLayoutId id="2147484325" r:id="rId110"/>
    <p:sldLayoutId id="2147484326" r:id="rId111"/>
    <p:sldLayoutId id="2147484327" r:id="rId112"/>
    <p:sldLayoutId id="2147484328" r:id="rId113"/>
    <p:sldLayoutId id="2147484329" r:id="rId114"/>
    <p:sldLayoutId id="2147484330" r:id="rId115"/>
    <p:sldLayoutId id="2147484331" r:id="rId116"/>
    <p:sldLayoutId id="2147484332" r:id="rId117"/>
    <p:sldLayoutId id="2147484333" r:id="rId118"/>
    <p:sldLayoutId id="2147484334" r:id="rId119"/>
    <p:sldLayoutId id="2147484335" r:id="rId120"/>
    <p:sldLayoutId id="2147484336" r:id="rId121"/>
    <p:sldLayoutId id="2147484337" r:id="rId122"/>
    <p:sldLayoutId id="2147484338" r:id="rId123"/>
    <p:sldLayoutId id="2147484339" r:id="rId124"/>
    <p:sldLayoutId id="2147484340" r:id="rId125"/>
    <p:sldLayoutId id="2147484341" r:id="rId126"/>
    <p:sldLayoutId id="2147484342" r:id="rId127"/>
    <p:sldLayoutId id="2147484343" r:id="rId128"/>
    <p:sldLayoutId id="2147484344" r:id="rId129"/>
    <p:sldLayoutId id="2147484345" r:id="rId130"/>
    <p:sldLayoutId id="2147484346" r:id="rId131"/>
    <p:sldLayoutId id="2147484347" r:id="rId132"/>
    <p:sldLayoutId id="2147484348" r:id="rId133"/>
    <p:sldLayoutId id="2147484349" r:id="rId134"/>
    <p:sldLayoutId id="2147484350" r:id="rId135"/>
    <p:sldLayoutId id="2147484351" r:id="rId136"/>
    <p:sldLayoutId id="2147484352" r:id="rId137"/>
    <p:sldLayoutId id="2147484353" r:id="rId138"/>
    <p:sldLayoutId id="2147484354" r:id="rId139"/>
    <p:sldLayoutId id="2147484355" r:id="rId140"/>
    <p:sldLayoutId id="2147484356" r:id="rId141"/>
    <p:sldLayoutId id="2147484357" r:id="rId142"/>
    <p:sldLayoutId id="2147484358" r:id="rId143"/>
    <p:sldLayoutId id="2147484359" r:id="rId144"/>
    <p:sldLayoutId id="2147484360" r:id="rId145"/>
    <p:sldLayoutId id="2147484361" r:id="rId146"/>
    <p:sldLayoutId id="2147484362" r:id="rId147"/>
    <p:sldLayoutId id="2147484363" r:id="rId148"/>
    <p:sldLayoutId id="2147484364" r:id="rId149"/>
    <p:sldLayoutId id="2147484365" r:id="rId150"/>
    <p:sldLayoutId id="2147484366" r:id="rId151"/>
    <p:sldLayoutId id="2147484367" r:id="rId152"/>
    <p:sldLayoutId id="2147484368" r:id="rId153"/>
    <p:sldLayoutId id="2147484369" r:id="rId154"/>
    <p:sldLayoutId id="2147484370" r:id="rId155"/>
    <p:sldLayoutId id="2147484371" r:id="rId156"/>
    <p:sldLayoutId id="2147484372" r:id="rId157"/>
    <p:sldLayoutId id="2147484373" r:id="rId158"/>
    <p:sldLayoutId id="2147484374" r:id="rId159"/>
    <p:sldLayoutId id="2147484375" r:id="rId160"/>
    <p:sldLayoutId id="2147484376" r:id="rId161"/>
    <p:sldLayoutId id="2147484377" r:id="rId162"/>
    <p:sldLayoutId id="2147484378" r:id="rId163"/>
    <p:sldLayoutId id="2147484379" r:id="rId164"/>
    <p:sldLayoutId id="2147484380" r:id="rId165"/>
    <p:sldLayoutId id="2147484381" r:id="rId166"/>
    <p:sldLayoutId id="2147484382" r:id="rId167"/>
    <p:sldLayoutId id="2147484383" r:id="rId168"/>
    <p:sldLayoutId id="2147484384" r:id="rId169"/>
    <p:sldLayoutId id="2147484385" r:id="rId170"/>
    <p:sldLayoutId id="2147484386" r:id="rId171"/>
    <p:sldLayoutId id="2147484387" r:id="rId172"/>
    <p:sldLayoutId id="2147484388" r:id="rId173"/>
    <p:sldLayoutId id="2147484389" r:id="rId174"/>
    <p:sldLayoutId id="2147484390" r:id="rId175"/>
    <p:sldLayoutId id="2147484391" r:id="rId176"/>
    <p:sldLayoutId id="2147484392" r:id="rId177"/>
    <p:sldLayoutId id="2147484393" r:id="rId178"/>
    <p:sldLayoutId id="2147484394" r:id="rId179"/>
    <p:sldLayoutId id="2147484395" r:id="rId180"/>
    <p:sldLayoutId id="2147484396" r:id="rId181"/>
    <p:sldLayoutId id="2147484397" r:id="rId182"/>
    <p:sldLayoutId id="2147484398" r:id="rId183"/>
    <p:sldLayoutId id="2147484399" r:id="rId184"/>
    <p:sldLayoutId id="2147484400" r:id="rId185"/>
    <p:sldLayoutId id="2147484401" r:id="rId186"/>
    <p:sldLayoutId id="2147484402" r:id="rId187"/>
    <p:sldLayoutId id="2147484403" r:id="rId188"/>
    <p:sldLayoutId id="2147484404" r:id="rId189"/>
    <p:sldLayoutId id="2147484405" r:id="rId190"/>
    <p:sldLayoutId id="2147484406" r:id="rId191"/>
    <p:sldLayoutId id="2147484407" r:id="rId192"/>
    <p:sldLayoutId id="2147484408" r:id="rId193"/>
    <p:sldLayoutId id="2147484409" r:id="rId194"/>
    <p:sldLayoutId id="2147484410" r:id="rId195"/>
    <p:sldLayoutId id="2147484411" r:id="rId196"/>
    <p:sldLayoutId id="2147484412" r:id="rId197"/>
    <p:sldLayoutId id="2147484413" r:id="rId198"/>
    <p:sldLayoutId id="2147484414" r:id="rId199"/>
    <p:sldLayoutId id="2147484415" r:id="rId200"/>
    <p:sldLayoutId id="2147484416" r:id="rId201"/>
    <p:sldLayoutId id="2147484417" r:id="rId202"/>
    <p:sldLayoutId id="2147484418" r:id="rId203"/>
    <p:sldLayoutId id="2147484419" r:id="rId204"/>
    <p:sldLayoutId id="2147484420" r:id="rId205"/>
    <p:sldLayoutId id="2147484421" r:id="rId206"/>
    <p:sldLayoutId id="2147484422" r:id="rId207"/>
    <p:sldLayoutId id="2147484423" r:id="rId208"/>
    <p:sldLayoutId id="2147484424" r:id="rId209"/>
    <p:sldLayoutId id="2147484425" r:id="rId210"/>
    <p:sldLayoutId id="2147484426" r:id="rId211"/>
    <p:sldLayoutId id="2147484427" r:id="rId212"/>
    <p:sldLayoutId id="2147484428" r:id="rId213"/>
    <p:sldLayoutId id="2147484429" r:id="rId214"/>
    <p:sldLayoutId id="2147484430" r:id="rId215"/>
    <p:sldLayoutId id="2147484431" r:id="rId216"/>
    <p:sldLayoutId id="2147484432" r:id="rId217"/>
    <p:sldLayoutId id="2147484433" r:id="rId218"/>
    <p:sldLayoutId id="2147484434" r:id="rId219"/>
    <p:sldLayoutId id="2147484435" r:id="rId220"/>
    <p:sldLayoutId id="2147484436" r:id="rId221"/>
    <p:sldLayoutId id="2147484437" r:id="rId222"/>
    <p:sldLayoutId id="2147484438" r:id="rId223"/>
    <p:sldLayoutId id="2147484439" r:id="rId224"/>
    <p:sldLayoutId id="2147484440" r:id="rId225"/>
    <p:sldLayoutId id="2147484441" r:id="rId226"/>
    <p:sldLayoutId id="2147484442" r:id="rId227"/>
    <p:sldLayoutId id="2147484443" r:id="rId228"/>
    <p:sldLayoutId id="2147484444" r:id="rId229"/>
    <p:sldLayoutId id="2147484445" r:id="rId230"/>
    <p:sldLayoutId id="2147484446" r:id="rId231"/>
    <p:sldLayoutId id="2147484447" r:id="rId232"/>
    <p:sldLayoutId id="2147484448" r:id="rId233"/>
    <p:sldLayoutId id="2147484449" r:id="rId234"/>
    <p:sldLayoutId id="2147484450" r:id="rId235"/>
    <p:sldLayoutId id="2147484451" r:id="rId236"/>
    <p:sldLayoutId id="2147484452" r:id="rId237"/>
    <p:sldLayoutId id="2147484453" r:id="rId238"/>
    <p:sldLayoutId id="2147484454" r:id="rId239"/>
    <p:sldLayoutId id="2147484455" r:id="rId240"/>
    <p:sldLayoutId id="2147484456" r:id="rId241"/>
    <p:sldLayoutId id="2147484457" r:id="rId242"/>
    <p:sldLayoutId id="2147484458" r:id="rId243"/>
    <p:sldLayoutId id="2147484459" r:id="rId244"/>
    <p:sldLayoutId id="2147484460" r:id="rId245"/>
    <p:sldLayoutId id="2147484461" r:id="rId246"/>
    <p:sldLayoutId id="2147484462" r:id="rId247"/>
    <p:sldLayoutId id="2147484463" r:id="rId248"/>
    <p:sldLayoutId id="2147484464" r:id="rId249"/>
    <p:sldLayoutId id="2147484465" r:id="rId250"/>
    <p:sldLayoutId id="2147484466" r:id="rId251"/>
    <p:sldLayoutId id="2147484467" r:id="rId252"/>
    <p:sldLayoutId id="2147484468" r:id="rId253"/>
    <p:sldLayoutId id="2147484469" r:id="rId254"/>
    <p:sldLayoutId id="2147484470" r:id="rId255"/>
    <p:sldLayoutId id="2147484471" r:id="rId256"/>
    <p:sldLayoutId id="2147484472" r:id="rId257"/>
    <p:sldLayoutId id="2147484473" r:id="rId258"/>
    <p:sldLayoutId id="2147484474" r:id="rId259"/>
    <p:sldLayoutId id="2147484475" r:id="rId260"/>
    <p:sldLayoutId id="2147484476" r:id="rId261"/>
    <p:sldLayoutId id="2147484477" r:id="rId262"/>
    <p:sldLayoutId id="2147484478" r:id="rId263"/>
    <p:sldLayoutId id="2147484479" r:id="rId264"/>
    <p:sldLayoutId id="2147484480" r:id="rId265"/>
    <p:sldLayoutId id="2147484481" r:id="rId266"/>
    <p:sldLayoutId id="2147484482" r:id="rId267"/>
    <p:sldLayoutId id="2147484483" r:id="rId268"/>
    <p:sldLayoutId id="2147484484" r:id="rId269"/>
    <p:sldLayoutId id="2147484485" r:id="rId270"/>
    <p:sldLayoutId id="2147484486" r:id="rId271"/>
    <p:sldLayoutId id="2147484487" r:id="rId272"/>
    <p:sldLayoutId id="2147484488" r:id="rId273"/>
    <p:sldLayoutId id="2147484489" r:id="rId274"/>
    <p:sldLayoutId id="2147484490" r:id="rId275"/>
    <p:sldLayoutId id="2147484491" r:id="rId276"/>
    <p:sldLayoutId id="2147484492" r:id="rId277"/>
    <p:sldLayoutId id="2147484493" r:id="rId278"/>
    <p:sldLayoutId id="2147484494" r:id="rId279"/>
    <p:sldLayoutId id="2147484495" r:id="rId280"/>
    <p:sldLayoutId id="2147484496" r:id="rId281"/>
    <p:sldLayoutId id="2147484497" r:id="rId282"/>
    <p:sldLayoutId id="2147484498" r:id="rId283"/>
    <p:sldLayoutId id="2147484499" r:id="rId284"/>
    <p:sldLayoutId id="2147484500" r:id="rId285"/>
    <p:sldLayoutId id="2147484501" r:id="rId286"/>
    <p:sldLayoutId id="2147484502" r:id="rId287"/>
    <p:sldLayoutId id="2147484503" r:id="rId288"/>
    <p:sldLayoutId id="2147484504" r:id="rId289"/>
    <p:sldLayoutId id="2147484505" r:id="rId290"/>
    <p:sldLayoutId id="2147484506" r:id="rId291"/>
    <p:sldLayoutId id="2147484507" r:id="rId292"/>
    <p:sldLayoutId id="2147484508" r:id="rId293"/>
    <p:sldLayoutId id="2147484509" r:id="rId294"/>
    <p:sldLayoutId id="2147484510" r:id="rId295"/>
    <p:sldLayoutId id="2147484511" r:id="rId296"/>
    <p:sldLayoutId id="2147484512" r:id="rId297"/>
    <p:sldLayoutId id="2147484513" r:id="rId298"/>
    <p:sldLayoutId id="2147484514" r:id="rId299"/>
    <p:sldLayoutId id="2147484515" r:id="rId300"/>
    <p:sldLayoutId id="2147484516" r:id="rId301"/>
    <p:sldLayoutId id="2147484517" r:id="rId302"/>
    <p:sldLayoutId id="2147484518" r:id="rId303"/>
    <p:sldLayoutId id="2147484519" r:id="rId304"/>
    <p:sldLayoutId id="2147484520" r:id="rId305"/>
    <p:sldLayoutId id="2147484521" r:id="rId306"/>
    <p:sldLayoutId id="2147484522" r:id="rId307"/>
    <p:sldLayoutId id="2147484523" r:id="rId308"/>
    <p:sldLayoutId id="2147484524" r:id="rId309"/>
    <p:sldLayoutId id="2147484525" r:id="rId310"/>
    <p:sldLayoutId id="2147484526" r:id="rId311"/>
    <p:sldLayoutId id="2147484527" r:id="rId312"/>
    <p:sldLayoutId id="2147484528" r:id="rId313"/>
    <p:sldLayoutId id="2147484529" r:id="rId314"/>
    <p:sldLayoutId id="2147484530" r:id="rId315"/>
    <p:sldLayoutId id="2147484531" r:id="rId316"/>
    <p:sldLayoutId id="2147484532" r:id="rId317"/>
    <p:sldLayoutId id="2147484533" r:id="rId318"/>
    <p:sldLayoutId id="2147484534" r:id="rId319"/>
    <p:sldLayoutId id="2147484535" r:id="rId320"/>
    <p:sldLayoutId id="2147484536" r:id="rId321"/>
    <p:sldLayoutId id="2147484537" r:id="rId322"/>
    <p:sldLayoutId id="2147484538" r:id="rId323"/>
    <p:sldLayoutId id="2147484539" r:id="rId324"/>
    <p:sldLayoutId id="2147484540" r:id="rId325"/>
    <p:sldLayoutId id="2147484541" r:id="rId326"/>
    <p:sldLayoutId id="2147484542" r:id="rId327"/>
    <p:sldLayoutId id="2147484543" r:id="rId328"/>
    <p:sldLayoutId id="2147484544" r:id="rId329"/>
    <p:sldLayoutId id="2147484545" r:id="rId330"/>
    <p:sldLayoutId id="2147484546" r:id="rId331"/>
    <p:sldLayoutId id="2147484547" r:id="rId332"/>
    <p:sldLayoutId id="2147484548" r:id="rId333"/>
    <p:sldLayoutId id="2147484549" r:id="rId334"/>
    <p:sldLayoutId id="2147484550" r:id="rId335"/>
    <p:sldLayoutId id="2147484551" r:id="rId336"/>
    <p:sldLayoutId id="2147484552" r:id="rId337"/>
    <p:sldLayoutId id="2147484553" r:id="rId338"/>
    <p:sldLayoutId id="2147484554" r:id="rId339"/>
    <p:sldLayoutId id="2147484555" r:id="rId340"/>
    <p:sldLayoutId id="2147484556" r:id="rId341"/>
    <p:sldLayoutId id="2147484557" r:id="rId342"/>
    <p:sldLayoutId id="2147484558" r:id="rId343"/>
    <p:sldLayoutId id="2147484559" r:id="rId344"/>
    <p:sldLayoutId id="2147484560" r:id="rId345"/>
    <p:sldLayoutId id="2147484561" r:id="rId346"/>
    <p:sldLayoutId id="2147484562" r:id="rId347"/>
    <p:sldLayoutId id="2147484563" r:id="rId348"/>
    <p:sldLayoutId id="2147484564" r:id="rId349"/>
    <p:sldLayoutId id="2147484565" r:id="rId350"/>
    <p:sldLayoutId id="2147484566" r:id="rId351"/>
    <p:sldLayoutId id="2147484567" r:id="rId352"/>
    <p:sldLayoutId id="2147484568" r:id="rId353"/>
    <p:sldLayoutId id="2147484569" r:id="rId354"/>
    <p:sldLayoutId id="2147484570" r:id="rId355"/>
    <p:sldLayoutId id="2147484571" r:id="rId356"/>
    <p:sldLayoutId id="2147484572" r:id="rId357"/>
    <p:sldLayoutId id="2147484573" r:id="rId358"/>
    <p:sldLayoutId id="2147484574" r:id="rId359"/>
    <p:sldLayoutId id="2147484575" r:id="rId360"/>
    <p:sldLayoutId id="2147484576" r:id="rId361"/>
    <p:sldLayoutId id="2147484577" r:id="rId362"/>
    <p:sldLayoutId id="2147484578" r:id="rId363"/>
    <p:sldLayoutId id="2147484579" r:id="rId364"/>
    <p:sldLayoutId id="2147484580" r:id="rId365"/>
    <p:sldLayoutId id="2147484581" r:id="rId366"/>
    <p:sldLayoutId id="2147484582" r:id="rId367"/>
    <p:sldLayoutId id="2147484583" r:id="rId368"/>
    <p:sldLayoutId id="2147484584" r:id="rId369"/>
    <p:sldLayoutId id="2147484585" r:id="rId370"/>
    <p:sldLayoutId id="2147484586" r:id="rId371"/>
    <p:sldLayoutId id="2147484587" r:id="rId372"/>
    <p:sldLayoutId id="2147484588" r:id="rId373"/>
    <p:sldLayoutId id="2147484589" r:id="rId374"/>
    <p:sldLayoutId id="2147484590" r:id="rId375"/>
    <p:sldLayoutId id="2147484591" r:id="rId376"/>
    <p:sldLayoutId id="2147484592" r:id="rId377"/>
    <p:sldLayoutId id="2147484593" r:id="rId378"/>
    <p:sldLayoutId id="2147484594" r:id="rId379"/>
    <p:sldLayoutId id="2147484595" r:id="rId380"/>
    <p:sldLayoutId id="2147484596" r:id="rId381"/>
    <p:sldLayoutId id="2147484597" r:id="rId382"/>
    <p:sldLayoutId id="2147484598" r:id="rId383"/>
    <p:sldLayoutId id="2147484599" r:id="rId384"/>
    <p:sldLayoutId id="2147484600" r:id="rId385"/>
    <p:sldLayoutId id="2147484601" r:id="rId386"/>
    <p:sldLayoutId id="2147484602" r:id="rId387"/>
    <p:sldLayoutId id="2147484603" r:id="rId388"/>
    <p:sldLayoutId id="2147484604" r:id="rId389"/>
    <p:sldLayoutId id="2147484605" r:id="rId390"/>
    <p:sldLayoutId id="2147484606" r:id="rId391"/>
    <p:sldLayoutId id="2147484607" r:id="rId392"/>
    <p:sldLayoutId id="2147484608" r:id="rId393"/>
    <p:sldLayoutId id="2147484609" r:id="rId394"/>
    <p:sldLayoutId id="2147484610" r:id="rId395"/>
    <p:sldLayoutId id="2147484611" r:id="rId396"/>
    <p:sldLayoutId id="2147484612" r:id="rId397"/>
    <p:sldLayoutId id="2147484613" r:id="rId398"/>
    <p:sldLayoutId id="2147484614" r:id="rId399"/>
    <p:sldLayoutId id="2147484615" r:id="rId400"/>
    <p:sldLayoutId id="2147484616" r:id="rId401"/>
    <p:sldLayoutId id="2147484617" r:id="rId402"/>
    <p:sldLayoutId id="2147484618" r:id="rId403"/>
    <p:sldLayoutId id="2147484619" r:id="rId404"/>
    <p:sldLayoutId id="2147484620" r:id="rId405"/>
    <p:sldLayoutId id="2147484621" r:id="rId406"/>
    <p:sldLayoutId id="2147484622" r:id="rId407"/>
    <p:sldLayoutId id="2147484623" r:id="rId408"/>
    <p:sldLayoutId id="2147484624" r:id="rId409"/>
    <p:sldLayoutId id="2147484625" r:id="rId410"/>
    <p:sldLayoutId id="2147484626" r:id="rId411"/>
    <p:sldLayoutId id="2147484627" r:id="rId412"/>
    <p:sldLayoutId id="2147484628" r:id="rId413"/>
    <p:sldLayoutId id="2147484629" r:id="rId414"/>
    <p:sldLayoutId id="2147484630" r:id="rId415"/>
    <p:sldLayoutId id="2147484631" r:id="rId416"/>
    <p:sldLayoutId id="2147484632" r:id="rId417"/>
    <p:sldLayoutId id="2147484633" r:id="rId418"/>
    <p:sldLayoutId id="2147484634" r:id="rId419"/>
    <p:sldLayoutId id="2147484635" r:id="rId420"/>
    <p:sldLayoutId id="2147484636" r:id="rId421"/>
    <p:sldLayoutId id="2147484637" r:id="rId422"/>
    <p:sldLayoutId id="2147484638" r:id="rId423"/>
    <p:sldLayoutId id="2147484639" r:id="rId424"/>
    <p:sldLayoutId id="2147484640" r:id="rId425"/>
    <p:sldLayoutId id="2147484641" r:id="rId426"/>
    <p:sldLayoutId id="2147484642" r:id="rId427"/>
    <p:sldLayoutId id="2147484643" r:id="rId428"/>
    <p:sldLayoutId id="2147484644" r:id="rId429"/>
    <p:sldLayoutId id="2147484645" r:id="rId430"/>
    <p:sldLayoutId id="2147484646" r:id="rId431"/>
    <p:sldLayoutId id="2147484647" r:id="rId432"/>
    <p:sldLayoutId id="2147484648" r:id="rId433"/>
    <p:sldLayoutId id="2147484649" r:id="rId434"/>
    <p:sldLayoutId id="2147484650" r:id="rId435"/>
    <p:sldLayoutId id="2147484651" r:id="rId436"/>
    <p:sldLayoutId id="2147484652" r:id="rId437"/>
    <p:sldLayoutId id="2147484653" r:id="rId438"/>
    <p:sldLayoutId id="2147484654" r:id="rId439"/>
    <p:sldLayoutId id="2147484655" r:id="rId440"/>
    <p:sldLayoutId id="2147484656" r:id="rId441"/>
    <p:sldLayoutId id="2147484657" r:id="rId442"/>
    <p:sldLayoutId id="2147484658" r:id="rId443"/>
    <p:sldLayoutId id="2147484659" r:id="rId444"/>
    <p:sldLayoutId id="2147484660" r:id="rId445"/>
    <p:sldLayoutId id="2147484661" r:id="rId446"/>
    <p:sldLayoutId id="2147484662" r:id="rId447"/>
    <p:sldLayoutId id="2147484663" r:id="rId448"/>
    <p:sldLayoutId id="2147484664" r:id="rId449"/>
    <p:sldLayoutId id="2147484665" r:id="rId450"/>
    <p:sldLayoutId id="2147484666" r:id="rId451"/>
    <p:sldLayoutId id="2147484667" r:id="rId452"/>
    <p:sldLayoutId id="2147484668" r:id="rId453"/>
    <p:sldLayoutId id="2147484669" r:id="rId454"/>
    <p:sldLayoutId id="2147484670" r:id="rId455"/>
    <p:sldLayoutId id="2147484671" r:id="rId456"/>
    <p:sldLayoutId id="2147484672" r:id="rId457"/>
    <p:sldLayoutId id="2147484673" r:id="rId458"/>
    <p:sldLayoutId id="2147484674" r:id="rId459"/>
    <p:sldLayoutId id="2147484675" r:id="rId460"/>
    <p:sldLayoutId id="2147484676" r:id="rId461"/>
    <p:sldLayoutId id="2147484677" r:id="rId462"/>
    <p:sldLayoutId id="2147484678" r:id="rId463"/>
    <p:sldLayoutId id="2147484679" r:id="rId464"/>
    <p:sldLayoutId id="2147484680" r:id="rId465"/>
    <p:sldLayoutId id="2147484681" r:id="rId466"/>
    <p:sldLayoutId id="2147484682" r:id="rId467"/>
    <p:sldLayoutId id="2147484683" r:id="rId468"/>
    <p:sldLayoutId id="2147484684" r:id="rId469"/>
    <p:sldLayoutId id="2147484685" r:id="rId470"/>
    <p:sldLayoutId id="2147484686" r:id="rId471"/>
    <p:sldLayoutId id="2147484687" r:id="rId472"/>
    <p:sldLayoutId id="2147484688" r:id="rId473"/>
    <p:sldLayoutId id="2147484689" r:id="rId474"/>
    <p:sldLayoutId id="2147484690" r:id="rId475"/>
    <p:sldLayoutId id="2147484691" r:id="rId476"/>
    <p:sldLayoutId id="2147484692" r:id="rId477"/>
    <p:sldLayoutId id="2147484693" r:id="rId478"/>
    <p:sldLayoutId id="2147484694" r:id="rId479"/>
    <p:sldLayoutId id="2147484695" r:id="rId480"/>
    <p:sldLayoutId id="2147484696" r:id="rId481"/>
    <p:sldLayoutId id="2147484697" r:id="rId482"/>
    <p:sldLayoutId id="2147484698" r:id="rId483"/>
    <p:sldLayoutId id="2147484699" r:id="rId484"/>
    <p:sldLayoutId id="2147484700" r:id="rId485"/>
    <p:sldLayoutId id="2147484701" r:id="rId486"/>
    <p:sldLayoutId id="2147484702" r:id="rId487"/>
    <p:sldLayoutId id="2147484703" r:id="rId488"/>
    <p:sldLayoutId id="2147484704" r:id="rId489"/>
    <p:sldLayoutId id="2147484705" r:id="rId490"/>
    <p:sldLayoutId id="2147484706" r:id="rId491"/>
    <p:sldLayoutId id="2147484707" r:id="rId492"/>
    <p:sldLayoutId id="2147484708" r:id="rId493"/>
    <p:sldLayoutId id="2147484709" r:id="rId494"/>
    <p:sldLayoutId id="2147484710" r:id="rId495"/>
    <p:sldLayoutId id="2147484711" r:id="rId496"/>
    <p:sldLayoutId id="2147484712" r:id="rId497"/>
    <p:sldLayoutId id="2147484713" r:id="rId498"/>
    <p:sldLayoutId id="2147484714" r:id="rId499"/>
    <p:sldLayoutId id="2147484715" r:id="rId500"/>
    <p:sldLayoutId id="2147484716" r:id="rId501"/>
    <p:sldLayoutId id="2147484717" r:id="rId502"/>
    <p:sldLayoutId id="2147484718" r:id="rId503"/>
    <p:sldLayoutId id="2147484719" r:id="rId504"/>
    <p:sldLayoutId id="2147484720" r:id="rId505"/>
    <p:sldLayoutId id="2147484721" r:id="rId506"/>
    <p:sldLayoutId id="2147484722" r:id="rId507"/>
    <p:sldLayoutId id="2147484723" r:id="rId508"/>
    <p:sldLayoutId id="2147484724" r:id="rId509"/>
    <p:sldLayoutId id="2147484725" r:id="rId510"/>
    <p:sldLayoutId id="2147484726" r:id="rId511"/>
    <p:sldLayoutId id="2147484727" r:id="rId512"/>
    <p:sldLayoutId id="2147484728" r:id="rId513"/>
    <p:sldLayoutId id="2147484729" r:id="rId514"/>
    <p:sldLayoutId id="2147484730" r:id="rId515"/>
    <p:sldLayoutId id="2147484731" r:id="rId516"/>
    <p:sldLayoutId id="2147484732" r:id="rId517"/>
    <p:sldLayoutId id="2147484733" r:id="rId518"/>
    <p:sldLayoutId id="2147484734" r:id="rId519"/>
    <p:sldLayoutId id="2147484735" r:id="rId520"/>
    <p:sldLayoutId id="2147484736" r:id="rId521"/>
    <p:sldLayoutId id="2147484737" r:id="rId522"/>
    <p:sldLayoutId id="2147484738" r:id="rId523"/>
    <p:sldLayoutId id="2147484739" r:id="rId524"/>
    <p:sldLayoutId id="2147484740" r:id="rId525"/>
    <p:sldLayoutId id="2147484741" r:id="rId526"/>
    <p:sldLayoutId id="2147484742" r:id="rId527"/>
    <p:sldLayoutId id="2147484743" r:id="rId528"/>
    <p:sldLayoutId id="2147484744" r:id="rId529"/>
    <p:sldLayoutId id="2147484745" r:id="rId530"/>
    <p:sldLayoutId id="2147484746" r:id="rId531"/>
    <p:sldLayoutId id="2147484747" r:id="rId532"/>
    <p:sldLayoutId id="2147484748" r:id="rId533"/>
    <p:sldLayoutId id="2147484749" r:id="rId534"/>
    <p:sldLayoutId id="2147484750" r:id="rId535"/>
    <p:sldLayoutId id="2147484751" r:id="rId536"/>
    <p:sldLayoutId id="2147484752" r:id="rId537"/>
    <p:sldLayoutId id="2147484753" r:id="rId538"/>
    <p:sldLayoutId id="2147484754" r:id="rId539"/>
    <p:sldLayoutId id="2147484755" r:id="rId540"/>
    <p:sldLayoutId id="2147484756" r:id="rId541"/>
    <p:sldLayoutId id="2147484757" r:id="rId542"/>
    <p:sldLayoutId id="2147484758" r:id="rId543"/>
    <p:sldLayoutId id="2147484759" r:id="rId544"/>
    <p:sldLayoutId id="2147484760" r:id="rId545"/>
    <p:sldLayoutId id="2147484761" r:id="rId546"/>
    <p:sldLayoutId id="2147484762" r:id="rId547"/>
    <p:sldLayoutId id="2147484763" r:id="rId548"/>
    <p:sldLayoutId id="2147484764" r:id="rId549"/>
    <p:sldLayoutId id="2147484765" r:id="rId550"/>
    <p:sldLayoutId id="2147484766" r:id="rId551"/>
    <p:sldLayoutId id="2147484767" r:id="rId552"/>
    <p:sldLayoutId id="2147484768" r:id="rId553"/>
    <p:sldLayoutId id="2147484769" r:id="rId554"/>
    <p:sldLayoutId id="2147484770" r:id="rId555"/>
    <p:sldLayoutId id="2147484771" r:id="rId556"/>
    <p:sldLayoutId id="2147484772" r:id="rId557"/>
    <p:sldLayoutId id="2147484773" r:id="rId558"/>
    <p:sldLayoutId id="2147484774" r:id="rId559"/>
    <p:sldLayoutId id="2147484775" r:id="rId560"/>
    <p:sldLayoutId id="2147484776" r:id="rId561"/>
    <p:sldLayoutId id="2147484777" r:id="rId562"/>
    <p:sldLayoutId id="2147484778" r:id="rId563"/>
    <p:sldLayoutId id="2147484779" r:id="rId564"/>
    <p:sldLayoutId id="2147484780" r:id="rId565"/>
    <p:sldLayoutId id="2147484781" r:id="rId566"/>
    <p:sldLayoutId id="2147484782" r:id="rId567"/>
    <p:sldLayoutId id="2147484783" r:id="rId568"/>
    <p:sldLayoutId id="2147484784" r:id="rId569"/>
    <p:sldLayoutId id="2147484785" r:id="rId570"/>
    <p:sldLayoutId id="2147484786" r:id="rId571"/>
    <p:sldLayoutId id="2147484787" r:id="rId572"/>
    <p:sldLayoutId id="2147484788" r:id="rId573"/>
    <p:sldLayoutId id="2147484789" r:id="rId574"/>
    <p:sldLayoutId id="2147484790" r:id="rId575"/>
    <p:sldLayoutId id="2147484791" r:id="rId576"/>
    <p:sldLayoutId id="2147484792" r:id="rId577"/>
    <p:sldLayoutId id="2147484793" r:id="rId578"/>
    <p:sldLayoutId id="2147484794" r:id="rId579"/>
    <p:sldLayoutId id="2147484795" r:id="rId580"/>
    <p:sldLayoutId id="2147484796" r:id="rId581"/>
    <p:sldLayoutId id="2147484797" r:id="rId582"/>
    <p:sldLayoutId id="2147484798" r:id="rId583"/>
    <p:sldLayoutId id="2147484799" r:id="rId584"/>
    <p:sldLayoutId id="2147484800" r:id="rId585"/>
    <p:sldLayoutId id="2147484801" r:id="rId586"/>
    <p:sldLayoutId id="2147484802" r:id="rId587"/>
    <p:sldLayoutId id="2147484803" r:id="rId588"/>
    <p:sldLayoutId id="2147484804" r:id="rId589"/>
    <p:sldLayoutId id="2147484805" r:id="rId590"/>
    <p:sldLayoutId id="2147484806" r:id="rId591"/>
    <p:sldLayoutId id="2147484807" r:id="rId592"/>
    <p:sldLayoutId id="2147484808" r:id="rId593"/>
    <p:sldLayoutId id="2147484809" r:id="rId594"/>
    <p:sldLayoutId id="2147484810" r:id="rId595"/>
    <p:sldLayoutId id="2147484811" r:id="rId596"/>
    <p:sldLayoutId id="2147484812" r:id="rId597"/>
    <p:sldLayoutId id="2147484813" r:id="rId598"/>
    <p:sldLayoutId id="2147484814" r:id="rId599"/>
    <p:sldLayoutId id="2147484815" r:id="rId600"/>
    <p:sldLayoutId id="2147484816" r:id="rId601"/>
    <p:sldLayoutId id="2147484817" r:id="rId602"/>
    <p:sldLayoutId id="2147484818" r:id="rId603"/>
    <p:sldLayoutId id="2147484819" r:id="rId604"/>
    <p:sldLayoutId id="2147484820" r:id="rId605"/>
    <p:sldLayoutId id="2147484821" r:id="rId606"/>
    <p:sldLayoutId id="2147484822" r:id="rId607"/>
    <p:sldLayoutId id="2147484823" r:id="rId608"/>
    <p:sldLayoutId id="2147484824" r:id="rId609"/>
    <p:sldLayoutId id="2147484825" r:id="rId610"/>
    <p:sldLayoutId id="2147484826" r:id="rId611"/>
    <p:sldLayoutId id="2147484827" r:id="rId612"/>
    <p:sldLayoutId id="2147484828" r:id="rId613"/>
    <p:sldLayoutId id="2147484829" r:id="rId614"/>
    <p:sldLayoutId id="2147484830" r:id="rId615"/>
    <p:sldLayoutId id="2147484831" r:id="rId616"/>
    <p:sldLayoutId id="2147484832" r:id="rId617"/>
    <p:sldLayoutId id="2147484833" r:id="rId618"/>
    <p:sldLayoutId id="2147484834" r:id="rId619"/>
    <p:sldLayoutId id="2147484835" r:id="rId620"/>
    <p:sldLayoutId id="2147484836" r:id="rId621"/>
    <p:sldLayoutId id="2147484837" r:id="rId622"/>
    <p:sldLayoutId id="2147484838" r:id="rId623"/>
    <p:sldLayoutId id="2147484839" r:id="rId624"/>
    <p:sldLayoutId id="2147484840" r:id="rId625"/>
    <p:sldLayoutId id="2147484841" r:id="rId626"/>
    <p:sldLayoutId id="2147484842" r:id="rId627"/>
    <p:sldLayoutId id="2147484843" r:id="rId628"/>
    <p:sldLayoutId id="2147484844" r:id="rId629"/>
    <p:sldLayoutId id="2147484845" r:id="rId630"/>
    <p:sldLayoutId id="2147484846" r:id="rId631"/>
    <p:sldLayoutId id="2147484847" r:id="rId632"/>
    <p:sldLayoutId id="2147484848" r:id="rId633"/>
    <p:sldLayoutId id="2147484849" r:id="rId634"/>
    <p:sldLayoutId id="2147484850" r:id="rId635"/>
    <p:sldLayoutId id="2147484851" r:id="rId636"/>
    <p:sldLayoutId id="2147484852" r:id="rId637"/>
    <p:sldLayoutId id="2147484853" r:id="rId638"/>
    <p:sldLayoutId id="2147484854" r:id="rId639"/>
    <p:sldLayoutId id="2147484855" r:id="rId640"/>
    <p:sldLayoutId id="2147484856" r:id="rId641"/>
    <p:sldLayoutId id="2147484857" r:id="rId642"/>
    <p:sldLayoutId id="2147484858" r:id="rId643"/>
    <p:sldLayoutId id="2147484859" r:id="rId644"/>
    <p:sldLayoutId id="2147484860" r:id="rId645"/>
    <p:sldLayoutId id="2147484861" r:id="rId646"/>
    <p:sldLayoutId id="2147484862" r:id="rId647"/>
    <p:sldLayoutId id="2147484863" r:id="rId648"/>
    <p:sldLayoutId id="2147484864" r:id="rId649"/>
    <p:sldLayoutId id="2147484865" r:id="rId650"/>
    <p:sldLayoutId id="2147484866" r:id="rId651"/>
    <p:sldLayoutId id="2147484867" r:id="rId652"/>
    <p:sldLayoutId id="2147484868" r:id="rId653"/>
    <p:sldLayoutId id="2147484869" r:id="rId654"/>
    <p:sldLayoutId id="2147484870" r:id="rId655"/>
    <p:sldLayoutId id="2147484871" r:id="rId656"/>
    <p:sldLayoutId id="2147484872" r:id="rId657"/>
    <p:sldLayoutId id="2147484873" r:id="rId658"/>
    <p:sldLayoutId id="2147484874" r:id="rId659"/>
    <p:sldLayoutId id="2147484875" r:id="rId660"/>
    <p:sldLayoutId id="2147484876" r:id="rId661"/>
    <p:sldLayoutId id="2147484877" r:id="rId662"/>
    <p:sldLayoutId id="2147484878" r:id="rId663"/>
    <p:sldLayoutId id="2147484879" r:id="rId664"/>
    <p:sldLayoutId id="2147484880" r:id="rId665"/>
    <p:sldLayoutId id="2147484881" r:id="rId666"/>
    <p:sldLayoutId id="2147484882" r:id="rId667"/>
    <p:sldLayoutId id="2147484883" r:id="rId668"/>
    <p:sldLayoutId id="2147484884" r:id="rId669"/>
    <p:sldLayoutId id="2147484885" r:id="rId670"/>
    <p:sldLayoutId id="2147484886" r:id="rId671"/>
    <p:sldLayoutId id="2147484887" r:id="rId672"/>
    <p:sldLayoutId id="2147484888" r:id="rId673"/>
    <p:sldLayoutId id="2147484889" r:id="rId674"/>
    <p:sldLayoutId id="2147484890" r:id="rId675"/>
    <p:sldLayoutId id="2147484891" r:id="rId676"/>
    <p:sldLayoutId id="2147484892" r:id="rId677"/>
    <p:sldLayoutId id="2147484893" r:id="rId678"/>
    <p:sldLayoutId id="2147484894" r:id="rId679"/>
    <p:sldLayoutId id="2147484895" r:id="rId680"/>
    <p:sldLayoutId id="2147484896" r:id="rId681"/>
    <p:sldLayoutId id="2147484897" r:id="rId682"/>
    <p:sldLayoutId id="2147484898" r:id="rId683"/>
    <p:sldLayoutId id="2147484899" r:id="rId684"/>
    <p:sldLayoutId id="2147484900" r:id="rId685"/>
    <p:sldLayoutId id="2147484901" r:id="rId686"/>
    <p:sldLayoutId id="2147484902" r:id="rId687"/>
    <p:sldLayoutId id="2147484903" r:id="rId688"/>
    <p:sldLayoutId id="2147484904" r:id="rId689"/>
    <p:sldLayoutId id="2147484905" r:id="rId690"/>
    <p:sldLayoutId id="2147484906" r:id="rId691"/>
    <p:sldLayoutId id="2147484907" r:id="rId692"/>
    <p:sldLayoutId id="2147484908" r:id="rId693"/>
    <p:sldLayoutId id="2147484909" r:id="rId694"/>
    <p:sldLayoutId id="2147484910" r:id="rId695"/>
    <p:sldLayoutId id="2147484911" r:id="rId696"/>
    <p:sldLayoutId id="2147484912" r:id="rId697"/>
    <p:sldLayoutId id="2147484913" r:id="rId698"/>
    <p:sldLayoutId id="2147484914" r:id="rId699"/>
    <p:sldLayoutId id="2147484915" r:id="rId700"/>
    <p:sldLayoutId id="2147484916" r:id="rId701"/>
    <p:sldLayoutId id="2147484917" r:id="rId702"/>
    <p:sldLayoutId id="2147484918" r:id="rId703"/>
    <p:sldLayoutId id="2147484919" r:id="rId704"/>
    <p:sldLayoutId id="2147484920" r:id="rId705"/>
    <p:sldLayoutId id="2147484921" r:id="rId706"/>
    <p:sldLayoutId id="2147484922" r:id="rId707"/>
    <p:sldLayoutId id="2147484923" r:id="rId708"/>
    <p:sldLayoutId id="2147484924" r:id="rId709"/>
    <p:sldLayoutId id="2147484925" r:id="rId710"/>
    <p:sldLayoutId id="2147484926" r:id="rId711"/>
    <p:sldLayoutId id="2147484927" r:id="rId712"/>
    <p:sldLayoutId id="2147484928" r:id="rId713"/>
    <p:sldLayoutId id="2147484929" r:id="rId714"/>
    <p:sldLayoutId id="2147484930" r:id="rId715"/>
    <p:sldLayoutId id="2147484931" r:id="rId716"/>
    <p:sldLayoutId id="2147484932" r:id="rId717"/>
    <p:sldLayoutId id="2147484933" r:id="rId718"/>
    <p:sldLayoutId id="2147484934" r:id="rId719"/>
    <p:sldLayoutId id="2147484935" r:id="rId720"/>
    <p:sldLayoutId id="2147484936" r:id="rId721"/>
    <p:sldLayoutId id="2147484937" r:id="rId722"/>
    <p:sldLayoutId id="2147484938" r:id="rId723"/>
    <p:sldLayoutId id="2147484939" r:id="rId724"/>
    <p:sldLayoutId id="2147484940" r:id="rId725"/>
    <p:sldLayoutId id="2147484941" r:id="rId726"/>
    <p:sldLayoutId id="2147484942" r:id="rId727"/>
    <p:sldLayoutId id="2147484943" r:id="rId728"/>
    <p:sldLayoutId id="2147484944" r:id="rId729"/>
    <p:sldLayoutId id="2147484945" r:id="rId730"/>
    <p:sldLayoutId id="2147484946" r:id="rId731"/>
    <p:sldLayoutId id="2147484947" r:id="rId732"/>
    <p:sldLayoutId id="2147484948" r:id="rId733"/>
    <p:sldLayoutId id="2147484949" r:id="rId734"/>
    <p:sldLayoutId id="2147484950" r:id="rId735"/>
    <p:sldLayoutId id="2147484951" r:id="rId736"/>
    <p:sldLayoutId id="2147484952" r:id="rId737"/>
    <p:sldLayoutId id="2147484953" r:id="rId738"/>
    <p:sldLayoutId id="2147484954" r:id="rId739"/>
    <p:sldLayoutId id="2147484955" r:id="rId740"/>
    <p:sldLayoutId id="2147484956" r:id="rId741"/>
    <p:sldLayoutId id="2147484957" r:id="rId742"/>
    <p:sldLayoutId id="2147484958" r:id="rId743"/>
    <p:sldLayoutId id="2147484959" r:id="rId744"/>
    <p:sldLayoutId id="2147484960" r:id="rId745"/>
    <p:sldLayoutId id="2147484961" r:id="rId746"/>
    <p:sldLayoutId id="2147484962" r:id="rId747"/>
    <p:sldLayoutId id="2147484963" r:id="rId748"/>
    <p:sldLayoutId id="2147484964" r:id="rId749"/>
    <p:sldLayoutId id="2147484965" r:id="rId750"/>
    <p:sldLayoutId id="2147484966" r:id="rId751"/>
    <p:sldLayoutId id="2147484967" r:id="rId752"/>
    <p:sldLayoutId id="2147484968" r:id="rId753"/>
    <p:sldLayoutId id="2147484969" r:id="rId754"/>
    <p:sldLayoutId id="2147484970" r:id="rId755"/>
    <p:sldLayoutId id="2147484971" r:id="rId756"/>
    <p:sldLayoutId id="2147484972" r:id="rId757"/>
    <p:sldLayoutId id="2147484973" r:id="rId758"/>
    <p:sldLayoutId id="2147484974" r:id="rId759"/>
    <p:sldLayoutId id="2147484975" r:id="rId760"/>
    <p:sldLayoutId id="2147484976" r:id="rId761"/>
    <p:sldLayoutId id="2147484977" r:id="rId762"/>
    <p:sldLayoutId id="2147484978" r:id="rId763"/>
    <p:sldLayoutId id="2147484979" r:id="rId764"/>
    <p:sldLayoutId id="2147484980" r:id="rId765"/>
    <p:sldLayoutId id="2147484981" r:id="rId766"/>
    <p:sldLayoutId id="2147484982" r:id="rId767"/>
    <p:sldLayoutId id="2147484983" r:id="rId768"/>
    <p:sldLayoutId id="2147484984" r:id="rId769"/>
    <p:sldLayoutId id="2147484985" r:id="rId770"/>
    <p:sldLayoutId id="2147484986" r:id="rId771"/>
    <p:sldLayoutId id="2147484987" r:id="rId772"/>
    <p:sldLayoutId id="2147484988" r:id="rId773"/>
    <p:sldLayoutId id="2147484989" r:id="rId774"/>
    <p:sldLayoutId id="2147484990" r:id="rId775"/>
    <p:sldLayoutId id="2147484991" r:id="rId776"/>
    <p:sldLayoutId id="2147484992" r:id="rId777"/>
    <p:sldLayoutId id="2147484993" r:id="rId778"/>
    <p:sldLayoutId id="2147484994" r:id="rId779"/>
    <p:sldLayoutId id="2147484995" r:id="rId780"/>
    <p:sldLayoutId id="2147484996" r:id="rId781"/>
    <p:sldLayoutId id="2147484997" r:id="rId782"/>
    <p:sldLayoutId id="2147484998" r:id="rId783"/>
    <p:sldLayoutId id="2147484999" r:id="rId78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7" y="281354"/>
            <a:ext cx="11558954" cy="629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125415" y="381000"/>
            <a:ext cx="946638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63800"/>
            <a:ext cx="6400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4" y="2963863"/>
            <a:ext cx="34813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97250" y="357663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7214" y="4286251"/>
            <a:ext cx="7405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nội dung </a:t>
            </a:r>
            <a:endParaRPr lang="en-US" altLang="en-US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01" y="4779963"/>
            <a:ext cx="7396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mục đích nói và người nghe.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5001" y="5121276"/>
            <a:ext cx="725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luyện</a:t>
            </a:r>
            <a:endParaRPr lang="en-US" altLang="en-US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76426" y="5619750"/>
            <a:ext cx="724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một mình.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76426" y="5975350"/>
            <a:ext cx="724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Tập nói trước nhóm.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4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211138" y="106363"/>
            <a:ext cx="8237293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3"/>
          <p:cNvSpPr>
            <a:spLocks/>
          </p:cNvSpPr>
          <p:nvPr/>
        </p:nvSpPr>
        <p:spPr bwMode="gray">
          <a:xfrm>
            <a:off x="7639843" y="550069"/>
            <a:ext cx="1466850" cy="195262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563C1">
                  <a:gamma/>
                  <a:tint val="90980"/>
                  <a:invGamma/>
                  <a:alpha val="32001"/>
                </a:srgbClr>
              </a:gs>
              <a:gs pos="100000">
                <a:srgbClr val="0563C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332163" y="1687513"/>
            <a:ext cx="5507037" cy="5181600"/>
          </a:xfrm>
          <a:prstGeom prst="roundRect">
            <a:avLst>
              <a:gd name="adj" fmla="val 4690"/>
            </a:avLst>
          </a:prstGeom>
          <a:solidFill>
            <a:srgbClr val="FFCCFF"/>
          </a:solidFill>
          <a:ln w="57150">
            <a:solidFill>
              <a:srgbClr val="ED7D3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>
            <a:off x="4736306" y="1430338"/>
            <a:ext cx="2541588" cy="571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D7D31">
                  <a:gamma/>
                  <a:shade val="46275"/>
                  <a:invGamma/>
                </a:srgbClr>
              </a:gs>
              <a:gs pos="50000">
                <a:srgbClr val="ED7D31"/>
              </a:gs>
              <a:gs pos="100000">
                <a:srgbClr val="ED7D3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9080500" y="681038"/>
            <a:ext cx="3003550" cy="2595562"/>
          </a:xfrm>
          <a:prstGeom prst="roundRect">
            <a:avLst>
              <a:gd name="adj" fmla="val 4690"/>
            </a:avLst>
          </a:prstGeom>
          <a:solidFill>
            <a:srgbClr val="F8F6CC"/>
          </a:solidFill>
          <a:ln w="57150">
            <a:solidFill>
              <a:srgbClr val="0563C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gray">
          <a:xfrm>
            <a:off x="9064625" y="287338"/>
            <a:ext cx="2840038" cy="673100"/>
          </a:xfrm>
          <a:prstGeom prst="roundRect">
            <a:avLst>
              <a:gd name="adj" fmla="val 50000"/>
            </a:avLst>
          </a:prstGeom>
          <a:solidFill>
            <a:srgbClr val="5B9BD5">
              <a:lumMod val="60000"/>
              <a:lumOff val="4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gray">
          <a:xfrm>
            <a:off x="1903413" y="2001838"/>
            <a:ext cx="1466850" cy="1557337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A5A5A5">
              <a:lumMod val="60000"/>
              <a:lumOff val="40000"/>
            </a:srgbClr>
          </a:solidFill>
          <a:ln>
            <a:solidFill>
              <a:srgbClr val="FF66FF"/>
            </a:solidFill>
          </a:ln>
        </p:spPr>
        <p:txBody>
          <a:bodyPr/>
          <a:lstStyle/>
          <a:p>
            <a:pPr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151466" y="3586013"/>
            <a:ext cx="3002310" cy="2992691"/>
            <a:chOff x="569" y="1619"/>
            <a:chExt cx="1460" cy="2078"/>
          </a:xfrm>
          <a:solidFill>
            <a:srgbClr val="CBF9DE"/>
          </a:solidFill>
        </p:grpSpPr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569" y="1709"/>
              <a:ext cx="1460" cy="1988"/>
            </a:xfrm>
            <a:prstGeom prst="roundRect">
              <a:avLst>
                <a:gd name="adj" fmla="val 4690"/>
              </a:avLst>
            </a:prstGeom>
            <a:grpFill/>
            <a:ln w="57150">
              <a:solidFill>
                <a:srgbClr val="954F7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1" name="AutoShape 17"/>
            <p:cNvSpPr>
              <a:spLocks noChangeArrowheads="1"/>
            </p:cNvSpPr>
            <p:nvPr/>
          </p:nvSpPr>
          <p:spPr bwMode="gray">
            <a:xfrm>
              <a:off x="745" y="1619"/>
              <a:ext cx="1174" cy="245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gray">
            <a:xfrm>
              <a:off x="1137" y="1619"/>
              <a:ext cx="321" cy="19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 BÀI</a:t>
              </a:r>
            </a:p>
          </p:txBody>
        </p:sp>
      </p:grpSp>
      <p:sp>
        <p:nvSpPr>
          <p:cNvPr id="807947" name="Text Box 20"/>
          <p:cNvSpPr txBox="1">
            <a:spLocks noChangeArrowheads="1"/>
          </p:cNvSpPr>
          <p:nvPr/>
        </p:nvSpPr>
        <p:spPr bwMode="gray">
          <a:xfrm>
            <a:off x="5134708" y="1531144"/>
            <a:ext cx="176627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gray">
          <a:xfrm>
            <a:off x="9483725" y="415925"/>
            <a:ext cx="20510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9296400" y="1046163"/>
            <a:ext cx="275748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404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cảm ghĩ của em về truyện, về nhân vật chính Thánh Gióng.</a:t>
            </a:r>
            <a:endParaRPr lang="vi-VN" altLang="en-US" sz="1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7950" name="Text Box 21"/>
          <p:cNvSpPr txBox="1">
            <a:spLocks noChangeArrowheads="1"/>
          </p:cNvSpPr>
          <p:nvPr/>
        </p:nvSpPr>
        <p:spPr bwMode="auto">
          <a:xfrm>
            <a:off x="211138" y="4454525"/>
            <a:ext cx="294322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-Giới thiệu truyện “Thánh Gióng”.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800" smtClean="0">
              <a:solidFill>
                <a:srgbClr val="5F5F5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7951" name="Rectangle 38"/>
          <p:cNvSpPr>
            <a:spLocks noChangeArrowheads="1"/>
          </p:cNvSpPr>
          <p:nvPr/>
        </p:nvSpPr>
        <p:spPr bwMode="auto">
          <a:xfrm>
            <a:off x="3408363" y="2063750"/>
            <a:ext cx="5197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bằng lời văn của mình theo trình tự sau: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Hoàn cảnh ra đời khác thường của Gióng.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Gióng xin đi đánh giặc và lớn nhanh như thổi.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Gióng ra trận đánh giặc.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Giặc tan, Gióng cưỡi ngựa sắt bay về trời.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Vua (và nhân dân) ghi nhớ công của Gióng.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Gióng còn để lại nhiều dấu tích.</a:t>
            </a:r>
          </a:p>
        </p:txBody>
      </p:sp>
      <p:grpSp>
        <p:nvGrpSpPr>
          <p:cNvPr id="807952" name="Group 27"/>
          <p:cNvGrpSpPr>
            <a:grpSpLocks/>
          </p:cNvGrpSpPr>
          <p:nvPr/>
        </p:nvGrpSpPr>
        <p:grpSpPr bwMode="auto">
          <a:xfrm>
            <a:off x="9205913" y="4470400"/>
            <a:ext cx="2559050" cy="1892300"/>
            <a:chOff x="336" y="2040"/>
            <a:chExt cx="1200" cy="2016"/>
          </a:xfrm>
        </p:grpSpPr>
        <p:pic>
          <p:nvPicPr>
            <p:cNvPr id="807953" name="Picture 28" descr="p3012_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5410">
              <a:off x="636" y="2328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7954" name="Picture 29" descr="p3012_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3848">
              <a:off x="480" y="2040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7955" name="Picture 30" descr="p3012_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7644">
              <a:off x="336" y="2544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59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4" y="2963863"/>
            <a:ext cx="34813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57575" y="3402014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28775" y="3921125"/>
            <a:ext cx="82296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01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vi-VN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Yêu cầu nói:</a:t>
            </a:r>
            <a:endParaRPr lang="en-US" altLang="en-US" sz="2000" b="1">
              <a:solidFill>
                <a:srgbClr val="7030A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Nói đúng mục đích (kể lại một </a:t>
            </a:r>
            <a:r>
              <a:rPr lang="vi-VN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ruyện truyền thuyết hoặc cổ tích</a:t>
            </a:r>
            <a:r>
              <a:rPr lang="vi-VN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vi-VN" altLang="en-US" sz="20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Nội dung nói có mở đầu, có kết thúc hợp lí.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+ Nói to, rõ ràng, truyền cảm.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+ Điệu bộ, cử chỉ, nét mặt, ánh mắt… phù hợp.</a:t>
            </a: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0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 descr="ce1ed7f935192fceca30dfb2bcebe602"/>
          <p:cNvPicPr>
            <a:picLocks noChangeAspect="1"/>
          </p:cNvPicPr>
          <p:nvPr/>
        </p:nvPicPr>
        <p:blipFill>
          <a:blip r:embed="rId2"/>
          <a:srcRect l="11188" t="20367" r="10619" b="19944"/>
          <a:stretch>
            <a:fillRect/>
          </a:stretch>
        </p:blipFill>
        <p:spPr>
          <a:xfrm>
            <a:off x="-296778" y="-232610"/>
            <a:ext cx="13226716" cy="74916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48224" y="479959"/>
          <a:ext cx="10523620" cy="5354775"/>
        </p:xfrm>
        <a:graphic>
          <a:graphicData uri="http://schemas.openxmlformats.org/drawingml/2006/table">
            <a:tbl>
              <a:tblPr firstRow="1" firstCol="1" bandRow="1"/>
              <a:tblGrid>
                <a:gridCol w="270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 ĐÁNH GIÁ THEO TIÊU CHÍ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1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:……….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1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độ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đạt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8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Chọn được câu chuyện hay, có ý nghĩa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có chuyện để kể.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chuyện để kể nhưng chưa hay.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 chuyện hay và ấn tượng.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4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Nội dung câu chuyện phong phú, hấp dẫn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 sơ sài, chưa có đủ chi tiết để người nghe hiểu câu chuyện.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đủ chi tiết để hiểu người nghe hiểu được nội dung câu chuyện.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 câu chuyện phong phú và hấp dẫn.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4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Nói to, rõ ràng, truyền cảm.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7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Sử dụng  ngôn ngữ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cơ thể</a:t>
                      </a: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phù hợp.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Điệu bộ rất tự tin, mắt nhìn vào người nghe; nét mặt sinh động.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8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1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TỔNG ĐIỂM: ………………../10 điểm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9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493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Lato Light</vt:lpstr>
      <vt:lpstr>Times New Roman</vt:lpstr>
      <vt:lpstr>Wingdings 3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pvha</cp:lastModifiedBy>
  <cp:revision>10</cp:revision>
  <dcterms:created xsi:type="dcterms:W3CDTF">2021-06-17T22:19:47Z</dcterms:created>
  <dcterms:modified xsi:type="dcterms:W3CDTF">2024-09-20T15:57:58Z</dcterms:modified>
</cp:coreProperties>
</file>