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52" r:id="rId2"/>
    <p:sldId id="299" r:id="rId3"/>
    <p:sldId id="553" r:id="rId4"/>
    <p:sldId id="520" r:id="rId5"/>
    <p:sldId id="564" r:id="rId6"/>
    <p:sldId id="565" r:id="rId7"/>
    <p:sldId id="566" r:id="rId8"/>
    <p:sldId id="523" r:id="rId9"/>
    <p:sldId id="524" r:id="rId10"/>
    <p:sldId id="567" r:id="rId11"/>
    <p:sldId id="568" r:id="rId12"/>
    <p:sldId id="569" r:id="rId13"/>
    <p:sldId id="525" r:id="rId14"/>
    <p:sldId id="526" r:id="rId15"/>
    <p:sldId id="528" r:id="rId16"/>
    <p:sldId id="533" r:id="rId17"/>
    <p:sldId id="573" r:id="rId18"/>
    <p:sldId id="574" r:id="rId19"/>
    <p:sldId id="575" r:id="rId20"/>
    <p:sldId id="580" r:id="rId21"/>
    <p:sldId id="576" r:id="rId22"/>
    <p:sldId id="560" r:id="rId23"/>
    <p:sldId id="579" r:id="rId24"/>
    <p:sldId id="578" r:id="rId25"/>
    <p:sldId id="561" r:id="rId26"/>
    <p:sldId id="562" r:id="rId27"/>
    <p:sldId id="43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C1EFC-865D-43F7-840C-4E825E17EF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7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890CA-7885-4004-90DB-310180CE0D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890CA-7885-4004-90DB-310180CE0D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2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2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image" Target="../media/image5.sv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8" Type="http://schemas.openxmlformats.org/officeDocument/2006/relationships/image" Target="../media/image5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 Square"/>
          <p:cNvSpPr/>
          <p:nvPr/>
        </p:nvSpPr>
        <p:spPr>
          <a:xfrm>
            <a:off x="4692502" y="2025502"/>
            <a:ext cx="2806996" cy="2806996"/>
          </a:xfrm>
          <a:prstGeom prst="rect">
            <a:avLst/>
          </a:prstGeom>
          <a:solidFill>
            <a:srgbClr val="69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op Half Rectangle"/>
          <p:cNvSpPr/>
          <p:nvPr/>
        </p:nvSpPr>
        <p:spPr>
          <a:xfrm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21" name="Bottom Half Rectangle"/>
          <p:cNvSpPr/>
          <p:nvPr/>
        </p:nvSpPr>
        <p:spPr>
          <a:xfrm flipH="1" flipV="1"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White Line"/>
          <p:cNvCxnSpPr/>
          <p:nvPr/>
        </p:nvCxnSpPr>
        <p:spPr>
          <a:xfrm>
            <a:off x="4024313" y="1360170"/>
            <a:ext cx="3850957" cy="38519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ange Rectangle 1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00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range Rectangle 2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8F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range Rectangle 3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6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range Rectangle 4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FD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White Thick Dropping Rectangle"/>
          <p:cNvSpPr/>
          <p:nvPr/>
        </p:nvSpPr>
        <p:spPr>
          <a:xfrm rot="5400000">
            <a:off x="11953900" y="-311285"/>
            <a:ext cx="1401623" cy="219152"/>
          </a:xfrm>
          <a:prstGeom prst="rect">
            <a:avLst/>
          </a:prstGeom>
          <a:solidFill>
            <a:srgbClr val="3B2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ogan"/>
          <p:cNvSpPr/>
          <p:nvPr/>
        </p:nvSpPr>
        <p:spPr>
          <a:xfrm>
            <a:off x="2349626" y="2767281"/>
            <a:ext cx="7492757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D916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NGUYỄN TIẾN</a:t>
            </a:r>
            <a:endParaRPr lang="en-US" sz="8000" b="0" cap="none" spc="0" dirty="0">
              <a:ln w="0"/>
              <a:solidFill>
                <a:srgbClr val="D916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Ending Orange Rectangle Left Side"/>
          <p:cNvSpPr/>
          <p:nvPr/>
        </p:nvSpPr>
        <p:spPr>
          <a:xfrm>
            <a:off x="-5595" y="-609600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5" name="Ending White Rectangle Left Side"/>
          <p:cNvSpPr/>
          <p:nvPr/>
        </p:nvSpPr>
        <p:spPr>
          <a:xfrm>
            <a:off x="1988681" y="-607994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nding Black Rectangle Left Side"/>
          <p:cNvSpPr/>
          <p:nvPr/>
        </p:nvSpPr>
        <p:spPr>
          <a:xfrm>
            <a:off x="11542" y="-773624"/>
            <a:ext cx="6103241" cy="8598721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nding Orange Rectangle Right Side"/>
          <p:cNvSpPr/>
          <p:nvPr/>
        </p:nvSpPr>
        <p:spPr>
          <a:xfrm>
            <a:off x="6137905" y="-788349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nding White Rectangle Left Side"/>
          <p:cNvSpPr/>
          <p:nvPr/>
        </p:nvSpPr>
        <p:spPr>
          <a:xfrm>
            <a:off x="8086485" y="-788349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nding Black Rectangle Right Side"/>
          <p:cNvSpPr/>
          <p:nvPr/>
        </p:nvSpPr>
        <p:spPr>
          <a:xfrm>
            <a:off x="5939070" y="-674122"/>
            <a:ext cx="6481175" cy="8563735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559D3-3342-4EE7-8974-C27783A3E17F}"/>
              </a:ext>
            </a:extLst>
          </p:cNvPr>
          <p:cNvSpPr/>
          <p:nvPr/>
        </p:nvSpPr>
        <p:spPr>
          <a:xfrm>
            <a:off x="12420600" y="-1257300"/>
            <a:ext cx="1219200" cy="2514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iCaNguoiGiaoVienNhanDan-NhieuCa_3eydd">
            <a:hlinkClick r:id="" action="ppaction://media"/>
            <a:extLst>
              <a:ext uri="{FF2B5EF4-FFF2-40B4-BE49-F238E27FC236}">
                <a16:creationId xmlns:a16="http://schemas.microsoft.com/office/drawing/2014/main" id="{01476BAB-4640-4AF6-BFDF-E142FD6AB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3538" y="-5270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783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5" dur="1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decel="38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2700000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decel="38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3000000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38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3300000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decel="38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3600000">
                                      <p:cBhvr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grpId="2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2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6.25E-7 -1.85185E-6 L -0.54141 0.4400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2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5400000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54141 0.44005 L -0.6694 0.3423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469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4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6694 0.34236 L -0.88945 0.9280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928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10800000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6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88945 0.92801 L -0.97161 0.92801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grpId="8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97161 0.92801 L -0.96471 0.80278 C -0.96367 0.77639 -0.95781 0.74051 -0.94882 0.7044 C -0.93854 0.66412 -0.92786 0.63357 -0.91757 0.61458 L -0.86992 0.52199 " pathEditMode="relative" rAng="17640000" ptsTypes="AAAAA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141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9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400000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87018 0.52199 L -0.19948 0.52199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21" grpId="0" animBg="1"/>
      <p:bldP spid="21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222F-FF21-4B12-A358-0E98D573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68" y="4107076"/>
            <a:ext cx="6096012" cy="2548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F0941-7A7B-4BB0-A7B7-CAD66119C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5049" r="32355" b="5529"/>
          <a:stretch/>
        </p:blipFill>
        <p:spPr>
          <a:xfrm>
            <a:off x="0" y="202791"/>
            <a:ext cx="2844864" cy="3670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9A3CB-F6C8-4671-A742-9837B42CF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4" t="7582" r="32665" b="5217"/>
          <a:stretch/>
        </p:blipFill>
        <p:spPr>
          <a:xfrm>
            <a:off x="6731142" y="0"/>
            <a:ext cx="5438562" cy="6904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049C5-31E9-4208-B2A5-7B3DD1516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t="7650" r="33594" b="4398"/>
          <a:stretch/>
        </p:blipFill>
        <p:spPr>
          <a:xfrm>
            <a:off x="2954438" y="230589"/>
            <a:ext cx="2844863" cy="36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5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222F-FF21-4B12-A358-0E98D573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68" y="4107076"/>
            <a:ext cx="6096012" cy="2548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F0941-7A7B-4BB0-A7B7-CAD66119C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5049" r="32355" b="5529"/>
          <a:stretch/>
        </p:blipFill>
        <p:spPr>
          <a:xfrm>
            <a:off x="0" y="202791"/>
            <a:ext cx="2844864" cy="3670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9A3CB-F6C8-4671-A742-9837B42CF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4" t="7582" r="32665" b="5217"/>
          <a:stretch/>
        </p:blipFill>
        <p:spPr>
          <a:xfrm>
            <a:off x="2844864" y="202790"/>
            <a:ext cx="2946336" cy="3740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049C5-31E9-4208-B2A5-7B3DD1516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t="7650" r="33594" b="4398"/>
          <a:stretch/>
        </p:blipFill>
        <p:spPr>
          <a:xfrm>
            <a:off x="6967638" y="3748"/>
            <a:ext cx="5224362" cy="66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98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222F-FF21-4B12-A358-0E98D573D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9029"/>
          <a:stretch/>
        </p:blipFill>
        <p:spPr>
          <a:xfrm>
            <a:off x="-388209" y="0"/>
            <a:ext cx="12664519" cy="428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F0941-7A7B-4BB0-A7B7-CAD66119C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5049" r="32355" b="5529"/>
          <a:stretch/>
        </p:blipFill>
        <p:spPr>
          <a:xfrm>
            <a:off x="1324754" y="4287520"/>
            <a:ext cx="1835069" cy="2367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9A3CB-F6C8-4671-A742-9837B42CF3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4" t="7582" r="32665" b="5217"/>
          <a:stretch/>
        </p:blipFill>
        <p:spPr>
          <a:xfrm>
            <a:off x="4872786" y="4287520"/>
            <a:ext cx="1900523" cy="241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049C5-31E9-4208-B2A5-7B3DD15167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t="7650" r="33594" b="4398"/>
          <a:stretch/>
        </p:blipFill>
        <p:spPr>
          <a:xfrm>
            <a:off x="9032179" y="4292805"/>
            <a:ext cx="1884259" cy="241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4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6C6350-BAD5-48A6-8127-B0CA4986A1C1}"/>
              </a:ext>
            </a:extLst>
          </p:cNvPr>
          <p:cNvSpPr txBox="1"/>
          <p:nvPr/>
        </p:nvSpPr>
        <p:spPr>
          <a:xfrm>
            <a:off x="629921" y="429589"/>
            <a:ext cx="6421120" cy="5998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1280" algn="just">
              <a:lnSpc>
                <a:spcPct val="115000"/>
              </a:lnSpc>
            </a:pPr>
            <a:r>
              <a:rPr lang="vi-VN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Bìa sách gồm: </a:t>
            </a:r>
            <a:r>
              <a:rPr lang="vi-VN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 trước, bìa sau và phần gáy. Trong đó, bìa trước là phần quan trọng nhất giúp làm nổi bật nội dung, thông điệp của cuốn sách.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1280" algn="just">
              <a:lnSpc>
                <a:spcPct val="115000"/>
              </a:lnSpc>
            </a:pPr>
            <a:r>
              <a:rPr lang="vi-VN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Các hoạ sĩ thiết kế bìa sách bằng cách: </a:t>
            </a:r>
            <a:r>
              <a:rPr lang="vi-VN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 dụng chữ hoặc kết hợp chữ và hình minh hoạ. Ngày nay, bìa sách thường được tạo bằng các phần mềm thiết kế đồ họa trên máy tính.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1280" algn="just">
              <a:lnSpc>
                <a:spcPct val="115000"/>
              </a:lnSpc>
            </a:pPr>
            <a:r>
              <a:rPr lang="vi-VN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vi-VN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 thể loại sách đều có hình thức thiết kế bìa sách khác nhau cho phù hợp với nội dung và đối tượng độc giả hướng đến.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Không có mô tả ảnh.">
            <a:extLst>
              <a:ext uri="{FF2B5EF4-FFF2-40B4-BE49-F238E27FC236}">
                <a16:creationId xmlns:a16="http://schemas.microsoft.com/office/drawing/2014/main" id="{5AE35D04-2B37-4CFC-9111-0D544BD4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0" t="10963" r="9038" b="14074"/>
          <a:stretch/>
        </p:blipFill>
        <p:spPr bwMode="auto">
          <a:xfrm>
            <a:off x="8016240" y="477519"/>
            <a:ext cx="3545839" cy="55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BDB969-8184-45E2-9948-46A6A49A1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4882" r="4884" b="7981"/>
          <a:stretch/>
        </p:blipFill>
        <p:spPr>
          <a:xfrm>
            <a:off x="305165" y="676639"/>
            <a:ext cx="12211964" cy="571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150A50-922A-505A-F0D3-0E3ADD91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3"/>
          <a:stretch/>
        </p:blipFill>
        <p:spPr>
          <a:xfrm>
            <a:off x="0" y="96118"/>
            <a:ext cx="12192000" cy="1813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49333C-A49C-5E15-6683-BA23880C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30808" r="62216" b="55884"/>
          <a:stretch/>
        </p:blipFill>
        <p:spPr>
          <a:xfrm>
            <a:off x="613457" y="2021712"/>
            <a:ext cx="3646026" cy="733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A8CE5-7B4A-4A4D-8E6A-B0B126753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6" t="49736" r="34667" b="8748"/>
          <a:stretch/>
        </p:blipFill>
        <p:spPr>
          <a:xfrm>
            <a:off x="3773121" y="4012606"/>
            <a:ext cx="4193638" cy="2427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8F0AFA-7938-44A0-B778-F6CF442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49736" r="63806" b="8748"/>
          <a:stretch/>
        </p:blipFill>
        <p:spPr>
          <a:xfrm>
            <a:off x="0" y="4012606"/>
            <a:ext cx="4020723" cy="2427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332E0C-0B03-44BD-B5E0-C6D5CDCBC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1" t="49736" r="6706" b="8748"/>
          <a:stretch/>
        </p:blipFill>
        <p:spPr>
          <a:xfrm>
            <a:off x="7936279" y="4012606"/>
            <a:ext cx="4020723" cy="2427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4F0BA-F83F-42EA-B9C5-E971300997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7685" r="23333"/>
          <a:stretch/>
        </p:blipFill>
        <p:spPr>
          <a:xfrm>
            <a:off x="12659750" y="-3675549"/>
            <a:ext cx="8056557" cy="64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Vẽ Bảng Màu Trẻ Em Họa Sĩ Cơ Sở Năng Khiếu PNG , Vẽ, Trẻ Em, Bản  đồ Png PNG và Vector với nền trong suốt để tải xuống miễn">
            <a:extLst>
              <a:ext uri="{FF2B5EF4-FFF2-40B4-BE49-F238E27FC236}">
                <a16:creationId xmlns:a16="http://schemas.microsoft.com/office/drawing/2014/main" id="{00D6F54F-0C8D-C5B8-A81C-6D3BBE2E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7" y="2007117"/>
            <a:ext cx="3235512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146-86F9-452E-B06D-DB3F6F21B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6865" r="26167"/>
          <a:stretch/>
        </p:blipFill>
        <p:spPr>
          <a:xfrm>
            <a:off x="16311880" y="1811632"/>
            <a:ext cx="2956560" cy="2336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B5B64-6F88-47A1-BD13-9C27BA7DF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7685" r="23333"/>
          <a:stretch/>
        </p:blipFill>
        <p:spPr>
          <a:xfrm>
            <a:off x="4008120" y="213837"/>
            <a:ext cx="8056557" cy="6430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3D3FA-1A86-4409-ABD3-97348023F7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r="24741"/>
          <a:stretch/>
        </p:blipFill>
        <p:spPr>
          <a:xfrm>
            <a:off x="14188440" y="254098"/>
            <a:ext cx="3078599" cy="2639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120C01-747B-48F1-AC86-C2120DE8F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5979" r="24500"/>
          <a:stretch/>
        </p:blipFill>
        <p:spPr>
          <a:xfrm>
            <a:off x="12339320" y="4605632"/>
            <a:ext cx="3098800" cy="23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538146-86F9-452E-B06D-DB3F6F21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6865" r="26167"/>
          <a:stretch/>
        </p:blipFill>
        <p:spPr>
          <a:xfrm>
            <a:off x="16311880" y="1811632"/>
            <a:ext cx="2956560" cy="2336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3D3FA-1A86-4409-ABD3-97348023F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5868" r="24741"/>
          <a:stretch/>
        </p:blipFill>
        <p:spPr>
          <a:xfrm>
            <a:off x="3694677" y="0"/>
            <a:ext cx="849732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120C01-747B-48F1-AC86-C2120DE8F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5979" r="24500"/>
          <a:stretch/>
        </p:blipFill>
        <p:spPr>
          <a:xfrm>
            <a:off x="12339320" y="4605632"/>
            <a:ext cx="3098800" cy="2332738"/>
          </a:xfrm>
          <a:prstGeom prst="rect">
            <a:avLst/>
          </a:prstGeom>
        </p:spPr>
      </p:pic>
      <p:pic>
        <p:nvPicPr>
          <p:cNvPr id="7" name="Picture 2" descr="Hình ảnh Vẽ Bảng Màu Trẻ Em Họa Sĩ Cơ Sở Năng Khiếu PNG , Vẽ, Trẻ Em, Bản  đồ Png PNG và Vector với nền trong suốt để tải xuống miễn">
            <a:extLst>
              <a:ext uri="{FF2B5EF4-FFF2-40B4-BE49-F238E27FC236}">
                <a16:creationId xmlns:a16="http://schemas.microsoft.com/office/drawing/2014/main" id="{9F659F80-DED7-4E42-8346-E50B5419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5" y="3466574"/>
            <a:ext cx="3235512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96F9E-57EA-4FB8-93E1-F076D531D2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7685" r="23333"/>
          <a:stretch/>
        </p:blipFill>
        <p:spPr>
          <a:xfrm>
            <a:off x="69873" y="204232"/>
            <a:ext cx="3477484" cy="27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4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538146-86F9-452E-B06D-DB3F6F21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6865" r="26167"/>
          <a:stretch/>
        </p:blipFill>
        <p:spPr>
          <a:xfrm>
            <a:off x="16311880" y="1811632"/>
            <a:ext cx="2956560" cy="2336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B5B64-6F88-47A1-BD13-9C27BA7DF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7685" r="23333"/>
          <a:stretch/>
        </p:blipFill>
        <p:spPr>
          <a:xfrm>
            <a:off x="0" y="0"/>
            <a:ext cx="2621280" cy="2092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3D3FA-1A86-4409-ABD3-97348023F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5868" r="24741"/>
          <a:stretch/>
        </p:blipFill>
        <p:spPr>
          <a:xfrm>
            <a:off x="0" y="2179679"/>
            <a:ext cx="2621280" cy="2115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120C01-747B-48F1-AC86-C2120DE8F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5979" r="24500" b="5530"/>
          <a:stretch/>
        </p:blipFill>
        <p:spPr>
          <a:xfrm>
            <a:off x="2899657" y="0"/>
            <a:ext cx="9292343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538146-86F9-452E-B06D-DB3F6F21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6866" r="26167" b="7350"/>
          <a:stretch/>
        </p:blipFill>
        <p:spPr>
          <a:xfrm>
            <a:off x="3628097" y="312420"/>
            <a:ext cx="8563903" cy="623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B5B64-6F88-47A1-BD13-9C27BA7DF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7685" r="23333"/>
          <a:stretch/>
        </p:blipFill>
        <p:spPr>
          <a:xfrm>
            <a:off x="0" y="0"/>
            <a:ext cx="2621280" cy="2092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3D3FA-1A86-4409-ABD3-97348023F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5868" r="24741"/>
          <a:stretch/>
        </p:blipFill>
        <p:spPr>
          <a:xfrm>
            <a:off x="0" y="2179679"/>
            <a:ext cx="2621280" cy="2115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120C01-747B-48F1-AC86-C2120DE8F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5979" r="24500" b="5530"/>
          <a:stretch/>
        </p:blipFill>
        <p:spPr>
          <a:xfrm>
            <a:off x="0" y="4267200"/>
            <a:ext cx="365670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6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57BF035-AE61-4781-A2F6-64B1C4FBDBC8}"/>
              </a:ext>
            </a:extLst>
          </p:cNvPr>
          <p:cNvSpPr>
            <a:spLocks noChangeAspect="1"/>
          </p:cNvSpPr>
          <p:nvPr/>
        </p:nvSpPr>
        <p:spPr>
          <a:xfrm rot="2851434">
            <a:off x="3360000" y="693000"/>
            <a:ext cx="5472000" cy="5472000"/>
          </a:xfrm>
          <a:prstGeom prst="rect">
            <a:avLst/>
          </a:prstGeom>
          <a:solidFill>
            <a:srgbClr val="3B210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E8BD87D-137A-45DC-B487-F9A1F7CDE2AA}"/>
              </a:ext>
            </a:extLst>
          </p:cNvPr>
          <p:cNvSpPr>
            <a:spLocks noChangeAspect="1"/>
          </p:cNvSpPr>
          <p:nvPr/>
        </p:nvSpPr>
        <p:spPr>
          <a:xfrm rot="20265435">
            <a:off x="3576000" y="909000"/>
            <a:ext cx="5040000" cy="5040000"/>
          </a:xfrm>
          <a:prstGeom prst="rect">
            <a:avLst/>
          </a:prstGeom>
          <a:solidFill>
            <a:srgbClr val="69472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ACEEFCC-6A6C-4FB2-8C31-2C9A0A62767A}"/>
              </a:ext>
            </a:extLst>
          </p:cNvPr>
          <p:cNvSpPr>
            <a:spLocks noChangeAspect="1"/>
          </p:cNvSpPr>
          <p:nvPr/>
        </p:nvSpPr>
        <p:spPr>
          <a:xfrm>
            <a:off x="3846000" y="1179000"/>
            <a:ext cx="4500000" cy="4500000"/>
          </a:xfrm>
          <a:prstGeom prst="rect">
            <a:avLst/>
          </a:prstGeom>
          <a:solidFill>
            <a:srgbClr val="9C705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DA9A874-C5F4-4F1E-BAD9-207AE13FA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7432" r="1033"/>
          <a:stretch/>
        </p:blipFill>
        <p:spPr>
          <a:xfrm>
            <a:off x="-59272" y="0"/>
            <a:ext cx="12310545" cy="68580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BE2C25-3529-46DE-A91B-C0816888ADC8}"/>
              </a:ext>
            </a:extLst>
          </p:cNvPr>
          <p:cNvSpPr/>
          <p:nvPr/>
        </p:nvSpPr>
        <p:spPr>
          <a:xfrm>
            <a:off x="8458200" y="18393"/>
            <a:ext cx="1783729" cy="1783729"/>
          </a:xfrm>
          <a:prstGeom prst="ellipse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8BCEED47-49EA-488F-B55F-2A1FD78D0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72843" y="2256460"/>
            <a:ext cx="2120158" cy="455833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5E82FE16-4819-415C-8340-797979016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26454" y="2450798"/>
            <a:ext cx="2052638" cy="390978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1E4CFE84-89A0-423E-A6E8-287983A19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31929" y="2738766"/>
            <a:ext cx="2238375" cy="364772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7FB88001-4C80-4A1D-A5B8-A37BAE7E5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47898" y="3178722"/>
            <a:ext cx="3507956" cy="327666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F36786A-788A-4E09-8223-D4A7D98427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385350" y="1412669"/>
            <a:ext cx="1834883" cy="493834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45C2E47-4430-40F9-B1E2-A4B43C95DF7E}"/>
              </a:ext>
            </a:extLst>
          </p:cNvPr>
          <p:cNvGrpSpPr/>
          <p:nvPr/>
        </p:nvGrpSpPr>
        <p:grpSpPr>
          <a:xfrm>
            <a:off x="-63136" y="6297143"/>
            <a:ext cx="12447309" cy="636415"/>
            <a:chOff x="-33948" y="6018477"/>
            <a:chExt cx="12447309" cy="908064"/>
          </a:xfrm>
          <a:scene3d>
            <a:camera prst="perspectiveRelaxedModerately"/>
            <a:lightRig rig="threePt" dir="t"/>
          </a:scene3d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8421D0-7F3A-476A-A512-29C9CBC7E771}"/>
                </a:ext>
              </a:extLst>
            </p:cNvPr>
            <p:cNvSpPr/>
            <p:nvPr/>
          </p:nvSpPr>
          <p:spPr>
            <a:xfrm>
              <a:off x="-33948" y="6018477"/>
              <a:ext cx="12399521" cy="908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F6F6537-82EA-48BD-8FAE-2FF00AA362F7}"/>
                </a:ext>
              </a:extLst>
            </p:cNvPr>
            <p:cNvSpPr/>
            <p:nvPr/>
          </p:nvSpPr>
          <p:spPr>
            <a:xfrm>
              <a:off x="523411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7E0B2CF-6FF0-4278-9193-22401BA649A0}"/>
                </a:ext>
              </a:extLst>
            </p:cNvPr>
            <p:cNvSpPr/>
            <p:nvPr/>
          </p:nvSpPr>
          <p:spPr>
            <a:xfrm>
              <a:off x="2331842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6178499-6648-41EE-9DFC-18EC19348810}"/>
                </a:ext>
              </a:extLst>
            </p:cNvPr>
            <p:cNvSpPr/>
            <p:nvPr/>
          </p:nvSpPr>
          <p:spPr>
            <a:xfrm>
              <a:off x="4140273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173B02A-D7B6-44B9-B02E-49A61C73920C}"/>
                </a:ext>
              </a:extLst>
            </p:cNvPr>
            <p:cNvSpPr/>
            <p:nvPr/>
          </p:nvSpPr>
          <p:spPr>
            <a:xfrm>
              <a:off x="5948704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2C5BD7-B01C-41F8-B056-CCB5712A57BA}"/>
                </a:ext>
              </a:extLst>
            </p:cNvPr>
            <p:cNvSpPr/>
            <p:nvPr/>
          </p:nvSpPr>
          <p:spPr>
            <a:xfrm>
              <a:off x="7757135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7629A3B-0C80-43EF-84A1-12F9621ACFF0}"/>
                </a:ext>
              </a:extLst>
            </p:cNvPr>
            <p:cNvSpPr/>
            <p:nvPr/>
          </p:nvSpPr>
          <p:spPr>
            <a:xfrm>
              <a:off x="9565566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B355EF3-3AB1-4135-96B4-2D37E1B088AB}"/>
                </a:ext>
              </a:extLst>
            </p:cNvPr>
            <p:cNvSpPr/>
            <p:nvPr/>
          </p:nvSpPr>
          <p:spPr>
            <a:xfrm>
              <a:off x="11373999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9Slide.vn 38">
            <a:extLst>
              <a:ext uri="{FF2B5EF4-FFF2-40B4-BE49-F238E27FC236}">
                <a16:creationId xmlns:a16="http://schemas.microsoft.com/office/drawing/2014/main" id="{7505EC18-6946-4D13-A98F-76FA66494B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23525" y="6252252"/>
            <a:ext cx="1713124" cy="640135"/>
          </a:xfrm>
          <a:prstGeom prst="rect">
            <a:avLst/>
          </a:prstGeom>
        </p:spPr>
      </p:pic>
      <p:pic>
        <p:nvPicPr>
          <p:cNvPr id="24" name="sao 1 - 9Slide.vn">
            <a:extLst>
              <a:ext uri="{FF2B5EF4-FFF2-40B4-BE49-F238E27FC236}">
                <a16:creationId xmlns:a16="http://schemas.microsoft.com/office/drawing/2014/main" id="{7C46BBDB-CED3-4A4D-BB8B-710D20790B1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3" y="1701474"/>
            <a:ext cx="131452" cy="101278"/>
          </a:xfrm>
          <a:prstGeom prst="rect">
            <a:avLst/>
          </a:prstGeom>
        </p:spPr>
      </p:pic>
      <p:pic>
        <p:nvPicPr>
          <p:cNvPr id="26" name="sao 3 - 9Slide.vn">
            <a:extLst>
              <a:ext uri="{FF2B5EF4-FFF2-40B4-BE49-F238E27FC236}">
                <a16:creationId xmlns:a16="http://schemas.microsoft.com/office/drawing/2014/main" id="{D008473C-C0DA-4AD0-BF6A-8BC15CA914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00" y="2016327"/>
            <a:ext cx="140842" cy="116124"/>
          </a:xfrm>
          <a:prstGeom prst="rect">
            <a:avLst/>
          </a:prstGeom>
        </p:spPr>
      </p:pic>
      <p:pic>
        <p:nvPicPr>
          <p:cNvPr id="25" name="sao 2 - 9Slide.vn">
            <a:extLst>
              <a:ext uri="{FF2B5EF4-FFF2-40B4-BE49-F238E27FC236}">
                <a16:creationId xmlns:a16="http://schemas.microsoft.com/office/drawing/2014/main" id="{7DFDCA1B-E8A7-4405-8CEB-6C90BCC384B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4" y="2248309"/>
            <a:ext cx="150232" cy="146400"/>
          </a:xfrm>
          <a:prstGeom prst="rect">
            <a:avLst/>
          </a:prstGeom>
        </p:spPr>
      </p:pic>
      <p:pic>
        <p:nvPicPr>
          <p:cNvPr id="27" name="sao 4 - 9Slide.vn">
            <a:extLst>
              <a:ext uri="{FF2B5EF4-FFF2-40B4-BE49-F238E27FC236}">
                <a16:creationId xmlns:a16="http://schemas.microsoft.com/office/drawing/2014/main" id="{E389E691-BC60-4E11-BBD4-1B31E05F36B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28" name="sao 5 - 9Slide.vn">
            <a:extLst>
              <a:ext uri="{FF2B5EF4-FFF2-40B4-BE49-F238E27FC236}">
                <a16:creationId xmlns:a16="http://schemas.microsoft.com/office/drawing/2014/main" id="{ED0EE874-0366-4C96-AB8C-0DF18869674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9" y="1445316"/>
            <a:ext cx="140842" cy="129986"/>
          </a:xfrm>
          <a:prstGeom prst="rect">
            <a:avLst/>
          </a:prstGeom>
        </p:spPr>
      </p:pic>
      <p:pic>
        <p:nvPicPr>
          <p:cNvPr id="29" name="sao 6 - 9Slide.vn">
            <a:extLst>
              <a:ext uri="{FF2B5EF4-FFF2-40B4-BE49-F238E27FC236}">
                <a16:creationId xmlns:a16="http://schemas.microsoft.com/office/drawing/2014/main" id="{1005B93D-3F8A-4D5C-96AD-8589B13E42F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7" y="776459"/>
            <a:ext cx="217598" cy="129820"/>
          </a:xfrm>
          <a:prstGeom prst="rect">
            <a:avLst/>
          </a:prstGeom>
        </p:spPr>
      </p:pic>
      <p:pic>
        <p:nvPicPr>
          <p:cNvPr id="30" name="sao 7 - 9Slide.vn">
            <a:extLst>
              <a:ext uri="{FF2B5EF4-FFF2-40B4-BE49-F238E27FC236}">
                <a16:creationId xmlns:a16="http://schemas.microsoft.com/office/drawing/2014/main" id="{3729313B-BB88-494C-BCC3-E085E12876E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30" y="1719540"/>
            <a:ext cx="140840" cy="100620"/>
          </a:xfrm>
          <a:prstGeom prst="rect">
            <a:avLst/>
          </a:prstGeom>
        </p:spPr>
      </p:pic>
      <p:pic>
        <p:nvPicPr>
          <p:cNvPr id="31" name="sao 8 - 9Slide.vn">
            <a:extLst>
              <a:ext uri="{FF2B5EF4-FFF2-40B4-BE49-F238E27FC236}">
                <a16:creationId xmlns:a16="http://schemas.microsoft.com/office/drawing/2014/main" id="{D5DD652B-0022-49CC-BCD0-56C9EABE5F1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48" y="732563"/>
            <a:ext cx="193144" cy="115114"/>
          </a:xfrm>
          <a:prstGeom prst="rect">
            <a:avLst/>
          </a:prstGeom>
        </p:spPr>
      </p:pic>
      <p:pic>
        <p:nvPicPr>
          <p:cNvPr id="32" name="sao 9 - 9Slide.vn">
            <a:extLst>
              <a:ext uri="{FF2B5EF4-FFF2-40B4-BE49-F238E27FC236}">
                <a16:creationId xmlns:a16="http://schemas.microsoft.com/office/drawing/2014/main" id="{4D47E150-37DE-4333-B8AD-8DD3697A1FE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95" y="1108120"/>
            <a:ext cx="169010" cy="162336"/>
          </a:xfrm>
          <a:prstGeom prst="rect">
            <a:avLst/>
          </a:prstGeom>
        </p:spPr>
      </p:pic>
      <p:pic>
        <p:nvPicPr>
          <p:cNvPr id="33" name="sao 10 - 9Slide.vn">
            <a:extLst>
              <a:ext uri="{FF2B5EF4-FFF2-40B4-BE49-F238E27FC236}">
                <a16:creationId xmlns:a16="http://schemas.microsoft.com/office/drawing/2014/main" id="{F8AEF0C6-2A63-47D8-A3A3-9ADC9E3B0379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73" y="762968"/>
            <a:ext cx="131454" cy="77534"/>
          </a:xfrm>
          <a:prstGeom prst="rect">
            <a:avLst/>
          </a:prstGeom>
        </p:spPr>
      </p:pic>
      <p:pic>
        <p:nvPicPr>
          <p:cNvPr id="34" name="sao 11 - 9Slide.vn">
            <a:extLst>
              <a:ext uri="{FF2B5EF4-FFF2-40B4-BE49-F238E27FC236}">
                <a16:creationId xmlns:a16="http://schemas.microsoft.com/office/drawing/2014/main" id="{BE0FEDDD-CAB3-4B19-82A0-AE6D32D5DD4E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29" y="1125855"/>
            <a:ext cx="140842" cy="118866"/>
          </a:xfrm>
          <a:prstGeom prst="rect">
            <a:avLst/>
          </a:prstGeom>
        </p:spPr>
      </p:pic>
      <p:pic>
        <p:nvPicPr>
          <p:cNvPr id="35" name="sao 12 - 9Slide.vn">
            <a:extLst>
              <a:ext uri="{FF2B5EF4-FFF2-40B4-BE49-F238E27FC236}">
                <a16:creationId xmlns:a16="http://schemas.microsoft.com/office/drawing/2014/main" id="{D95015F2-D23F-414D-86EF-CB66C96BF678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84" y="470663"/>
            <a:ext cx="150232" cy="148404"/>
          </a:xfrm>
          <a:prstGeom prst="rect">
            <a:avLst/>
          </a:prstGeom>
        </p:spPr>
      </p:pic>
      <p:pic>
        <p:nvPicPr>
          <p:cNvPr id="36" name="sao 13 - 9Slide.vn">
            <a:extLst>
              <a:ext uri="{FF2B5EF4-FFF2-40B4-BE49-F238E27FC236}">
                <a16:creationId xmlns:a16="http://schemas.microsoft.com/office/drawing/2014/main" id="{FADD97CF-14A0-43CD-8516-6048174738CC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67" y="339092"/>
            <a:ext cx="131452" cy="82952"/>
          </a:xfrm>
          <a:prstGeom prst="rect">
            <a:avLst/>
          </a:prstGeom>
        </p:spPr>
      </p:pic>
      <p:pic>
        <p:nvPicPr>
          <p:cNvPr id="37" name="sao 14 - 9Slide.vn">
            <a:extLst>
              <a:ext uri="{FF2B5EF4-FFF2-40B4-BE49-F238E27FC236}">
                <a16:creationId xmlns:a16="http://schemas.microsoft.com/office/drawing/2014/main" id="{35F01F24-72EC-4313-BFE8-BE230BE0619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29" y="833266"/>
            <a:ext cx="140842" cy="116090"/>
          </a:xfrm>
          <a:prstGeom prst="rect">
            <a:avLst/>
          </a:prstGeom>
        </p:spPr>
      </p:pic>
      <p:pic>
        <p:nvPicPr>
          <p:cNvPr id="38" name="sao 15 - 9Slide.vn">
            <a:extLst>
              <a:ext uri="{FF2B5EF4-FFF2-40B4-BE49-F238E27FC236}">
                <a16:creationId xmlns:a16="http://schemas.microsoft.com/office/drawing/2014/main" id="{3E411F00-9DF1-4185-AC98-1E7996A98325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640" y="636415"/>
            <a:ext cx="159620" cy="152104"/>
          </a:xfrm>
          <a:prstGeom prst="rect">
            <a:avLst/>
          </a:prstGeom>
        </p:spPr>
      </p:pic>
      <p:pic>
        <p:nvPicPr>
          <p:cNvPr id="39" name="sao 16 - 9Slide.vn">
            <a:extLst>
              <a:ext uri="{FF2B5EF4-FFF2-40B4-BE49-F238E27FC236}">
                <a16:creationId xmlns:a16="http://schemas.microsoft.com/office/drawing/2014/main" id="{99836B29-767E-40A6-B78E-96CAA542705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274" y="541039"/>
            <a:ext cx="131452" cy="115374"/>
          </a:xfrm>
          <a:prstGeom prst="rect">
            <a:avLst/>
          </a:prstGeom>
        </p:spPr>
      </p:pic>
      <p:pic>
        <p:nvPicPr>
          <p:cNvPr id="40" name="sao 17 - 9Slide.vn">
            <a:extLst>
              <a:ext uri="{FF2B5EF4-FFF2-40B4-BE49-F238E27FC236}">
                <a16:creationId xmlns:a16="http://schemas.microsoft.com/office/drawing/2014/main" id="{894C730A-88F5-49EE-83AD-8CF39B57820F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284" y="1078720"/>
            <a:ext cx="150232" cy="139656"/>
          </a:xfrm>
          <a:prstGeom prst="rect">
            <a:avLst/>
          </a:prstGeom>
        </p:spPr>
      </p:pic>
      <p:pic>
        <p:nvPicPr>
          <p:cNvPr id="41" name="sao 18 - 9Slide.vn">
            <a:extLst>
              <a:ext uri="{FF2B5EF4-FFF2-40B4-BE49-F238E27FC236}">
                <a16:creationId xmlns:a16="http://schemas.microsoft.com/office/drawing/2014/main" id="{238E0CE7-4E43-483D-B338-B6616E72FF0A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30" y="2176020"/>
            <a:ext cx="140840" cy="96542"/>
          </a:xfrm>
          <a:prstGeom prst="rect">
            <a:avLst/>
          </a:prstGeom>
        </p:spPr>
      </p:pic>
      <p:pic>
        <p:nvPicPr>
          <p:cNvPr id="42" name="sao 19 - 9Slide.vn">
            <a:extLst>
              <a:ext uri="{FF2B5EF4-FFF2-40B4-BE49-F238E27FC236}">
                <a16:creationId xmlns:a16="http://schemas.microsoft.com/office/drawing/2014/main" id="{FAB09210-E636-444B-AEA9-A6FBA3D4D147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30" y="2687456"/>
            <a:ext cx="140840" cy="116032"/>
          </a:xfrm>
          <a:prstGeom prst="rect">
            <a:avLst/>
          </a:prstGeom>
        </p:spPr>
      </p:pic>
      <p:pic>
        <p:nvPicPr>
          <p:cNvPr id="43" name="sao 20 - 9Slide.vn">
            <a:extLst>
              <a:ext uri="{FF2B5EF4-FFF2-40B4-BE49-F238E27FC236}">
                <a16:creationId xmlns:a16="http://schemas.microsoft.com/office/drawing/2014/main" id="{FE7E6906-A335-4EAF-AD1F-B4ABA827BE8D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229" y="1591770"/>
            <a:ext cx="140842" cy="96262"/>
          </a:xfrm>
          <a:prstGeom prst="rect">
            <a:avLst/>
          </a:prstGeom>
        </p:spPr>
      </p:pic>
      <p:pic>
        <p:nvPicPr>
          <p:cNvPr id="44" name="sao 21 - 9Slide.vn">
            <a:extLst>
              <a:ext uri="{FF2B5EF4-FFF2-40B4-BE49-F238E27FC236}">
                <a16:creationId xmlns:a16="http://schemas.microsoft.com/office/drawing/2014/main" id="{4DDF906D-5345-44A2-974A-92D8CECCAF21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517" y="1155961"/>
            <a:ext cx="194642" cy="114472"/>
          </a:xfrm>
          <a:prstGeom prst="rect">
            <a:avLst/>
          </a:prstGeom>
        </p:spPr>
      </p:pic>
      <p:pic>
        <p:nvPicPr>
          <p:cNvPr id="45" name="sao 22 - 9Slide.vn">
            <a:extLst>
              <a:ext uri="{FF2B5EF4-FFF2-40B4-BE49-F238E27FC236}">
                <a16:creationId xmlns:a16="http://schemas.microsoft.com/office/drawing/2014/main" id="{685379B8-412B-496D-8BA6-AC78219380AF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729" y="1837063"/>
            <a:ext cx="140842" cy="118908"/>
          </a:xfrm>
          <a:prstGeom prst="rect">
            <a:avLst/>
          </a:prstGeom>
        </p:spPr>
      </p:pic>
      <p:pic>
        <p:nvPicPr>
          <p:cNvPr id="46" name="sao 23 - 9Slide.vn">
            <a:extLst>
              <a:ext uri="{FF2B5EF4-FFF2-40B4-BE49-F238E27FC236}">
                <a16:creationId xmlns:a16="http://schemas.microsoft.com/office/drawing/2014/main" id="{2D26816B-9737-48BB-92C3-DCB781AD0629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229" y="1253073"/>
            <a:ext cx="140842" cy="120098"/>
          </a:xfrm>
          <a:prstGeom prst="rect">
            <a:avLst/>
          </a:prstGeom>
        </p:spPr>
      </p:pic>
      <p:pic>
        <p:nvPicPr>
          <p:cNvPr id="47" name="sao 24 - 9Slide.vn">
            <a:extLst>
              <a:ext uri="{FF2B5EF4-FFF2-40B4-BE49-F238E27FC236}">
                <a16:creationId xmlns:a16="http://schemas.microsoft.com/office/drawing/2014/main" id="{7ABA4258-91CE-4938-BC99-EAB837051BE1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695" y="2032557"/>
            <a:ext cx="169010" cy="147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8DA1F6-E5B6-4EEA-B7D5-83A8705DAEAC}"/>
              </a:ext>
            </a:extLst>
          </p:cNvPr>
          <p:cNvSpPr>
            <a:spLocks noChangeAspect="1"/>
          </p:cNvSpPr>
          <p:nvPr/>
        </p:nvSpPr>
        <p:spPr>
          <a:xfrm rot="7575284">
            <a:off x="3985921" y="2199141"/>
            <a:ext cx="3924000" cy="3924000"/>
          </a:xfrm>
          <a:prstGeom prst="rect">
            <a:avLst/>
          </a:prstGeom>
          <a:solidFill>
            <a:srgbClr val="E0C0A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69559C-1AD1-46C9-A8A7-6E7E2BB10E4B}"/>
              </a:ext>
            </a:extLst>
          </p:cNvPr>
          <p:cNvSpPr>
            <a:spLocks noChangeAspect="1"/>
          </p:cNvSpPr>
          <p:nvPr/>
        </p:nvSpPr>
        <p:spPr>
          <a:xfrm rot="8271217">
            <a:off x="4734000" y="2067000"/>
            <a:ext cx="2724000" cy="2724000"/>
          </a:xfrm>
          <a:prstGeom prst="rect">
            <a:avLst/>
          </a:prstGeom>
          <a:solidFill>
            <a:srgbClr val="EDE0C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9Slide.vn 37">
            <a:extLst>
              <a:ext uri="{FF2B5EF4-FFF2-40B4-BE49-F238E27FC236}">
                <a16:creationId xmlns:a16="http://schemas.microsoft.com/office/drawing/2014/main" id="{D89EA092-EC9E-47FD-B02A-5399E3AE5483}"/>
              </a:ext>
            </a:extLst>
          </p:cNvPr>
          <p:cNvSpPr/>
          <p:nvPr/>
        </p:nvSpPr>
        <p:spPr>
          <a:xfrm>
            <a:off x="-3249810" y="-4829539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304882-9CD6-ED1D-135D-49C4429EC525}"/>
              </a:ext>
            </a:extLst>
          </p:cNvPr>
          <p:cNvSpPr/>
          <p:nvPr/>
        </p:nvSpPr>
        <p:spPr>
          <a:xfrm>
            <a:off x="1080334" y="1763652"/>
            <a:ext cx="10548891" cy="2422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E6027-4CF5-B686-0913-AEEDED9C2142}"/>
              </a:ext>
            </a:extLst>
          </p:cNvPr>
          <p:cNvSpPr/>
          <p:nvPr/>
        </p:nvSpPr>
        <p:spPr>
          <a:xfrm>
            <a:off x="2971489" y="2346895"/>
            <a:ext cx="64744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9</a:t>
            </a:r>
          </a:p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8: THIẾT KẾ BÌA SÁCH</a:t>
            </a:r>
          </a:p>
        </p:txBody>
      </p:sp>
    </p:spTree>
    <p:extLst>
      <p:ext uri="{BB962C8B-B14F-4D97-AF65-F5344CB8AC3E}">
        <p14:creationId xmlns:p14="http://schemas.microsoft.com/office/powerpoint/2010/main" val="3269144243"/>
      </p:ext>
    </p:extLst>
  </p:cSld>
  <p:clrMapOvr>
    <a:masterClrMapping/>
  </p:clrMapOvr>
  <p:transition spd="slow" advClick="0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88BD9-D2EA-4800-A2D1-840D20925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40" y="376424"/>
            <a:ext cx="13173967" cy="61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92BFE-339E-4CDD-91A1-00F975020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12526"/>
          <a:stretch/>
        </p:blipFill>
        <p:spPr>
          <a:xfrm>
            <a:off x="91440" y="95250"/>
            <a:ext cx="11129904" cy="4199255"/>
          </a:xfrm>
          <a:prstGeom prst="rect">
            <a:avLst/>
          </a:prstGeom>
        </p:spPr>
      </p:pic>
      <p:pic>
        <p:nvPicPr>
          <p:cNvPr id="1026" name="Picture 2" descr="Giới thiệu sách Tháng 8 “Dế mèn phiêu lưu ký”">
            <a:extLst>
              <a:ext uri="{FF2B5EF4-FFF2-40B4-BE49-F238E27FC236}">
                <a16:creationId xmlns:a16="http://schemas.microsoft.com/office/drawing/2014/main" id="{DCD8B3B1-43A0-47AD-8241-357C260D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70" y="3655060"/>
            <a:ext cx="1995170" cy="30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Cách Tự Thiết Kế Bìa Sách đẹp Và đơn Giản">
            <a:extLst>
              <a:ext uri="{FF2B5EF4-FFF2-40B4-BE49-F238E27FC236}">
                <a16:creationId xmlns:a16="http://schemas.microsoft.com/office/drawing/2014/main" id="{E72372EB-E6A0-498F-93FC-764B9ACD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54" y="3655060"/>
            <a:ext cx="2205041" cy="30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+ Mẫu bìa sách đẹp, chuyên nghiệp được ưa chuộng 2023">
            <a:extLst>
              <a:ext uri="{FF2B5EF4-FFF2-40B4-BE49-F238E27FC236}">
                <a16:creationId xmlns:a16="http://schemas.microsoft.com/office/drawing/2014/main" id="{2247C208-E083-4EAD-B315-26AD708A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5" y="3655060"/>
            <a:ext cx="2069691" cy="3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20 Mẫu Bìa Sách độc đáo Nhất">
            <a:extLst>
              <a:ext uri="{FF2B5EF4-FFF2-40B4-BE49-F238E27FC236}">
                <a16:creationId xmlns:a16="http://schemas.microsoft.com/office/drawing/2014/main" id="{A2430FC5-7573-4BD4-85F0-EF73646F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084" y="3632478"/>
            <a:ext cx="1870408" cy="3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6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50 mẫu trang trí bìa sách đẹp nhất, bìa sách, hình vẽ khuôn mặt, bff  quotes">
            <a:extLst>
              <a:ext uri="{FF2B5EF4-FFF2-40B4-BE49-F238E27FC236}">
                <a16:creationId xmlns:a16="http://schemas.microsoft.com/office/drawing/2014/main" id="{CE657307-C50E-4B58-AFAA-E1A87817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3" y="0"/>
            <a:ext cx="5037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RƯỜNG TIỂU HỌC NGÔ ĐỨC KẾ TỔ CHỨC HỘI THI “THIẾT KẾ BÌA SÁCH” NĂM HỌC  2021-2022">
            <a:extLst>
              <a:ext uri="{FF2B5EF4-FFF2-40B4-BE49-F238E27FC236}">
                <a16:creationId xmlns:a16="http://schemas.microsoft.com/office/drawing/2014/main" id="{624610DC-5A0E-4F7A-BC32-DB356DB7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25" y="161519"/>
            <a:ext cx="4721542" cy="669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5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C31C7E-81D9-4927-9D7D-1AE3A7060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11521440" cy="6147126"/>
          </a:xfrm>
          <a:prstGeom prst="rect">
            <a:avLst/>
          </a:prstGeom>
        </p:spPr>
      </p:pic>
      <p:pic>
        <p:nvPicPr>
          <p:cNvPr id="10" name="Picture 4" descr="Ganar Dinero PNG, Vectores, PSD, e Clipart Para Descarga Gratuita - Pngtree">
            <a:extLst>
              <a:ext uri="{FF2B5EF4-FFF2-40B4-BE49-F238E27FC236}">
                <a16:creationId xmlns:a16="http://schemas.microsoft.com/office/drawing/2014/main" id="{627F4C9F-F736-454D-A9C8-C6A3B7034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162" y="326429"/>
            <a:ext cx="2389239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3EC89-57B5-46A0-8E82-7064C4983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3" y="0"/>
            <a:ext cx="12070087" cy="67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994" y="685800"/>
            <a:ext cx="9033206" cy="1609725"/>
            <a:chOff x="0" y="0"/>
            <a:chExt cx="5222820" cy="93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820" cy="930711"/>
            </a:xfrm>
            <a:custGeom>
              <a:avLst/>
              <a:gdLst/>
              <a:ahLst/>
              <a:cxnLst/>
              <a:rect l="l" t="t" r="r" b="b"/>
              <a:pathLst>
                <a:path w="5222820" h="930711">
                  <a:moveTo>
                    <a:pt x="5098359" y="930711"/>
                  </a:moveTo>
                  <a:lnTo>
                    <a:pt x="124460" y="930711"/>
                  </a:lnTo>
                  <a:cubicBezTo>
                    <a:pt x="55880" y="930711"/>
                    <a:pt x="0" y="874831"/>
                    <a:pt x="0" y="806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98360" y="0"/>
                  </a:lnTo>
                  <a:cubicBezTo>
                    <a:pt x="5166940" y="0"/>
                    <a:pt x="5222820" y="55880"/>
                    <a:pt x="5222820" y="124460"/>
                  </a:cubicBezTo>
                  <a:lnTo>
                    <a:pt x="5222820" y="806251"/>
                  </a:lnTo>
                  <a:cubicBezTo>
                    <a:pt x="5222820" y="874831"/>
                    <a:pt x="5166940" y="930711"/>
                    <a:pt x="5098360" y="9307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38149" y="2703374"/>
            <a:ext cx="3468051" cy="3458717"/>
            <a:chOff x="0" y="0"/>
            <a:chExt cx="2200668" cy="2194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61975" y="2703374"/>
            <a:ext cx="3468051" cy="3458717"/>
            <a:chOff x="0" y="0"/>
            <a:chExt cx="2200668" cy="21947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5800" y="685800"/>
            <a:ext cx="1220153" cy="572054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314961" y="2703374"/>
            <a:ext cx="3838892" cy="3458717"/>
            <a:chOff x="0" y="0"/>
            <a:chExt cx="2200668" cy="21947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414172" y="1387187"/>
            <a:ext cx="7150849" cy="3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1" name="Oval 20"/>
          <p:cNvSpPr/>
          <p:nvPr/>
        </p:nvSpPr>
        <p:spPr>
          <a:xfrm>
            <a:off x="2089625" y="2870200"/>
            <a:ext cx="660400" cy="660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765800" y="2870200"/>
            <a:ext cx="660400" cy="660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441974" y="2870200"/>
            <a:ext cx="660400" cy="660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752" y="3935634"/>
            <a:ext cx="383889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sản phẩm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61975" y="3935634"/>
            <a:ext cx="3477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các sản phẩm Mĩ thuật đã làm và thiết kế.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36961" y="3935634"/>
            <a:ext cx="3152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</a:t>
            </a:r>
            <a:r>
              <a:rPr lang="vi-V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Bài hoạt động cuối học kì I: Thực hành lưu trữ sản phẩm.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B1073-FFFE-4D22-AD0C-8C58721C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98"/>
            <a:ext cx="11752689" cy="62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883" y="2971760"/>
            <a:ext cx="3245087" cy="3781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25DEB7-D863-4654-87C6-5FA39FDF7878}"/>
              </a:ext>
            </a:extLst>
          </p:cNvPr>
          <p:cNvSpPr/>
          <p:nvPr/>
        </p:nvSpPr>
        <p:spPr>
          <a:xfrm>
            <a:off x="98871" y="1871346"/>
            <a:ext cx="3685124" cy="7134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DF Toán 9 Cánh diều">
            <a:extLst>
              <a:ext uri="{FF2B5EF4-FFF2-40B4-BE49-F238E27FC236}">
                <a16:creationId xmlns:a16="http://schemas.microsoft.com/office/drawing/2014/main" id="{1609E1C9-7A4E-472F-BD11-61BD2E86B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83" y="1112624"/>
            <a:ext cx="34671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7689A4-D462-4626-9603-BFF017D3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32" y="1088832"/>
            <a:ext cx="3467099" cy="488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78E601E6-DD0E-417D-A38C-4D405D5C1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10000" r="5162" b="12222"/>
          <a:stretch/>
        </p:blipFill>
        <p:spPr bwMode="auto">
          <a:xfrm>
            <a:off x="1333499" y="0"/>
            <a:ext cx="10048875" cy="68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hông có mô tả ảnh.">
            <a:extLst>
              <a:ext uri="{FF2B5EF4-FFF2-40B4-BE49-F238E27FC236}">
                <a16:creationId xmlns:a16="http://schemas.microsoft.com/office/drawing/2014/main" id="{C71BB0DE-8963-49B9-B4AD-8DB2C08AB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9167" r="7453" b="10556"/>
          <a:stretch/>
        </p:blipFill>
        <p:spPr bwMode="auto">
          <a:xfrm>
            <a:off x="1628775" y="0"/>
            <a:ext cx="9439275" cy="693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>
            <a:extLst>
              <a:ext uri="{FF2B5EF4-FFF2-40B4-BE49-F238E27FC236}">
                <a16:creationId xmlns:a16="http://schemas.microsoft.com/office/drawing/2014/main" id="{0F354412-6299-4055-9086-944464400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F9A363E-0589-403F-B467-4EBAD26E4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r="14750"/>
          <a:stretch/>
        </p:blipFill>
        <p:spPr bwMode="auto">
          <a:xfrm>
            <a:off x="7219950" y="43295"/>
            <a:ext cx="3724275" cy="67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A3AFF3-A6CD-422F-B53A-B98C5EA01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272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13027A-5459-4E9E-81B1-3D277F99A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4" y="3840858"/>
            <a:ext cx="6096012" cy="2548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51BAC4-ECC8-4BBB-8826-A83FC6459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r="32355"/>
          <a:stretch/>
        </p:blipFill>
        <p:spPr>
          <a:xfrm>
            <a:off x="5869569" y="469009"/>
            <a:ext cx="2114550" cy="3051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90154E-DE57-426F-808D-00DE4BDC6F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4" r="32665"/>
          <a:stretch/>
        </p:blipFill>
        <p:spPr>
          <a:xfrm>
            <a:off x="7886706" y="469009"/>
            <a:ext cx="2114550" cy="3078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99B6D0-D1BA-4156-B800-1719658DB1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r="33594"/>
          <a:stretch/>
        </p:blipFill>
        <p:spPr>
          <a:xfrm>
            <a:off x="9848856" y="469009"/>
            <a:ext cx="2114550" cy="30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222F-FF21-4B12-A358-0E98D573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4" y="3840858"/>
            <a:ext cx="6096012" cy="2548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F0941-7A7B-4BB0-A7B7-CAD66119C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5049" r="32355" b="5529"/>
          <a:stretch/>
        </p:blipFill>
        <p:spPr>
          <a:xfrm>
            <a:off x="0" y="324091"/>
            <a:ext cx="4969887" cy="6412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9A3CB-F6C8-4671-A742-9837B42CF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4" r="32665"/>
          <a:stretch/>
        </p:blipFill>
        <p:spPr>
          <a:xfrm>
            <a:off x="7886706" y="469009"/>
            <a:ext cx="2114550" cy="3078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049C5-31E9-4208-B2A5-7B3DD1516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r="33594"/>
          <a:stretch/>
        </p:blipFill>
        <p:spPr>
          <a:xfrm>
            <a:off x="9848856" y="469009"/>
            <a:ext cx="2114550" cy="30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71</Words>
  <Application>Microsoft Office PowerPoint</Application>
  <PresentationFormat>Widescreen</PresentationFormat>
  <Paragraphs>18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STD_DELL</cp:lastModifiedBy>
  <cp:revision>33</cp:revision>
  <dcterms:created xsi:type="dcterms:W3CDTF">2021-11-15T08:13:06Z</dcterms:created>
  <dcterms:modified xsi:type="dcterms:W3CDTF">2024-12-26T01:36:02Z</dcterms:modified>
</cp:coreProperties>
</file>