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Lst>
  <p:notesMasterIdLst>
    <p:notesMasterId r:id="rId24"/>
  </p:notesMasterIdLst>
  <p:sldIdLst>
    <p:sldId id="256" r:id="rId2"/>
    <p:sldId id="261" r:id="rId3"/>
    <p:sldId id="268" r:id="rId4"/>
    <p:sldId id="264" r:id="rId5"/>
    <p:sldId id="257" r:id="rId6"/>
    <p:sldId id="309" r:id="rId7"/>
    <p:sldId id="310" r:id="rId8"/>
    <p:sldId id="311" r:id="rId9"/>
    <p:sldId id="258" r:id="rId10"/>
    <p:sldId id="312" r:id="rId11"/>
    <p:sldId id="308" r:id="rId12"/>
    <p:sldId id="260" r:id="rId13"/>
    <p:sldId id="263" r:id="rId14"/>
    <p:sldId id="259" r:id="rId15"/>
    <p:sldId id="313" r:id="rId16"/>
    <p:sldId id="304" r:id="rId17"/>
    <p:sldId id="269" r:id="rId18"/>
    <p:sldId id="265" r:id="rId19"/>
    <p:sldId id="305" r:id="rId20"/>
    <p:sldId id="306" r:id="rId21"/>
    <p:sldId id="307" r:id="rId22"/>
    <p:sldId id="284" r:id="rId23"/>
  </p:sldIdLst>
  <p:sldSz cx="9144000" cy="5143500" type="screen16x9"/>
  <p:notesSz cx="6858000" cy="9144000"/>
  <p:embeddedFontLst>
    <p:embeddedFont>
      <p:font typeface="Bahnschrift" panose="020B0502040204020203" pitchFamily="34" charset="0"/>
      <p:regular r:id="rId25"/>
      <p:bold r:id="rId26"/>
    </p:embeddedFont>
    <p:embeddedFont>
      <p:font typeface="Bahnschrift SemiBold Condensed" panose="020B0502040204020203" pitchFamily="34" charset="0"/>
      <p:bold r:id="rId27"/>
    </p:embeddedFont>
    <p:embeddedFont>
      <p:font typeface="Cooper Black" panose="0208090404030B020404" pitchFamily="18" charset="0"/>
      <p:regular r:id="rId28"/>
    </p:embeddedFont>
    <p:embeddedFont>
      <p:font typeface="Didact Gothic" panose="00000500000000000000" pitchFamily="2" charset="0"/>
      <p:regular r:id="rId29"/>
    </p:embeddedFont>
    <p:embeddedFont>
      <p:font typeface="Pacifico" panose="00000500000000000000" pitchFamily="2" charset="0"/>
      <p:regular r:id="rId30"/>
    </p:embeddedFont>
    <p:embeddedFont>
      <p:font typeface="PaTRICK HAND" panose="00000500000000000000" pitchFamily="2" charset="0"/>
      <p:regular r:id="rId31"/>
    </p:embeddedFont>
    <p:embeddedFont>
      <p:font typeface="PaTRICK HAND" panose="00000500000000000000" pitchFamily="2" charset="0"/>
      <p:regular r:id="rId31"/>
    </p:embeddedFont>
    <p:embeddedFont>
      <p:font typeface="Roboto Condensed Light" panose="02000000000000000000"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1FB"/>
    <a:srgbClr val="DBE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897944-BF98-43E9-8B0A-DA25FEB8B67F}">
  <a:tblStyle styleId="{B9897944-BF98-43E9-8B0A-DA25FEB8B6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84940" autoAdjust="0"/>
  </p:normalViewPr>
  <p:slideViewPr>
    <p:cSldViewPr snapToGrid="0" showGuides="1">
      <p:cViewPr varScale="1">
        <p:scale>
          <a:sx n="72" d="100"/>
          <a:sy n="72" d="100"/>
        </p:scale>
        <p:origin x="942"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3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2764d99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2764d99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2764d99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2764d99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8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a2764d99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a2764d99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58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a2764d995e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a2764d995e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a2764d995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a2764d995e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a2764d995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a2764d995e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47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a2764d995e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a2764d995e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6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379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2960dfdae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2960dfdae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a30510e8b3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a30510e8b3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478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5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69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CUSTOM_3">
    <p:spTree>
      <p:nvGrpSpPr>
        <p:cNvPr id="1" name="Shape 345"/>
        <p:cNvGrpSpPr/>
        <p:nvPr/>
      </p:nvGrpSpPr>
      <p:grpSpPr>
        <a:xfrm>
          <a:off x="0" y="0"/>
          <a:ext cx="0" cy="0"/>
          <a:chOff x="0" y="0"/>
          <a:chExt cx="0" cy="0"/>
        </a:xfrm>
      </p:grpSpPr>
      <p:grpSp>
        <p:nvGrpSpPr>
          <p:cNvPr id="346" name="Google Shape;346;p16"/>
          <p:cNvGrpSpPr/>
          <p:nvPr/>
        </p:nvGrpSpPr>
        <p:grpSpPr>
          <a:xfrm flipH="1">
            <a:off x="-927460" y="4233763"/>
            <a:ext cx="2745523" cy="2572125"/>
            <a:chOff x="7241447" y="4233763"/>
            <a:chExt cx="2745523" cy="2572125"/>
          </a:xfrm>
        </p:grpSpPr>
        <p:sp>
          <p:nvSpPr>
            <p:cNvPr id="347" name="Google Shape;347;p1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a:off x="7216927" y="-2185263"/>
            <a:ext cx="3798743" cy="3692153"/>
            <a:chOff x="6902090" y="-2185263"/>
            <a:chExt cx="3798743" cy="3692153"/>
          </a:xfrm>
        </p:grpSpPr>
        <p:sp>
          <p:nvSpPr>
            <p:cNvPr id="350" name="Google Shape;350;p1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16"/>
            <p:cNvGrpSpPr/>
            <p:nvPr/>
          </p:nvGrpSpPr>
          <p:grpSpPr>
            <a:xfrm rot="-7845996" flipH="1">
              <a:off x="7814416" y="-1103058"/>
              <a:ext cx="2589010" cy="1971616"/>
              <a:chOff x="-765482" y="4620203"/>
              <a:chExt cx="2588927" cy="1971554"/>
            </a:xfrm>
          </p:grpSpPr>
          <p:sp>
            <p:nvSpPr>
              <p:cNvPr id="352" name="Google Shape;352;p1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grpSp>
        <p:nvGrpSpPr>
          <p:cNvPr id="62" name="Google Shape;62;p4"/>
          <p:cNvGrpSpPr/>
          <p:nvPr/>
        </p:nvGrpSpPr>
        <p:grpSpPr>
          <a:xfrm rot="-182972" flipH="1">
            <a:off x="-359333" y="-1490422"/>
            <a:ext cx="2508195" cy="2312249"/>
            <a:chOff x="7226784" y="-1650130"/>
            <a:chExt cx="2508155" cy="2312211"/>
          </a:xfrm>
        </p:grpSpPr>
        <p:sp>
          <p:nvSpPr>
            <p:cNvPr id="63" name="Google Shape;63;p4"/>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487478" y="-1650130"/>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a:off x="7910033" y="4012538"/>
            <a:ext cx="3057837" cy="2579218"/>
            <a:chOff x="7910033" y="4012538"/>
            <a:chExt cx="3057837" cy="2579218"/>
          </a:xfrm>
        </p:grpSpPr>
        <p:sp>
          <p:nvSpPr>
            <p:cNvPr id="66" name="Google Shape;66;p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4"/>
            <p:cNvGrpSpPr/>
            <p:nvPr/>
          </p:nvGrpSpPr>
          <p:grpSpPr>
            <a:xfrm flipH="1">
              <a:off x="7910033" y="4620203"/>
              <a:ext cx="2588927" cy="1971554"/>
              <a:chOff x="-765482" y="4620203"/>
              <a:chExt cx="2588927" cy="1971554"/>
            </a:xfrm>
          </p:grpSpPr>
          <p:sp>
            <p:nvSpPr>
              <p:cNvPr id="68" name="Google Shape;68;p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4"/>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4"/>
          <p:cNvSpPr txBox="1">
            <a:spLocks noGrp="1"/>
          </p:cNvSpPr>
          <p:nvPr>
            <p:ph type="body" idx="1"/>
          </p:nvPr>
        </p:nvSpPr>
        <p:spPr>
          <a:xfrm>
            <a:off x="720000" y="1317150"/>
            <a:ext cx="7704000" cy="32865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grpSp>
        <p:nvGrpSpPr>
          <p:cNvPr id="117" name="Google Shape;117;p6"/>
          <p:cNvGrpSpPr/>
          <p:nvPr/>
        </p:nvGrpSpPr>
        <p:grpSpPr>
          <a:xfrm>
            <a:off x="7355747" y="4233763"/>
            <a:ext cx="2745523" cy="2572125"/>
            <a:chOff x="7241447" y="4233763"/>
            <a:chExt cx="2745523" cy="2572125"/>
          </a:xfrm>
        </p:grpSpPr>
        <p:sp>
          <p:nvSpPr>
            <p:cNvPr id="118" name="Google Shape;118;p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flipH="1">
            <a:off x="-1841860" y="-2185263"/>
            <a:ext cx="3798743" cy="3692153"/>
            <a:chOff x="6902090" y="-2185263"/>
            <a:chExt cx="3798743" cy="3692153"/>
          </a:xfrm>
        </p:grpSpPr>
        <p:sp>
          <p:nvSpPr>
            <p:cNvPr id="121" name="Google Shape;121;p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rot="-7845996" flipH="1">
              <a:off x="7814416" y="-1103058"/>
              <a:ext cx="2589010" cy="1971616"/>
              <a:chOff x="-765482" y="4620203"/>
              <a:chExt cx="2588927" cy="1971554"/>
            </a:xfrm>
          </p:grpSpPr>
          <p:sp>
            <p:nvSpPr>
              <p:cNvPr id="123" name="Google Shape;123;p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720000" y="1346100"/>
            <a:ext cx="3811500" cy="2451300"/>
          </a:xfrm>
          <a:prstGeom prst="rect">
            <a:avLst/>
          </a:prstGeom>
        </p:spPr>
        <p:txBody>
          <a:bodyPr spcFirstLastPara="1" wrap="square" lIns="0" tIns="0" rIns="0" bIns="0" anchor="ctr" anchorCtr="0">
            <a:noAutofit/>
          </a:bodyPr>
          <a:lstStyle>
            <a:lvl1pPr lvl="0" algn="l">
              <a:spcBef>
                <a:spcPts val="0"/>
              </a:spcBef>
              <a:spcAft>
                <a:spcPts val="0"/>
              </a:spcAft>
              <a:buSzPts val="4800"/>
              <a:buNone/>
              <a:defRPr sz="74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57" name="Google Shape;157;p8"/>
          <p:cNvGrpSpPr/>
          <p:nvPr/>
        </p:nvGrpSpPr>
        <p:grpSpPr>
          <a:xfrm>
            <a:off x="6323703" y="-1714868"/>
            <a:ext cx="3690537" cy="3038729"/>
            <a:chOff x="6323703" y="-1714868"/>
            <a:chExt cx="3690537" cy="3038729"/>
          </a:xfrm>
        </p:grpSpPr>
        <p:sp>
          <p:nvSpPr>
            <p:cNvPr id="158" name="Google Shape;158;p8"/>
            <p:cNvSpPr/>
            <p:nvPr/>
          </p:nvSpPr>
          <p:spPr>
            <a:xfrm rot="4356819" flipH="1">
              <a:off x="6407824" y="-1218178"/>
              <a:ext cx="2543772" cy="2045349"/>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8"/>
            <p:cNvGrpSpPr/>
            <p:nvPr/>
          </p:nvGrpSpPr>
          <p:grpSpPr>
            <a:xfrm>
              <a:off x="7663676" y="-909828"/>
              <a:ext cx="2350564" cy="1955844"/>
              <a:chOff x="7130276" y="-986028"/>
              <a:chExt cx="2350564" cy="1955844"/>
            </a:xfrm>
          </p:grpSpPr>
          <p:sp>
            <p:nvSpPr>
              <p:cNvPr id="160" name="Google Shape;160;p8"/>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rot="10800000">
                <a:off x="7374368" y="-329618"/>
                <a:ext cx="1721841" cy="1113844"/>
                <a:chOff x="-3171530" y="2930427"/>
                <a:chExt cx="1885915" cy="1219982"/>
              </a:xfrm>
            </p:grpSpPr>
            <p:sp>
              <p:nvSpPr>
                <p:cNvPr id="162" name="Google Shape;162;p8"/>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720000" y="1411650"/>
            <a:ext cx="3852000" cy="841800"/>
          </a:xfrm>
          <a:prstGeom prst="rect">
            <a:avLst/>
          </a:prstGeom>
        </p:spPr>
        <p:txBody>
          <a:bodyPr spcFirstLastPara="1" wrap="square" lIns="0" tIns="0" rIns="0" bIns="0" anchor="ctr" anchorCtr="0">
            <a:noAutofit/>
          </a:bodyPr>
          <a:lstStyle>
            <a:lvl1pPr lvl="0" algn="l" rtl="0">
              <a:spcBef>
                <a:spcPts val="0"/>
              </a:spcBef>
              <a:spcAft>
                <a:spcPts val="0"/>
              </a:spcAft>
              <a:buSzPts val="4500"/>
              <a:buNone/>
              <a:defRPr sz="52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77" name="Google Shape;177;p9"/>
          <p:cNvSpPr txBox="1">
            <a:spLocks noGrp="1"/>
          </p:cNvSpPr>
          <p:nvPr>
            <p:ph type="subTitle" idx="1"/>
          </p:nvPr>
        </p:nvSpPr>
        <p:spPr>
          <a:xfrm>
            <a:off x="720000" y="2253450"/>
            <a:ext cx="3852000" cy="1478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178" name="Google Shape;178;p9"/>
          <p:cNvGrpSpPr/>
          <p:nvPr/>
        </p:nvGrpSpPr>
        <p:grpSpPr>
          <a:xfrm>
            <a:off x="6902090" y="-2185263"/>
            <a:ext cx="3798743" cy="3692153"/>
            <a:chOff x="6902090" y="-2185263"/>
            <a:chExt cx="3798743" cy="3692153"/>
          </a:xfrm>
        </p:grpSpPr>
        <p:sp>
          <p:nvSpPr>
            <p:cNvPr id="179" name="Google Shape;179;p9"/>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9"/>
            <p:cNvGrpSpPr/>
            <p:nvPr/>
          </p:nvGrpSpPr>
          <p:grpSpPr>
            <a:xfrm rot="-7845996" flipH="1">
              <a:off x="7814416" y="-1103058"/>
              <a:ext cx="2589010" cy="1971616"/>
              <a:chOff x="-765482" y="4620203"/>
              <a:chExt cx="2588927" cy="1971554"/>
            </a:xfrm>
          </p:grpSpPr>
          <p:sp>
            <p:nvSpPr>
              <p:cNvPr id="181" name="Google Shape;181;p9"/>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1"/>
              </a:buClr>
              <a:buSzPts val="1600"/>
              <a:buFont typeface="Didact Gothic"/>
              <a:buChar char="○"/>
              <a:defRPr sz="1600">
                <a:solidFill>
                  <a:schemeClr val="dk1"/>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1"/>
              </a:buClr>
              <a:buSzPts val="1600"/>
              <a:buFont typeface="Didact Gothic"/>
              <a:buChar char="■"/>
              <a:defRPr sz="16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a:spLocks noGrp="1"/>
          </p:cNvSpPr>
          <p:nvPr>
            <p:ph type="ctrTitle"/>
          </p:nvPr>
        </p:nvSpPr>
        <p:spPr>
          <a:xfrm>
            <a:off x="157357" y="2392888"/>
            <a:ext cx="6316439" cy="896400"/>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 sz="6000" dirty="0">
                <a:latin typeface="Bahnschrift SemiBold Condensed" panose="020B0502040204020203" pitchFamily="34" charset="0"/>
              </a:rPr>
              <a:t>Unit 6: </a:t>
            </a:r>
            <a:br>
              <a:rPr lang="en" sz="6000" dirty="0">
                <a:latin typeface="Bahnschrift SemiBold Condensed" panose="020B0502040204020203" pitchFamily="34" charset="0"/>
              </a:rPr>
            </a:br>
            <a:r>
              <a:rPr lang="en-US" sz="6000" dirty="0">
                <a:latin typeface="Bahnschrift SemiBold Condensed" panose="020B0502040204020203" pitchFamily="34" charset="0"/>
              </a:rPr>
              <a:t>Vietnamese lifestyle: </a:t>
            </a:r>
            <a:br>
              <a:rPr lang="en-US" sz="6000" dirty="0">
                <a:latin typeface="Bahnschrift SemiBold Condensed" panose="020B0502040204020203" pitchFamily="34" charset="0"/>
              </a:rPr>
            </a:br>
            <a:r>
              <a:rPr lang="en-US" sz="6000" dirty="0">
                <a:latin typeface="Bahnschrift SemiBold Condensed" panose="020B0502040204020203" pitchFamily="34" charset="0"/>
              </a:rPr>
              <a:t>then and now</a:t>
            </a:r>
            <a:br>
              <a:rPr lang="en-US" sz="6000" dirty="0">
                <a:latin typeface="Bahnschrift SemiBold Condensed" panose="020B0502040204020203" pitchFamily="34" charset="0"/>
              </a:rPr>
            </a:br>
            <a:endParaRPr sz="6000" dirty="0">
              <a:latin typeface="Bahnschrift SemiBold Condensed" panose="020B0502040204020203" pitchFamily="34" charset="0"/>
            </a:endParaRPr>
          </a:p>
        </p:txBody>
      </p:sp>
      <p:sp>
        <p:nvSpPr>
          <p:cNvPr id="622" name="Google Shape;622;p29"/>
          <p:cNvSpPr txBox="1">
            <a:spLocks noGrp="1"/>
          </p:cNvSpPr>
          <p:nvPr>
            <p:ph type="subTitle" idx="1"/>
          </p:nvPr>
        </p:nvSpPr>
        <p:spPr>
          <a:xfrm>
            <a:off x="1428487" y="3803764"/>
            <a:ext cx="4130700" cy="714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b="1" dirty="0"/>
              <a:t>LESSON 6: SKILLS 2</a:t>
            </a:r>
            <a:endParaRPr sz="2400" b="1" dirty="0"/>
          </a:p>
        </p:txBody>
      </p:sp>
      <p:grpSp>
        <p:nvGrpSpPr>
          <p:cNvPr id="624" name="Google Shape;624;p29"/>
          <p:cNvGrpSpPr/>
          <p:nvPr/>
        </p:nvGrpSpPr>
        <p:grpSpPr>
          <a:xfrm>
            <a:off x="5343048" y="1244993"/>
            <a:ext cx="4425557" cy="4250102"/>
            <a:chOff x="5036155" y="1166187"/>
            <a:chExt cx="4425557" cy="4250102"/>
          </a:xfrm>
        </p:grpSpPr>
        <p:sp>
          <p:nvSpPr>
            <p:cNvPr id="625" name="Google Shape;625;p29"/>
            <p:cNvSpPr/>
            <p:nvPr/>
          </p:nvSpPr>
          <p:spPr>
            <a:xfrm>
              <a:off x="5036155" y="11661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286284" y="16081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9"/>
          <p:cNvGrpSpPr/>
          <p:nvPr/>
        </p:nvGrpSpPr>
        <p:grpSpPr>
          <a:xfrm>
            <a:off x="5456145" y="1345409"/>
            <a:ext cx="4111048" cy="4199952"/>
            <a:chOff x="5139619" y="1240347"/>
            <a:chExt cx="4111048" cy="4199952"/>
          </a:xfrm>
        </p:grpSpPr>
        <p:sp>
          <p:nvSpPr>
            <p:cNvPr id="628" name="Google Shape;628;p29"/>
            <p:cNvSpPr/>
            <p:nvPr/>
          </p:nvSpPr>
          <p:spPr>
            <a:xfrm>
              <a:off x="6375375" y="1240347"/>
              <a:ext cx="594678" cy="761712"/>
            </a:xfrm>
            <a:custGeom>
              <a:avLst/>
              <a:gdLst/>
              <a:ahLst/>
              <a:cxnLst/>
              <a:rect l="l" t="t" r="r" b="b"/>
              <a:pathLst>
                <a:path w="16174" h="20717" extrusionOk="0">
                  <a:moveTo>
                    <a:pt x="9728" y="1"/>
                  </a:moveTo>
                  <a:cubicBezTo>
                    <a:pt x="9423" y="1"/>
                    <a:pt x="9128" y="186"/>
                    <a:pt x="8997" y="499"/>
                  </a:cubicBezTo>
                  <a:lnTo>
                    <a:pt x="7190" y="4786"/>
                  </a:lnTo>
                  <a:cubicBezTo>
                    <a:pt x="7078" y="5084"/>
                    <a:pt x="6873" y="5308"/>
                    <a:pt x="6612" y="5476"/>
                  </a:cubicBezTo>
                  <a:cubicBezTo>
                    <a:pt x="6542" y="5517"/>
                    <a:pt x="6469" y="5535"/>
                    <a:pt x="6400" y="5535"/>
                  </a:cubicBezTo>
                  <a:cubicBezTo>
                    <a:pt x="6152" y="5535"/>
                    <a:pt x="5939" y="5304"/>
                    <a:pt x="5997" y="5028"/>
                  </a:cubicBezTo>
                  <a:lnTo>
                    <a:pt x="6369" y="2959"/>
                  </a:lnTo>
                  <a:cubicBezTo>
                    <a:pt x="6463" y="2531"/>
                    <a:pt x="6239" y="2121"/>
                    <a:pt x="5829" y="1972"/>
                  </a:cubicBezTo>
                  <a:cubicBezTo>
                    <a:pt x="5754" y="1951"/>
                    <a:pt x="5680" y="1941"/>
                    <a:pt x="5607" y="1941"/>
                  </a:cubicBezTo>
                  <a:cubicBezTo>
                    <a:pt x="5224" y="1941"/>
                    <a:pt x="4885" y="2214"/>
                    <a:pt x="4823" y="2605"/>
                  </a:cubicBezTo>
                  <a:lnTo>
                    <a:pt x="3891" y="7097"/>
                  </a:lnTo>
                  <a:cubicBezTo>
                    <a:pt x="3238" y="9371"/>
                    <a:pt x="1747" y="14403"/>
                    <a:pt x="629" y="18317"/>
                  </a:cubicBezTo>
                  <a:cubicBezTo>
                    <a:pt x="1" y="20500"/>
                    <a:pt x="4854" y="20716"/>
                    <a:pt x="6799" y="20716"/>
                  </a:cubicBezTo>
                  <a:cubicBezTo>
                    <a:pt x="7278" y="20716"/>
                    <a:pt x="7581" y="20703"/>
                    <a:pt x="7581" y="20703"/>
                  </a:cubicBezTo>
                  <a:lnTo>
                    <a:pt x="7600" y="20703"/>
                  </a:lnTo>
                  <a:lnTo>
                    <a:pt x="7674" y="19678"/>
                  </a:lnTo>
                  <a:lnTo>
                    <a:pt x="8345" y="15894"/>
                  </a:lnTo>
                  <a:cubicBezTo>
                    <a:pt x="10377" y="15522"/>
                    <a:pt x="12185" y="12968"/>
                    <a:pt x="12185" y="12968"/>
                  </a:cubicBezTo>
                  <a:lnTo>
                    <a:pt x="14048" y="11570"/>
                  </a:lnTo>
                  <a:cubicBezTo>
                    <a:pt x="14384" y="11328"/>
                    <a:pt x="14496" y="10862"/>
                    <a:pt x="14291" y="10471"/>
                  </a:cubicBezTo>
                  <a:cubicBezTo>
                    <a:pt x="14141" y="10218"/>
                    <a:pt x="13879" y="10078"/>
                    <a:pt x="13612" y="10078"/>
                  </a:cubicBezTo>
                  <a:cubicBezTo>
                    <a:pt x="13446" y="10078"/>
                    <a:pt x="13278" y="10133"/>
                    <a:pt x="13135" y="10247"/>
                  </a:cubicBezTo>
                  <a:lnTo>
                    <a:pt x="11365" y="11589"/>
                  </a:lnTo>
                  <a:cubicBezTo>
                    <a:pt x="11292" y="11639"/>
                    <a:pt x="11212" y="11661"/>
                    <a:pt x="11135" y="11661"/>
                  </a:cubicBezTo>
                  <a:cubicBezTo>
                    <a:pt x="10895" y="11661"/>
                    <a:pt x="10674" y="11447"/>
                    <a:pt x="10731" y="11179"/>
                  </a:cubicBezTo>
                  <a:cubicBezTo>
                    <a:pt x="10861" y="10676"/>
                    <a:pt x="11141" y="10210"/>
                    <a:pt x="11495" y="9837"/>
                  </a:cubicBezTo>
                  <a:cubicBezTo>
                    <a:pt x="11514" y="9818"/>
                    <a:pt x="15819" y="5848"/>
                    <a:pt x="15819" y="5848"/>
                  </a:cubicBezTo>
                  <a:cubicBezTo>
                    <a:pt x="16155" y="5550"/>
                    <a:pt x="16173" y="5028"/>
                    <a:pt x="15875" y="4693"/>
                  </a:cubicBezTo>
                  <a:cubicBezTo>
                    <a:pt x="15695" y="4573"/>
                    <a:pt x="15488" y="4512"/>
                    <a:pt x="15282" y="4512"/>
                  </a:cubicBezTo>
                  <a:cubicBezTo>
                    <a:pt x="15039" y="4512"/>
                    <a:pt x="14799" y="4596"/>
                    <a:pt x="14608" y="4767"/>
                  </a:cubicBezTo>
                  <a:lnTo>
                    <a:pt x="11607" y="7526"/>
                  </a:lnTo>
                  <a:cubicBezTo>
                    <a:pt x="11536" y="7596"/>
                    <a:pt x="11444" y="7629"/>
                    <a:pt x="11353" y="7629"/>
                  </a:cubicBezTo>
                  <a:cubicBezTo>
                    <a:pt x="11276" y="7629"/>
                    <a:pt x="11201" y="7606"/>
                    <a:pt x="11141" y="7563"/>
                  </a:cubicBezTo>
                  <a:lnTo>
                    <a:pt x="11029" y="7489"/>
                  </a:lnTo>
                  <a:cubicBezTo>
                    <a:pt x="10861" y="7358"/>
                    <a:pt x="10824" y="7116"/>
                    <a:pt x="10936" y="6929"/>
                  </a:cubicBezTo>
                  <a:lnTo>
                    <a:pt x="13620" y="2549"/>
                  </a:lnTo>
                  <a:cubicBezTo>
                    <a:pt x="13862" y="2195"/>
                    <a:pt x="13787" y="1711"/>
                    <a:pt x="13471" y="1431"/>
                  </a:cubicBezTo>
                  <a:cubicBezTo>
                    <a:pt x="13327" y="1323"/>
                    <a:pt x="13155" y="1271"/>
                    <a:pt x="12984" y="1271"/>
                  </a:cubicBezTo>
                  <a:cubicBezTo>
                    <a:pt x="12713" y="1271"/>
                    <a:pt x="12445" y="1403"/>
                    <a:pt x="12296" y="1655"/>
                  </a:cubicBezTo>
                  <a:lnTo>
                    <a:pt x="9687" y="5904"/>
                  </a:lnTo>
                  <a:cubicBezTo>
                    <a:pt x="9581" y="6064"/>
                    <a:pt x="9418" y="6157"/>
                    <a:pt x="9245" y="6157"/>
                  </a:cubicBezTo>
                  <a:cubicBezTo>
                    <a:pt x="9176" y="6157"/>
                    <a:pt x="9104" y="6141"/>
                    <a:pt x="9035" y="6109"/>
                  </a:cubicBezTo>
                  <a:cubicBezTo>
                    <a:pt x="8737" y="5979"/>
                    <a:pt x="8587" y="5625"/>
                    <a:pt x="8718" y="5326"/>
                  </a:cubicBezTo>
                  <a:lnTo>
                    <a:pt x="10451" y="1189"/>
                  </a:lnTo>
                  <a:cubicBezTo>
                    <a:pt x="10619" y="797"/>
                    <a:pt x="10489" y="331"/>
                    <a:pt x="10116" y="108"/>
                  </a:cubicBezTo>
                  <a:cubicBezTo>
                    <a:pt x="9993" y="35"/>
                    <a:pt x="9859" y="1"/>
                    <a:pt x="972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649292" y="1640267"/>
              <a:ext cx="139753" cy="76918"/>
            </a:xfrm>
            <a:custGeom>
              <a:avLst/>
              <a:gdLst/>
              <a:ahLst/>
              <a:cxnLst/>
              <a:rect l="l" t="t" r="r" b="b"/>
              <a:pathLst>
                <a:path w="3801" h="2092" extrusionOk="0">
                  <a:moveTo>
                    <a:pt x="2659" y="0"/>
                  </a:moveTo>
                  <a:cubicBezTo>
                    <a:pt x="1887" y="0"/>
                    <a:pt x="763" y="286"/>
                    <a:pt x="56" y="1756"/>
                  </a:cubicBezTo>
                  <a:cubicBezTo>
                    <a:pt x="1" y="1867"/>
                    <a:pt x="56" y="1998"/>
                    <a:pt x="168" y="2054"/>
                  </a:cubicBezTo>
                  <a:cubicBezTo>
                    <a:pt x="206" y="2073"/>
                    <a:pt x="243" y="2091"/>
                    <a:pt x="280" y="2091"/>
                  </a:cubicBezTo>
                  <a:cubicBezTo>
                    <a:pt x="355" y="2091"/>
                    <a:pt x="448" y="2035"/>
                    <a:pt x="485" y="1961"/>
                  </a:cubicBezTo>
                  <a:cubicBezTo>
                    <a:pt x="1085" y="704"/>
                    <a:pt x="2012" y="453"/>
                    <a:pt x="2650" y="453"/>
                  </a:cubicBezTo>
                  <a:cubicBezTo>
                    <a:pt x="3043" y="453"/>
                    <a:pt x="3327" y="549"/>
                    <a:pt x="3355" y="563"/>
                  </a:cubicBezTo>
                  <a:cubicBezTo>
                    <a:pt x="3390" y="578"/>
                    <a:pt x="3424" y="585"/>
                    <a:pt x="3455" y="585"/>
                  </a:cubicBezTo>
                  <a:cubicBezTo>
                    <a:pt x="3690" y="585"/>
                    <a:pt x="3801" y="198"/>
                    <a:pt x="3504" y="115"/>
                  </a:cubicBezTo>
                  <a:cubicBezTo>
                    <a:pt x="3497" y="115"/>
                    <a:pt x="3149" y="0"/>
                    <a:pt x="265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6224407" y="1710640"/>
              <a:ext cx="2220353" cy="2482909"/>
            </a:xfrm>
            <a:custGeom>
              <a:avLst/>
              <a:gdLst/>
              <a:ahLst/>
              <a:cxnLst/>
              <a:rect l="l" t="t" r="r" b="b"/>
              <a:pathLst>
                <a:path w="60389" h="67530" extrusionOk="0">
                  <a:moveTo>
                    <a:pt x="5566" y="0"/>
                  </a:moveTo>
                  <a:cubicBezTo>
                    <a:pt x="5074" y="0"/>
                    <a:pt x="4628" y="342"/>
                    <a:pt x="4511" y="867"/>
                  </a:cubicBezTo>
                  <a:lnTo>
                    <a:pt x="318" y="20344"/>
                  </a:lnTo>
                  <a:cubicBezTo>
                    <a:pt x="1" y="21816"/>
                    <a:pt x="318" y="23382"/>
                    <a:pt x="1212" y="24593"/>
                  </a:cubicBezTo>
                  <a:lnTo>
                    <a:pt x="14855" y="43045"/>
                  </a:lnTo>
                  <a:lnTo>
                    <a:pt x="14930" y="42915"/>
                  </a:lnTo>
                  <a:lnTo>
                    <a:pt x="14930" y="42915"/>
                  </a:lnTo>
                  <a:cubicBezTo>
                    <a:pt x="14781" y="50407"/>
                    <a:pt x="14632" y="62187"/>
                    <a:pt x="14464" y="66399"/>
                  </a:cubicBezTo>
                  <a:cubicBezTo>
                    <a:pt x="14431" y="67036"/>
                    <a:pt x="14942" y="67529"/>
                    <a:pt x="15545" y="67529"/>
                  </a:cubicBezTo>
                  <a:cubicBezTo>
                    <a:pt x="15631" y="67529"/>
                    <a:pt x="15718" y="67519"/>
                    <a:pt x="15806" y="67499"/>
                  </a:cubicBezTo>
                  <a:lnTo>
                    <a:pt x="50454" y="59149"/>
                  </a:lnTo>
                  <a:cubicBezTo>
                    <a:pt x="50958" y="59018"/>
                    <a:pt x="51312" y="58571"/>
                    <a:pt x="51293" y="58049"/>
                  </a:cubicBezTo>
                  <a:cubicBezTo>
                    <a:pt x="51125" y="53240"/>
                    <a:pt x="50976" y="37752"/>
                    <a:pt x="50827" y="33074"/>
                  </a:cubicBezTo>
                  <a:cubicBezTo>
                    <a:pt x="50809" y="32496"/>
                    <a:pt x="51237" y="31993"/>
                    <a:pt x="51815" y="31955"/>
                  </a:cubicBezTo>
                  <a:lnTo>
                    <a:pt x="59121" y="31284"/>
                  </a:lnTo>
                  <a:cubicBezTo>
                    <a:pt x="59960" y="31210"/>
                    <a:pt x="60389" y="30259"/>
                    <a:pt x="59923" y="29588"/>
                  </a:cubicBezTo>
                  <a:cubicBezTo>
                    <a:pt x="58171" y="27016"/>
                    <a:pt x="53660" y="22040"/>
                    <a:pt x="44416" y="20101"/>
                  </a:cubicBezTo>
                  <a:cubicBezTo>
                    <a:pt x="43565" y="19929"/>
                    <a:pt x="36998" y="19756"/>
                    <a:pt x="31204" y="19756"/>
                  </a:cubicBezTo>
                  <a:cubicBezTo>
                    <a:pt x="28238" y="19756"/>
                    <a:pt x="25474" y="19801"/>
                    <a:pt x="23783" y="19915"/>
                  </a:cubicBezTo>
                  <a:cubicBezTo>
                    <a:pt x="23750" y="19918"/>
                    <a:pt x="23718" y="19920"/>
                    <a:pt x="23686" y="19920"/>
                  </a:cubicBezTo>
                  <a:cubicBezTo>
                    <a:pt x="23538" y="19920"/>
                    <a:pt x="23403" y="19887"/>
                    <a:pt x="23280" y="19841"/>
                  </a:cubicBezTo>
                  <a:lnTo>
                    <a:pt x="14334" y="15964"/>
                  </a:lnTo>
                  <a:cubicBezTo>
                    <a:pt x="13886" y="15759"/>
                    <a:pt x="13625" y="15274"/>
                    <a:pt x="13700" y="14790"/>
                  </a:cubicBezTo>
                  <a:lnTo>
                    <a:pt x="15266" y="4762"/>
                  </a:lnTo>
                  <a:cubicBezTo>
                    <a:pt x="15359" y="4259"/>
                    <a:pt x="15079" y="3774"/>
                    <a:pt x="14595" y="3588"/>
                  </a:cubicBezTo>
                  <a:lnTo>
                    <a:pt x="5984" y="84"/>
                  </a:lnTo>
                  <a:cubicBezTo>
                    <a:pt x="5845" y="27"/>
                    <a:pt x="5704" y="0"/>
                    <a:pt x="5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7206430" y="2436982"/>
              <a:ext cx="480404" cy="333481"/>
            </a:xfrm>
            <a:custGeom>
              <a:avLst/>
              <a:gdLst/>
              <a:ahLst/>
              <a:cxnLst/>
              <a:rect l="l" t="t" r="r" b="b"/>
              <a:pathLst>
                <a:path w="13066" h="9070" extrusionOk="0">
                  <a:moveTo>
                    <a:pt x="4612" y="0"/>
                  </a:moveTo>
                  <a:cubicBezTo>
                    <a:pt x="2967" y="0"/>
                    <a:pt x="1382" y="15"/>
                    <a:pt x="0" y="48"/>
                  </a:cubicBezTo>
                  <a:lnTo>
                    <a:pt x="0" y="2974"/>
                  </a:lnTo>
                  <a:cubicBezTo>
                    <a:pt x="19" y="6329"/>
                    <a:pt x="2722" y="9051"/>
                    <a:pt x="6095" y="9069"/>
                  </a:cubicBezTo>
                  <a:lnTo>
                    <a:pt x="6971" y="9069"/>
                  </a:lnTo>
                  <a:cubicBezTo>
                    <a:pt x="10326" y="9069"/>
                    <a:pt x="13047" y="6329"/>
                    <a:pt x="13066" y="2974"/>
                  </a:cubicBezTo>
                  <a:lnTo>
                    <a:pt x="13066" y="104"/>
                  </a:lnTo>
                  <a:cubicBezTo>
                    <a:pt x="10602" y="45"/>
                    <a:pt x="7516" y="0"/>
                    <a:pt x="4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6536232" y="2975994"/>
              <a:ext cx="326900" cy="686008"/>
            </a:xfrm>
            <a:custGeom>
              <a:avLst/>
              <a:gdLst/>
              <a:ahLst/>
              <a:cxnLst/>
              <a:rect l="l" t="t" r="r" b="b"/>
              <a:pathLst>
                <a:path w="8891" h="18658" extrusionOk="0">
                  <a:moveTo>
                    <a:pt x="0" y="1"/>
                  </a:moveTo>
                  <a:lnTo>
                    <a:pt x="6430" y="8500"/>
                  </a:lnTo>
                  <a:lnTo>
                    <a:pt x="6337" y="18658"/>
                  </a:lnTo>
                  <a:lnTo>
                    <a:pt x="8891" y="723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7103628" y="1524560"/>
              <a:ext cx="676412" cy="1180788"/>
            </a:xfrm>
            <a:custGeom>
              <a:avLst/>
              <a:gdLst/>
              <a:ahLst/>
              <a:cxnLst/>
              <a:rect l="l" t="t" r="r" b="b"/>
              <a:pathLst>
                <a:path w="18397" h="32115" extrusionOk="0">
                  <a:moveTo>
                    <a:pt x="9618" y="1"/>
                  </a:moveTo>
                  <a:cubicBezTo>
                    <a:pt x="8946" y="1483"/>
                    <a:pt x="6195" y="2727"/>
                    <a:pt x="4085" y="2727"/>
                  </a:cubicBezTo>
                  <a:cubicBezTo>
                    <a:pt x="3621" y="2727"/>
                    <a:pt x="3188" y="2667"/>
                    <a:pt x="2815" y="2536"/>
                  </a:cubicBezTo>
                  <a:cubicBezTo>
                    <a:pt x="2498" y="2424"/>
                    <a:pt x="2219" y="2237"/>
                    <a:pt x="1995" y="1995"/>
                  </a:cubicBezTo>
                  <a:cubicBezTo>
                    <a:pt x="1193" y="2964"/>
                    <a:pt x="728" y="4176"/>
                    <a:pt x="672" y="5425"/>
                  </a:cubicBezTo>
                  <a:lnTo>
                    <a:pt x="168" y="14595"/>
                  </a:lnTo>
                  <a:cubicBezTo>
                    <a:pt x="1" y="17316"/>
                    <a:pt x="1715" y="19795"/>
                    <a:pt x="4306" y="20633"/>
                  </a:cubicBezTo>
                  <a:lnTo>
                    <a:pt x="4306" y="27306"/>
                  </a:lnTo>
                  <a:cubicBezTo>
                    <a:pt x="4306" y="29952"/>
                    <a:pt x="6449" y="32115"/>
                    <a:pt x="9115" y="32115"/>
                  </a:cubicBezTo>
                  <a:lnTo>
                    <a:pt x="9618" y="32115"/>
                  </a:lnTo>
                  <a:cubicBezTo>
                    <a:pt x="12265" y="32096"/>
                    <a:pt x="14427" y="29952"/>
                    <a:pt x="14427" y="27306"/>
                  </a:cubicBezTo>
                  <a:lnTo>
                    <a:pt x="14427" y="18248"/>
                  </a:lnTo>
                  <a:cubicBezTo>
                    <a:pt x="14930" y="17390"/>
                    <a:pt x="15228" y="16440"/>
                    <a:pt x="15284" y="15452"/>
                  </a:cubicBezTo>
                  <a:lnTo>
                    <a:pt x="15340" y="14315"/>
                  </a:lnTo>
                  <a:lnTo>
                    <a:pt x="15974" y="14352"/>
                  </a:lnTo>
                  <a:cubicBezTo>
                    <a:pt x="16008" y="14354"/>
                    <a:pt x="16043" y="14355"/>
                    <a:pt x="16078" y="14355"/>
                  </a:cubicBezTo>
                  <a:cubicBezTo>
                    <a:pt x="17299" y="14355"/>
                    <a:pt x="18305" y="13405"/>
                    <a:pt x="18359" y="12190"/>
                  </a:cubicBezTo>
                  <a:cubicBezTo>
                    <a:pt x="18397" y="11612"/>
                    <a:pt x="18210" y="11053"/>
                    <a:pt x="17856" y="10606"/>
                  </a:cubicBezTo>
                  <a:cubicBezTo>
                    <a:pt x="17465" y="10084"/>
                    <a:pt x="16868" y="9767"/>
                    <a:pt x="16216" y="9730"/>
                  </a:cubicBezTo>
                  <a:lnTo>
                    <a:pt x="15582" y="9693"/>
                  </a:lnTo>
                  <a:lnTo>
                    <a:pt x="14911" y="9655"/>
                  </a:lnTo>
                  <a:cubicBezTo>
                    <a:pt x="15060" y="7941"/>
                    <a:pt x="15284" y="5443"/>
                    <a:pt x="15135" y="5443"/>
                  </a:cubicBezTo>
                  <a:cubicBezTo>
                    <a:pt x="12954" y="5443"/>
                    <a:pt x="10252" y="858"/>
                    <a:pt x="974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7150250" y="1424993"/>
              <a:ext cx="701745" cy="489522"/>
            </a:xfrm>
            <a:custGeom>
              <a:avLst/>
              <a:gdLst/>
              <a:ahLst/>
              <a:cxnLst/>
              <a:rect l="l" t="t" r="r" b="b"/>
              <a:pathLst>
                <a:path w="19086" h="13314" extrusionOk="0">
                  <a:moveTo>
                    <a:pt x="8845" y="0"/>
                  </a:moveTo>
                  <a:cubicBezTo>
                    <a:pt x="5321" y="0"/>
                    <a:pt x="1873" y="618"/>
                    <a:pt x="727" y="1870"/>
                  </a:cubicBezTo>
                  <a:cubicBezTo>
                    <a:pt x="0" y="2672"/>
                    <a:pt x="0" y="3883"/>
                    <a:pt x="708" y="4684"/>
                  </a:cubicBezTo>
                  <a:cubicBezTo>
                    <a:pt x="932" y="4945"/>
                    <a:pt x="1212" y="5132"/>
                    <a:pt x="1528" y="5225"/>
                  </a:cubicBezTo>
                  <a:cubicBezTo>
                    <a:pt x="1905" y="5356"/>
                    <a:pt x="2340" y="5416"/>
                    <a:pt x="2807" y="5416"/>
                  </a:cubicBezTo>
                  <a:cubicBezTo>
                    <a:pt x="4927" y="5416"/>
                    <a:pt x="7678" y="4172"/>
                    <a:pt x="8350" y="2690"/>
                  </a:cubicBezTo>
                  <a:cubicBezTo>
                    <a:pt x="8369" y="2653"/>
                    <a:pt x="8387" y="2597"/>
                    <a:pt x="8406" y="2560"/>
                  </a:cubicBezTo>
                  <a:cubicBezTo>
                    <a:pt x="8406" y="2560"/>
                    <a:pt x="8424" y="2616"/>
                    <a:pt x="8480" y="2709"/>
                  </a:cubicBezTo>
                  <a:cubicBezTo>
                    <a:pt x="8983" y="3564"/>
                    <a:pt x="11657" y="8151"/>
                    <a:pt x="13854" y="8151"/>
                  </a:cubicBezTo>
                  <a:cubicBezTo>
                    <a:pt x="13858" y="8151"/>
                    <a:pt x="13862" y="8151"/>
                    <a:pt x="13867" y="8151"/>
                  </a:cubicBezTo>
                  <a:lnTo>
                    <a:pt x="13867" y="8151"/>
                  </a:lnTo>
                  <a:cubicBezTo>
                    <a:pt x="14016" y="8151"/>
                    <a:pt x="13792" y="10667"/>
                    <a:pt x="13625" y="12363"/>
                  </a:cubicBezTo>
                  <a:lnTo>
                    <a:pt x="14314" y="12401"/>
                  </a:lnTo>
                  <a:lnTo>
                    <a:pt x="14948" y="12438"/>
                  </a:lnTo>
                  <a:cubicBezTo>
                    <a:pt x="15600" y="12475"/>
                    <a:pt x="16178" y="12792"/>
                    <a:pt x="16588" y="13314"/>
                  </a:cubicBezTo>
                  <a:cubicBezTo>
                    <a:pt x="17222" y="10593"/>
                    <a:pt x="19086" y="174"/>
                    <a:pt x="9450" y="6"/>
                  </a:cubicBezTo>
                  <a:cubicBezTo>
                    <a:pt x="9248" y="2"/>
                    <a:pt x="9047" y="0"/>
                    <a:pt x="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7296878" y="2248107"/>
              <a:ext cx="241930" cy="242151"/>
            </a:xfrm>
            <a:custGeom>
              <a:avLst/>
              <a:gdLst/>
              <a:ahLst/>
              <a:cxnLst/>
              <a:rect l="l" t="t" r="r" b="b"/>
              <a:pathLst>
                <a:path w="6580" h="6586" extrusionOk="0">
                  <a:moveTo>
                    <a:pt x="3303" y="1"/>
                  </a:moveTo>
                  <a:cubicBezTo>
                    <a:pt x="3258" y="1"/>
                    <a:pt x="3214" y="2"/>
                    <a:pt x="3169" y="4"/>
                  </a:cubicBezTo>
                  <a:cubicBezTo>
                    <a:pt x="1380" y="78"/>
                    <a:pt x="1" y="1607"/>
                    <a:pt x="75" y="3415"/>
                  </a:cubicBezTo>
                  <a:cubicBezTo>
                    <a:pt x="148" y="5195"/>
                    <a:pt x="1566" y="6586"/>
                    <a:pt x="3295" y="6586"/>
                  </a:cubicBezTo>
                  <a:cubicBezTo>
                    <a:pt x="3340" y="6586"/>
                    <a:pt x="3385" y="6585"/>
                    <a:pt x="3430" y="6583"/>
                  </a:cubicBezTo>
                  <a:cubicBezTo>
                    <a:pt x="5201" y="6509"/>
                    <a:pt x="6580" y="4980"/>
                    <a:pt x="6524" y="3154"/>
                  </a:cubicBezTo>
                  <a:cubicBezTo>
                    <a:pt x="6451" y="1391"/>
                    <a:pt x="5015" y="1"/>
                    <a:pt x="3303"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7096091" y="2004265"/>
              <a:ext cx="570889" cy="396133"/>
            </a:xfrm>
            <a:custGeom>
              <a:avLst/>
              <a:gdLst/>
              <a:ahLst/>
              <a:cxnLst/>
              <a:rect l="l" t="t" r="r" b="b"/>
              <a:pathLst>
                <a:path w="15527" h="10774" extrusionOk="0">
                  <a:moveTo>
                    <a:pt x="2200" y="1"/>
                  </a:moveTo>
                  <a:cubicBezTo>
                    <a:pt x="988" y="1"/>
                    <a:pt x="1" y="988"/>
                    <a:pt x="1" y="2200"/>
                  </a:cubicBezTo>
                  <a:lnTo>
                    <a:pt x="1" y="5219"/>
                  </a:lnTo>
                  <a:cubicBezTo>
                    <a:pt x="1" y="8276"/>
                    <a:pt x="2479" y="10774"/>
                    <a:pt x="5536" y="10774"/>
                  </a:cubicBezTo>
                  <a:lnTo>
                    <a:pt x="10382" y="10774"/>
                  </a:lnTo>
                  <a:cubicBezTo>
                    <a:pt x="13234" y="10774"/>
                    <a:pt x="15526" y="8462"/>
                    <a:pt x="15526" y="5629"/>
                  </a:cubicBezTo>
                  <a:lnTo>
                    <a:pt x="15526" y="2200"/>
                  </a:lnTo>
                  <a:cubicBezTo>
                    <a:pt x="15526" y="988"/>
                    <a:pt x="14538" y="1"/>
                    <a:pt x="13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7347654" y="2051548"/>
              <a:ext cx="186705" cy="105523"/>
            </a:xfrm>
            <a:custGeom>
              <a:avLst/>
              <a:gdLst/>
              <a:ahLst/>
              <a:cxnLst/>
              <a:rect l="l" t="t" r="r" b="b"/>
              <a:pathLst>
                <a:path w="5078" h="2870" extrusionOk="0">
                  <a:moveTo>
                    <a:pt x="4025" y="1"/>
                  </a:moveTo>
                  <a:cubicBezTo>
                    <a:pt x="3302" y="166"/>
                    <a:pt x="2567" y="259"/>
                    <a:pt x="1840" y="259"/>
                  </a:cubicBezTo>
                  <a:cubicBezTo>
                    <a:pt x="1667" y="259"/>
                    <a:pt x="1494" y="254"/>
                    <a:pt x="1322" y="243"/>
                  </a:cubicBezTo>
                  <a:cubicBezTo>
                    <a:pt x="1297" y="241"/>
                    <a:pt x="1272" y="240"/>
                    <a:pt x="1248" y="240"/>
                  </a:cubicBezTo>
                  <a:cubicBezTo>
                    <a:pt x="0" y="240"/>
                    <a:pt x="540" y="2578"/>
                    <a:pt x="2496" y="2852"/>
                  </a:cubicBezTo>
                  <a:cubicBezTo>
                    <a:pt x="2582" y="2864"/>
                    <a:pt x="2664" y="2870"/>
                    <a:pt x="2745" y="2870"/>
                  </a:cubicBezTo>
                  <a:cubicBezTo>
                    <a:pt x="4542" y="2870"/>
                    <a:pt x="5077" y="1"/>
                    <a:pt x="4025"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7421594" y="2082359"/>
              <a:ext cx="65851" cy="30223"/>
            </a:xfrm>
            <a:custGeom>
              <a:avLst/>
              <a:gdLst/>
              <a:ahLst/>
              <a:cxnLst/>
              <a:rect l="l" t="t" r="r" b="b"/>
              <a:pathLst>
                <a:path w="1791" h="822" extrusionOk="0">
                  <a:moveTo>
                    <a:pt x="1021" y="1"/>
                  </a:moveTo>
                  <a:cubicBezTo>
                    <a:pt x="871" y="1"/>
                    <a:pt x="720" y="26"/>
                    <a:pt x="579" y="76"/>
                  </a:cubicBezTo>
                  <a:cubicBezTo>
                    <a:pt x="318" y="188"/>
                    <a:pt x="131" y="411"/>
                    <a:pt x="19" y="672"/>
                  </a:cubicBezTo>
                  <a:cubicBezTo>
                    <a:pt x="1" y="728"/>
                    <a:pt x="38" y="803"/>
                    <a:pt x="94" y="821"/>
                  </a:cubicBezTo>
                  <a:lnTo>
                    <a:pt x="131" y="821"/>
                  </a:lnTo>
                  <a:cubicBezTo>
                    <a:pt x="187" y="821"/>
                    <a:pt x="224" y="784"/>
                    <a:pt x="243" y="747"/>
                  </a:cubicBezTo>
                  <a:cubicBezTo>
                    <a:pt x="318" y="542"/>
                    <a:pt x="485" y="374"/>
                    <a:pt x="672" y="281"/>
                  </a:cubicBezTo>
                  <a:cubicBezTo>
                    <a:pt x="782" y="248"/>
                    <a:pt x="895" y="232"/>
                    <a:pt x="1007" y="232"/>
                  </a:cubicBezTo>
                  <a:cubicBezTo>
                    <a:pt x="1216" y="232"/>
                    <a:pt x="1421" y="290"/>
                    <a:pt x="1604" y="411"/>
                  </a:cubicBezTo>
                  <a:cubicBezTo>
                    <a:pt x="1618" y="416"/>
                    <a:pt x="1633" y="418"/>
                    <a:pt x="1648" y="418"/>
                  </a:cubicBezTo>
                  <a:cubicBezTo>
                    <a:pt x="1694" y="418"/>
                    <a:pt x="1743" y="397"/>
                    <a:pt x="1771" y="355"/>
                  </a:cubicBezTo>
                  <a:cubicBezTo>
                    <a:pt x="1790" y="300"/>
                    <a:pt x="1771" y="225"/>
                    <a:pt x="1715" y="206"/>
                  </a:cubicBezTo>
                  <a:cubicBezTo>
                    <a:pt x="1508" y="68"/>
                    <a:pt x="1264" y="1"/>
                    <a:pt x="1021"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7682680" y="1926759"/>
              <a:ext cx="54269" cy="67285"/>
            </a:xfrm>
            <a:custGeom>
              <a:avLst/>
              <a:gdLst/>
              <a:ahLst/>
              <a:cxnLst/>
              <a:rect l="l" t="t" r="r" b="b"/>
              <a:pathLst>
                <a:path w="1476" h="1830" extrusionOk="0">
                  <a:moveTo>
                    <a:pt x="1142" y="1"/>
                  </a:moveTo>
                  <a:cubicBezTo>
                    <a:pt x="1084" y="1"/>
                    <a:pt x="1024" y="23"/>
                    <a:pt x="970" y="77"/>
                  </a:cubicBezTo>
                  <a:lnTo>
                    <a:pt x="1" y="1083"/>
                  </a:lnTo>
                  <a:lnTo>
                    <a:pt x="691" y="1773"/>
                  </a:lnTo>
                  <a:cubicBezTo>
                    <a:pt x="728" y="1810"/>
                    <a:pt x="784" y="1829"/>
                    <a:pt x="858" y="1829"/>
                  </a:cubicBezTo>
                  <a:cubicBezTo>
                    <a:pt x="914" y="1829"/>
                    <a:pt x="970" y="1810"/>
                    <a:pt x="1007" y="1773"/>
                  </a:cubicBezTo>
                  <a:cubicBezTo>
                    <a:pt x="1101" y="1680"/>
                    <a:pt x="1101" y="1531"/>
                    <a:pt x="1007" y="1438"/>
                  </a:cubicBezTo>
                  <a:lnTo>
                    <a:pt x="653" y="1083"/>
                  </a:lnTo>
                  <a:lnTo>
                    <a:pt x="1306" y="394"/>
                  </a:lnTo>
                  <a:cubicBezTo>
                    <a:pt x="1475" y="224"/>
                    <a:pt x="1323" y="1"/>
                    <a:pt x="114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7411336" y="1758842"/>
              <a:ext cx="150085" cy="58240"/>
            </a:xfrm>
            <a:custGeom>
              <a:avLst/>
              <a:gdLst/>
              <a:ahLst/>
              <a:cxnLst/>
              <a:rect l="l" t="t" r="r" b="b"/>
              <a:pathLst>
                <a:path w="4082" h="1584" extrusionOk="0">
                  <a:moveTo>
                    <a:pt x="1955" y="0"/>
                  </a:moveTo>
                  <a:cubicBezTo>
                    <a:pt x="1146" y="0"/>
                    <a:pt x="545" y="319"/>
                    <a:pt x="280" y="655"/>
                  </a:cubicBezTo>
                  <a:cubicBezTo>
                    <a:pt x="0" y="991"/>
                    <a:pt x="93" y="1270"/>
                    <a:pt x="317" y="1382"/>
                  </a:cubicBezTo>
                  <a:cubicBezTo>
                    <a:pt x="550" y="1460"/>
                    <a:pt x="783" y="1499"/>
                    <a:pt x="1016" y="1499"/>
                  </a:cubicBezTo>
                  <a:cubicBezTo>
                    <a:pt x="1063" y="1499"/>
                    <a:pt x="1109" y="1497"/>
                    <a:pt x="1156" y="1494"/>
                  </a:cubicBezTo>
                  <a:cubicBezTo>
                    <a:pt x="1314" y="1485"/>
                    <a:pt x="1468" y="1480"/>
                    <a:pt x="1615" y="1480"/>
                  </a:cubicBezTo>
                  <a:cubicBezTo>
                    <a:pt x="1761" y="1480"/>
                    <a:pt x="1901" y="1485"/>
                    <a:pt x="2032" y="1494"/>
                  </a:cubicBezTo>
                  <a:cubicBezTo>
                    <a:pt x="2293" y="1494"/>
                    <a:pt x="2610" y="1513"/>
                    <a:pt x="2908" y="1550"/>
                  </a:cubicBezTo>
                  <a:cubicBezTo>
                    <a:pt x="3025" y="1573"/>
                    <a:pt x="3142" y="1584"/>
                    <a:pt x="3259" y="1584"/>
                  </a:cubicBezTo>
                  <a:cubicBezTo>
                    <a:pt x="3422" y="1584"/>
                    <a:pt x="3584" y="1564"/>
                    <a:pt x="3746" y="1531"/>
                  </a:cubicBezTo>
                  <a:cubicBezTo>
                    <a:pt x="3989" y="1438"/>
                    <a:pt x="4082" y="1159"/>
                    <a:pt x="3840" y="805"/>
                  </a:cubicBezTo>
                  <a:cubicBezTo>
                    <a:pt x="3616" y="450"/>
                    <a:pt x="2964" y="40"/>
                    <a:pt x="2088" y="3"/>
                  </a:cubicBezTo>
                  <a:cubicBezTo>
                    <a:pt x="2043" y="1"/>
                    <a:pt x="1998" y="0"/>
                    <a:pt x="19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7159147" y="1750018"/>
              <a:ext cx="139827" cy="54195"/>
            </a:xfrm>
            <a:custGeom>
              <a:avLst/>
              <a:gdLst/>
              <a:ahLst/>
              <a:cxnLst/>
              <a:rect l="l" t="t" r="r" b="b"/>
              <a:pathLst>
                <a:path w="3803" h="1474" extrusionOk="0">
                  <a:moveTo>
                    <a:pt x="1839" y="0"/>
                  </a:moveTo>
                  <a:cubicBezTo>
                    <a:pt x="1050" y="0"/>
                    <a:pt x="461" y="344"/>
                    <a:pt x="243" y="653"/>
                  </a:cubicBezTo>
                  <a:cubicBezTo>
                    <a:pt x="0" y="970"/>
                    <a:pt x="75" y="1250"/>
                    <a:pt x="299" y="1361"/>
                  </a:cubicBezTo>
                  <a:cubicBezTo>
                    <a:pt x="460" y="1411"/>
                    <a:pt x="638" y="1436"/>
                    <a:pt x="816" y="1436"/>
                  </a:cubicBezTo>
                  <a:cubicBezTo>
                    <a:pt x="905" y="1436"/>
                    <a:pt x="994" y="1430"/>
                    <a:pt x="1081" y="1417"/>
                  </a:cubicBezTo>
                  <a:cubicBezTo>
                    <a:pt x="1268" y="1417"/>
                    <a:pt x="1462" y="1409"/>
                    <a:pt x="1643" y="1409"/>
                  </a:cubicBezTo>
                  <a:cubicBezTo>
                    <a:pt x="1734" y="1409"/>
                    <a:pt x="1821" y="1411"/>
                    <a:pt x="1901" y="1417"/>
                  </a:cubicBezTo>
                  <a:cubicBezTo>
                    <a:pt x="2144" y="1417"/>
                    <a:pt x="2423" y="1417"/>
                    <a:pt x="2721" y="1455"/>
                  </a:cubicBezTo>
                  <a:cubicBezTo>
                    <a:pt x="2808" y="1467"/>
                    <a:pt x="2895" y="1473"/>
                    <a:pt x="2982" y="1473"/>
                  </a:cubicBezTo>
                  <a:cubicBezTo>
                    <a:pt x="3156" y="1473"/>
                    <a:pt x="3330" y="1448"/>
                    <a:pt x="3504" y="1399"/>
                  </a:cubicBezTo>
                  <a:cubicBezTo>
                    <a:pt x="3709" y="1305"/>
                    <a:pt x="3803" y="1045"/>
                    <a:pt x="3560" y="690"/>
                  </a:cubicBezTo>
                  <a:cubicBezTo>
                    <a:pt x="3318" y="355"/>
                    <a:pt x="2721" y="19"/>
                    <a:pt x="1901" y="1"/>
                  </a:cubicBezTo>
                  <a:cubicBezTo>
                    <a:pt x="1881" y="0"/>
                    <a:pt x="1860" y="0"/>
                    <a:pt x="1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7438727" y="1880800"/>
              <a:ext cx="40481" cy="36584"/>
            </a:xfrm>
            <a:custGeom>
              <a:avLst/>
              <a:gdLst/>
              <a:ahLst/>
              <a:cxnLst/>
              <a:rect l="l" t="t" r="r" b="b"/>
              <a:pathLst>
                <a:path w="1101" h="995" extrusionOk="0">
                  <a:moveTo>
                    <a:pt x="559" y="1"/>
                  </a:moveTo>
                  <a:cubicBezTo>
                    <a:pt x="384" y="1"/>
                    <a:pt x="209" y="97"/>
                    <a:pt x="131" y="265"/>
                  </a:cubicBezTo>
                  <a:cubicBezTo>
                    <a:pt x="1" y="507"/>
                    <a:pt x="94" y="805"/>
                    <a:pt x="318" y="936"/>
                  </a:cubicBezTo>
                  <a:cubicBezTo>
                    <a:pt x="392" y="976"/>
                    <a:pt x="472" y="995"/>
                    <a:pt x="550" y="995"/>
                  </a:cubicBezTo>
                  <a:cubicBezTo>
                    <a:pt x="727" y="995"/>
                    <a:pt x="898" y="898"/>
                    <a:pt x="989" y="731"/>
                  </a:cubicBezTo>
                  <a:cubicBezTo>
                    <a:pt x="1100" y="488"/>
                    <a:pt x="1026" y="190"/>
                    <a:pt x="784" y="60"/>
                  </a:cubicBezTo>
                  <a:cubicBezTo>
                    <a:pt x="715" y="20"/>
                    <a:pt x="637" y="1"/>
                    <a:pt x="559" y="1"/>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7239301" y="1877381"/>
              <a:ext cx="40481" cy="36290"/>
            </a:xfrm>
            <a:custGeom>
              <a:avLst/>
              <a:gdLst/>
              <a:ahLst/>
              <a:cxnLst/>
              <a:rect l="l" t="t" r="r" b="b"/>
              <a:pathLst>
                <a:path w="1101" h="987" extrusionOk="0">
                  <a:moveTo>
                    <a:pt x="552" y="0"/>
                  </a:moveTo>
                  <a:cubicBezTo>
                    <a:pt x="376" y="0"/>
                    <a:pt x="209" y="97"/>
                    <a:pt x="131" y="264"/>
                  </a:cubicBezTo>
                  <a:cubicBezTo>
                    <a:pt x="1" y="488"/>
                    <a:pt x="76" y="786"/>
                    <a:pt x="318" y="935"/>
                  </a:cubicBezTo>
                  <a:cubicBezTo>
                    <a:pt x="392" y="969"/>
                    <a:pt x="471" y="986"/>
                    <a:pt x="548" y="986"/>
                  </a:cubicBezTo>
                  <a:cubicBezTo>
                    <a:pt x="725" y="986"/>
                    <a:pt x="892" y="899"/>
                    <a:pt x="970" y="730"/>
                  </a:cubicBezTo>
                  <a:cubicBezTo>
                    <a:pt x="1101" y="488"/>
                    <a:pt x="1007" y="190"/>
                    <a:pt x="784" y="59"/>
                  </a:cubicBezTo>
                  <a:cubicBezTo>
                    <a:pt x="709" y="19"/>
                    <a:pt x="630" y="0"/>
                    <a:pt x="55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7226983" y="1908743"/>
              <a:ext cx="69086" cy="23605"/>
            </a:xfrm>
            <a:custGeom>
              <a:avLst/>
              <a:gdLst/>
              <a:ahLst/>
              <a:cxnLst/>
              <a:rect l="l" t="t" r="r" b="b"/>
              <a:pathLst>
                <a:path w="1879" h="642" extrusionOk="0">
                  <a:moveTo>
                    <a:pt x="948" y="1"/>
                  </a:moveTo>
                  <a:cubicBezTo>
                    <a:pt x="689" y="1"/>
                    <a:pt x="433" y="71"/>
                    <a:pt x="206" y="213"/>
                  </a:cubicBezTo>
                  <a:cubicBezTo>
                    <a:pt x="1" y="325"/>
                    <a:pt x="75" y="642"/>
                    <a:pt x="317" y="642"/>
                  </a:cubicBezTo>
                  <a:cubicBezTo>
                    <a:pt x="355" y="642"/>
                    <a:pt x="411" y="642"/>
                    <a:pt x="429" y="623"/>
                  </a:cubicBezTo>
                  <a:cubicBezTo>
                    <a:pt x="590" y="522"/>
                    <a:pt x="773" y="471"/>
                    <a:pt x="956" y="471"/>
                  </a:cubicBezTo>
                  <a:cubicBezTo>
                    <a:pt x="1113" y="471"/>
                    <a:pt x="1271" y="508"/>
                    <a:pt x="1417" y="586"/>
                  </a:cubicBezTo>
                  <a:cubicBezTo>
                    <a:pt x="1461" y="614"/>
                    <a:pt x="1505" y="627"/>
                    <a:pt x="1546" y="627"/>
                  </a:cubicBezTo>
                  <a:cubicBezTo>
                    <a:pt x="1746" y="627"/>
                    <a:pt x="1879" y="333"/>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7425013" y="1914222"/>
              <a:ext cx="69674" cy="24303"/>
            </a:xfrm>
            <a:custGeom>
              <a:avLst/>
              <a:gdLst/>
              <a:ahLst/>
              <a:cxnLst/>
              <a:rect l="l" t="t" r="r" b="b"/>
              <a:pathLst>
                <a:path w="1895" h="661" extrusionOk="0">
                  <a:moveTo>
                    <a:pt x="948" y="1"/>
                  </a:moveTo>
                  <a:cubicBezTo>
                    <a:pt x="690" y="1"/>
                    <a:pt x="433" y="71"/>
                    <a:pt x="206" y="213"/>
                  </a:cubicBezTo>
                  <a:cubicBezTo>
                    <a:pt x="1" y="325"/>
                    <a:pt x="75" y="660"/>
                    <a:pt x="318" y="660"/>
                  </a:cubicBezTo>
                  <a:cubicBezTo>
                    <a:pt x="355" y="660"/>
                    <a:pt x="392" y="642"/>
                    <a:pt x="430" y="623"/>
                  </a:cubicBezTo>
                  <a:cubicBezTo>
                    <a:pt x="590" y="523"/>
                    <a:pt x="773" y="471"/>
                    <a:pt x="957" y="471"/>
                  </a:cubicBezTo>
                  <a:cubicBezTo>
                    <a:pt x="1114" y="471"/>
                    <a:pt x="1272" y="508"/>
                    <a:pt x="1417" y="586"/>
                  </a:cubicBezTo>
                  <a:cubicBezTo>
                    <a:pt x="1462" y="614"/>
                    <a:pt x="1506" y="627"/>
                    <a:pt x="1548" y="627"/>
                  </a:cubicBezTo>
                  <a:cubicBezTo>
                    <a:pt x="1752" y="627"/>
                    <a:pt x="1895" y="334"/>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7104327" y="1845283"/>
              <a:ext cx="209023" cy="147364"/>
            </a:xfrm>
            <a:custGeom>
              <a:avLst/>
              <a:gdLst/>
              <a:ahLst/>
              <a:cxnLst/>
              <a:rect l="l" t="t" r="r" b="b"/>
              <a:pathLst>
                <a:path w="5685" h="4008" extrusionOk="0">
                  <a:moveTo>
                    <a:pt x="5219" y="448"/>
                  </a:moveTo>
                  <a:lnTo>
                    <a:pt x="5219" y="3020"/>
                  </a:lnTo>
                  <a:cubicBezTo>
                    <a:pt x="5219" y="3299"/>
                    <a:pt x="4977" y="3542"/>
                    <a:pt x="4697" y="3542"/>
                  </a:cubicBezTo>
                  <a:lnTo>
                    <a:pt x="1510" y="3542"/>
                  </a:lnTo>
                  <a:cubicBezTo>
                    <a:pt x="932" y="3542"/>
                    <a:pt x="466" y="3076"/>
                    <a:pt x="466" y="2517"/>
                  </a:cubicBezTo>
                  <a:lnTo>
                    <a:pt x="466" y="466"/>
                  </a:lnTo>
                  <a:lnTo>
                    <a:pt x="5219" y="448"/>
                  </a:lnTo>
                  <a:close/>
                  <a:moveTo>
                    <a:pt x="466" y="1"/>
                  </a:moveTo>
                  <a:cubicBezTo>
                    <a:pt x="205" y="1"/>
                    <a:pt x="0" y="206"/>
                    <a:pt x="0" y="448"/>
                  </a:cubicBezTo>
                  <a:lnTo>
                    <a:pt x="0" y="2517"/>
                  </a:lnTo>
                  <a:cubicBezTo>
                    <a:pt x="0" y="3337"/>
                    <a:pt x="671" y="4008"/>
                    <a:pt x="1510" y="4008"/>
                  </a:cubicBezTo>
                  <a:lnTo>
                    <a:pt x="4697" y="4008"/>
                  </a:lnTo>
                  <a:cubicBezTo>
                    <a:pt x="5238" y="4008"/>
                    <a:pt x="5685" y="3560"/>
                    <a:pt x="5685" y="3020"/>
                  </a:cubicBezTo>
                  <a:lnTo>
                    <a:pt x="5685" y="429"/>
                  </a:lnTo>
                  <a:cubicBezTo>
                    <a:pt x="5685" y="187"/>
                    <a:pt x="5499"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7303055" y="1813074"/>
              <a:ext cx="91183" cy="175822"/>
            </a:xfrm>
            <a:custGeom>
              <a:avLst/>
              <a:gdLst/>
              <a:ahLst/>
              <a:cxnLst/>
              <a:rect l="l" t="t" r="r" b="b"/>
              <a:pathLst>
                <a:path w="2480" h="4782" extrusionOk="0">
                  <a:moveTo>
                    <a:pt x="1715" y="1"/>
                  </a:moveTo>
                  <a:lnTo>
                    <a:pt x="317" y="3150"/>
                  </a:lnTo>
                  <a:cubicBezTo>
                    <a:pt x="0" y="3877"/>
                    <a:pt x="597" y="4660"/>
                    <a:pt x="1547" y="4753"/>
                  </a:cubicBezTo>
                  <a:cubicBezTo>
                    <a:pt x="1706" y="4772"/>
                    <a:pt x="1864" y="4781"/>
                    <a:pt x="2020" y="4781"/>
                  </a:cubicBezTo>
                  <a:cubicBezTo>
                    <a:pt x="2176" y="4781"/>
                    <a:pt x="2330" y="4772"/>
                    <a:pt x="2479" y="4753"/>
                  </a:cubicBezTo>
                  <a:lnTo>
                    <a:pt x="1715"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7300298" y="1804581"/>
              <a:ext cx="102839" cy="192882"/>
            </a:xfrm>
            <a:custGeom>
              <a:avLst/>
              <a:gdLst/>
              <a:ahLst/>
              <a:cxnLst/>
              <a:rect l="l" t="t" r="r" b="b"/>
              <a:pathLst>
                <a:path w="2797" h="5246" extrusionOk="0">
                  <a:moveTo>
                    <a:pt x="1780" y="0"/>
                  </a:moveTo>
                  <a:cubicBezTo>
                    <a:pt x="1702" y="0"/>
                    <a:pt x="1624" y="41"/>
                    <a:pt x="1585" y="138"/>
                  </a:cubicBezTo>
                  <a:lnTo>
                    <a:pt x="169" y="3307"/>
                  </a:lnTo>
                  <a:cubicBezTo>
                    <a:pt x="1" y="3661"/>
                    <a:pt x="19" y="4071"/>
                    <a:pt x="224" y="4406"/>
                  </a:cubicBezTo>
                  <a:cubicBezTo>
                    <a:pt x="523" y="4872"/>
                    <a:pt x="1026" y="5189"/>
                    <a:pt x="1585" y="5227"/>
                  </a:cubicBezTo>
                  <a:cubicBezTo>
                    <a:pt x="1734" y="5227"/>
                    <a:pt x="1883" y="5245"/>
                    <a:pt x="2032" y="5245"/>
                  </a:cubicBezTo>
                  <a:cubicBezTo>
                    <a:pt x="2200" y="5245"/>
                    <a:pt x="2386" y="5227"/>
                    <a:pt x="2573" y="5227"/>
                  </a:cubicBezTo>
                  <a:cubicBezTo>
                    <a:pt x="2685" y="5227"/>
                    <a:pt x="2797" y="5115"/>
                    <a:pt x="2778" y="4984"/>
                  </a:cubicBezTo>
                  <a:cubicBezTo>
                    <a:pt x="2761" y="4865"/>
                    <a:pt x="2666" y="4777"/>
                    <a:pt x="2550" y="4777"/>
                  </a:cubicBezTo>
                  <a:cubicBezTo>
                    <a:pt x="2539" y="4777"/>
                    <a:pt x="2528" y="4778"/>
                    <a:pt x="2517" y="4779"/>
                  </a:cubicBezTo>
                  <a:cubicBezTo>
                    <a:pt x="2368" y="4789"/>
                    <a:pt x="2223" y="4793"/>
                    <a:pt x="2079" y="4793"/>
                  </a:cubicBezTo>
                  <a:cubicBezTo>
                    <a:pt x="1935" y="4793"/>
                    <a:pt x="1790" y="4789"/>
                    <a:pt x="1641" y="4779"/>
                  </a:cubicBezTo>
                  <a:cubicBezTo>
                    <a:pt x="1231" y="4742"/>
                    <a:pt x="858" y="4537"/>
                    <a:pt x="634" y="4183"/>
                  </a:cubicBezTo>
                  <a:cubicBezTo>
                    <a:pt x="504" y="3978"/>
                    <a:pt x="485" y="3717"/>
                    <a:pt x="597" y="3493"/>
                  </a:cubicBezTo>
                  <a:lnTo>
                    <a:pt x="1995" y="325"/>
                  </a:lnTo>
                  <a:cubicBezTo>
                    <a:pt x="2080" y="143"/>
                    <a:pt x="1928" y="0"/>
                    <a:pt x="178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7390084" y="1844584"/>
              <a:ext cx="209060" cy="148063"/>
            </a:xfrm>
            <a:custGeom>
              <a:avLst/>
              <a:gdLst/>
              <a:ahLst/>
              <a:cxnLst/>
              <a:rect l="l" t="t" r="r" b="b"/>
              <a:pathLst>
                <a:path w="5686" h="4027" extrusionOk="0">
                  <a:moveTo>
                    <a:pt x="5219" y="467"/>
                  </a:moveTo>
                  <a:lnTo>
                    <a:pt x="5219" y="2536"/>
                  </a:lnTo>
                  <a:cubicBezTo>
                    <a:pt x="5219" y="3113"/>
                    <a:pt x="4753" y="3561"/>
                    <a:pt x="4194" y="3561"/>
                  </a:cubicBezTo>
                  <a:lnTo>
                    <a:pt x="1007" y="3561"/>
                  </a:lnTo>
                  <a:cubicBezTo>
                    <a:pt x="709" y="3561"/>
                    <a:pt x="466" y="3337"/>
                    <a:pt x="466" y="3039"/>
                  </a:cubicBezTo>
                  <a:lnTo>
                    <a:pt x="466" y="485"/>
                  </a:lnTo>
                  <a:lnTo>
                    <a:pt x="5219" y="467"/>
                  </a:lnTo>
                  <a:close/>
                  <a:moveTo>
                    <a:pt x="448" y="1"/>
                  </a:moveTo>
                  <a:cubicBezTo>
                    <a:pt x="205" y="1"/>
                    <a:pt x="0" y="206"/>
                    <a:pt x="0" y="448"/>
                  </a:cubicBezTo>
                  <a:lnTo>
                    <a:pt x="0" y="3039"/>
                  </a:lnTo>
                  <a:cubicBezTo>
                    <a:pt x="0" y="3579"/>
                    <a:pt x="448" y="4027"/>
                    <a:pt x="1007" y="4027"/>
                  </a:cubicBezTo>
                  <a:lnTo>
                    <a:pt x="4194" y="4027"/>
                  </a:lnTo>
                  <a:cubicBezTo>
                    <a:pt x="5014" y="4027"/>
                    <a:pt x="5685" y="3356"/>
                    <a:pt x="5685" y="2517"/>
                  </a:cubicBezTo>
                  <a:lnTo>
                    <a:pt x="5685" y="467"/>
                  </a:lnTo>
                  <a:cubicBezTo>
                    <a:pt x="5685" y="206"/>
                    <a:pt x="5480"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7291363" y="1863078"/>
              <a:ext cx="120671" cy="26987"/>
            </a:xfrm>
            <a:custGeom>
              <a:avLst/>
              <a:gdLst/>
              <a:ahLst/>
              <a:cxnLst/>
              <a:rect l="l" t="t" r="r" b="b"/>
              <a:pathLst>
                <a:path w="3282" h="734" extrusionOk="0">
                  <a:moveTo>
                    <a:pt x="1625" y="0"/>
                  </a:moveTo>
                  <a:cubicBezTo>
                    <a:pt x="1155" y="0"/>
                    <a:pt x="686" y="94"/>
                    <a:pt x="244" y="281"/>
                  </a:cubicBezTo>
                  <a:cubicBezTo>
                    <a:pt x="0" y="394"/>
                    <a:pt x="110" y="734"/>
                    <a:pt x="327" y="734"/>
                  </a:cubicBezTo>
                  <a:cubicBezTo>
                    <a:pt x="359" y="734"/>
                    <a:pt x="394" y="726"/>
                    <a:pt x="430" y="709"/>
                  </a:cubicBezTo>
                  <a:cubicBezTo>
                    <a:pt x="816" y="541"/>
                    <a:pt x="1229" y="457"/>
                    <a:pt x="1640" y="457"/>
                  </a:cubicBezTo>
                  <a:cubicBezTo>
                    <a:pt x="2002" y="457"/>
                    <a:pt x="2363" y="522"/>
                    <a:pt x="2704" y="653"/>
                  </a:cubicBezTo>
                  <a:lnTo>
                    <a:pt x="2872" y="709"/>
                  </a:lnTo>
                  <a:cubicBezTo>
                    <a:pt x="2890" y="728"/>
                    <a:pt x="2928" y="728"/>
                    <a:pt x="2946" y="728"/>
                  </a:cubicBezTo>
                  <a:cubicBezTo>
                    <a:pt x="3207" y="728"/>
                    <a:pt x="3282" y="374"/>
                    <a:pt x="3040" y="281"/>
                  </a:cubicBezTo>
                  <a:lnTo>
                    <a:pt x="2872" y="225"/>
                  </a:lnTo>
                  <a:cubicBezTo>
                    <a:pt x="2467" y="75"/>
                    <a:pt x="2045" y="0"/>
                    <a:pt x="162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5139619" y="2941726"/>
              <a:ext cx="1792048" cy="2324515"/>
            </a:xfrm>
            <a:custGeom>
              <a:avLst/>
              <a:gdLst/>
              <a:ahLst/>
              <a:cxnLst/>
              <a:rect l="l" t="t" r="r" b="b"/>
              <a:pathLst>
                <a:path w="48740" h="63222" extrusionOk="0">
                  <a:moveTo>
                    <a:pt x="32301" y="1"/>
                  </a:moveTo>
                  <a:lnTo>
                    <a:pt x="18247" y="914"/>
                  </a:lnTo>
                  <a:lnTo>
                    <a:pt x="10829" y="4604"/>
                  </a:lnTo>
                  <a:cubicBezTo>
                    <a:pt x="6039" y="7027"/>
                    <a:pt x="3039" y="11948"/>
                    <a:pt x="3095" y="17316"/>
                  </a:cubicBezTo>
                  <a:lnTo>
                    <a:pt x="1" y="62476"/>
                  </a:lnTo>
                  <a:lnTo>
                    <a:pt x="43073" y="63222"/>
                  </a:lnTo>
                  <a:lnTo>
                    <a:pt x="48739" y="35693"/>
                  </a:lnTo>
                  <a:lnTo>
                    <a:pt x="47472" y="17316"/>
                  </a:lnTo>
                  <a:cubicBezTo>
                    <a:pt x="47118" y="11873"/>
                    <a:pt x="44080" y="6953"/>
                    <a:pt x="39383" y="4157"/>
                  </a:cubicBezTo>
                  <a:lnTo>
                    <a:pt x="32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5561085" y="3790100"/>
              <a:ext cx="91845" cy="1384995"/>
            </a:xfrm>
            <a:custGeom>
              <a:avLst/>
              <a:gdLst/>
              <a:ahLst/>
              <a:cxnLst/>
              <a:rect l="l" t="t" r="r" b="b"/>
              <a:pathLst>
                <a:path w="2498" h="37669" extrusionOk="0">
                  <a:moveTo>
                    <a:pt x="1976" y="1"/>
                  </a:moveTo>
                  <a:lnTo>
                    <a:pt x="1342" y="12228"/>
                  </a:lnTo>
                  <a:lnTo>
                    <a:pt x="0" y="37333"/>
                  </a:lnTo>
                  <a:lnTo>
                    <a:pt x="2162" y="37669"/>
                  </a:lnTo>
                  <a:lnTo>
                    <a:pt x="2498" y="12395"/>
                  </a:lnTo>
                  <a:lnTo>
                    <a:pt x="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6366256" y="3627698"/>
              <a:ext cx="250166" cy="46658"/>
            </a:xfrm>
            <a:custGeom>
              <a:avLst/>
              <a:gdLst/>
              <a:ahLst/>
              <a:cxnLst/>
              <a:rect l="l" t="t" r="r" b="b"/>
              <a:pathLst>
                <a:path w="6804" h="1269" extrusionOk="0">
                  <a:moveTo>
                    <a:pt x="1" y="1"/>
                  </a:moveTo>
                  <a:lnTo>
                    <a:pt x="1" y="1268"/>
                  </a:lnTo>
                  <a:lnTo>
                    <a:pt x="6804" y="1268"/>
                  </a:lnTo>
                  <a:lnTo>
                    <a:pt x="6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5792021" y="1723987"/>
              <a:ext cx="874441" cy="662403"/>
            </a:xfrm>
            <a:custGeom>
              <a:avLst/>
              <a:gdLst/>
              <a:ahLst/>
              <a:cxnLst/>
              <a:rect l="l" t="t" r="r" b="b"/>
              <a:pathLst>
                <a:path w="23783" h="18016" extrusionOk="0">
                  <a:moveTo>
                    <a:pt x="14454" y="1"/>
                  </a:moveTo>
                  <a:cubicBezTo>
                    <a:pt x="13140" y="1"/>
                    <a:pt x="12572" y="1026"/>
                    <a:pt x="11947" y="1622"/>
                  </a:cubicBezTo>
                  <a:cubicBezTo>
                    <a:pt x="11593" y="1436"/>
                    <a:pt x="11202" y="1305"/>
                    <a:pt x="10792" y="1249"/>
                  </a:cubicBezTo>
                  <a:cubicBezTo>
                    <a:pt x="10586" y="1216"/>
                    <a:pt x="10379" y="1200"/>
                    <a:pt x="10174" y="1200"/>
                  </a:cubicBezTo>
                  <a:cubicBezTo>
                    <a:pt x="9098" y="1200"/>
                    <a:pt x="8058" y="1644"/>
                    <a:pt x="7306" y="2442"/>
                  </a:cubicBezTo>
                  <a:cubicBezTo>
                    <a:pt x="7027" y="2405"/>
                    <a:pt x="6729" y="2368"/>
                    <a:pt x="6393" y="2312"/>
                  </a:cubicBezTo>
                  <a:cubicBezTo>
                    <a:pt x="6188" y="2284"/>
                    <a:pt x="5974" y="2267"/>
                    <a:pt x="5764" y="2267"/>
                  </a:cubicBezTo>
                  <a:cubicBezTo>
                    <a:pt x="5687" y="2267"/>
                    <a:pt x="5611" y="2269"/>
                    <a:pt x="5536" y="2274"/>
                  </a:cubicBezTo>
                  <a:cubicBezTo>
                    <a:pt x="4492" y="2293"/>
                    <a:pt x="3485" y="2740"/>
                    <a:pt x="2759" y="3505"/>
                  </a:cubicBezTo>
                  <a:lnTo>
                    <a:pt x="2703" y="3542"/>
                  </a:lnTo>
                  <a:lnTo>
                    <a:pt x="2665" y="3598"/>
                  </a:lnTo>
                  <a:cubicBezTo>
                    <a:pt x="1566" y="4753"/>
                    <a:pt x="913" y="6636"/>
                    <a:pt x="1137" y="9245"/>
                  </a:cubicBezTo>
                  <a:lnTo>
                    <a:pt x="1212" y="9674"/>
                  </a:lnTo>
                  <a:cubicBezTo>
                    <a:pt x="93" y="10680"/>
                    <a:pt x="0" y="12395"/>
                    <a:pt x="988" y="13513"/>
                  </a:cubicBezTo>
                  <a:cubicBezTo>
                    <a:pt x="597" y="13942"/>
                    <a:pt x="354" y="14501"/>
                    <a:pt x="298" y="15098"/>
                  </a:cubicBezTo>
                  <a:cubicBezTo>
                    <a:pt x="131" y="16551"/>
                    <a:pt x="1193" y="17875"/>
                    <a:pt x="2665" y="18005"/>
                  </a:cubicBezTo>
                  <a:cubicBezTo>
                    <a:pt x="2746" y="18012"/>
                    <a:pt x="2826" y="18016"/>
                    <a:pt x="2906" y="18016"/>
                  </a:cubicBezTo>
                  <a:cubicBezTo>
                    <a:pt x="4277" y="18016"/>
                    <a:pt x="5449" y="16974"/>
                    <a:pt x="5554" y="15582"/>
                  </a:cubicBezTo>
                  <a:cubicBezTo>
                    <a:pt x="5610" y="14986"/>
                    <a:pt x="5461" y="14408"/>
                    <a:pt x="5163" y="13905"/>
                  </a:cubicBezTo>
                  <a:cubicBezTo>
                    <a:pt x="5368" y="13793"/>
                    <a:pt x="5554" y="13625"/>
                    <a:pt x="5685" y="13439"/>
                  </a:cubicBezTo>
                  <a:lnTo>
                    <a:pt x="16141" y="14743"/>
                  </a:lnTo>
                  <a:cubicBezTo>
                    <a:pt x="16942" y="14687"/>
                    <a:pt x="17725" y="14482"/>
                    <a:pt x="18471" y="14166"/>
                  </a:cubicBezTo>
                  <a:lnTo>
                    <a:pt x="18489" y="14166"/>
                  </a:lnTo>
                  <a:cubicBezTo>
                    <a:pt x="18648" y="14190"/>
                    <a:pt x="18805" y="14201"/>
                    <a:pt x="18961" y="14201"/>
                  </a:cubicBezTo>
                  <a:cubicBezTo>
                    <a:pt x="20489" y="14201"/>
                    <a:pt x="21831" y="13073"/>
                    <a:pt x="22068" y="11500"/>
                  </a:cubicBezTo>
                  <a:cubicBezTo>
                    <a:pt x="22217" y="10550"/>
                    <a:pt x="21937" y="9581"/>
                    <a:pt x="21304" y="8854"/>
                  </a:cubicBezTo>
                  <a:cubicBezTo>
                    <a:pt x="22310" y="8071"/>
                    <a:pt x="23782" y="6524"/>
                    <a:pt x="22664" y="4809"/>
                  </a:cubicBezTo>
                  <a:cubicBezTo>
                    <a:pt x="21867" y="3584"/>
                    <a:pt x="20768" y="3176"/>
                    <a:pt x="19689" y="3176"/>
                  </a:cubicBezTo>
                  <a:cubicBezTo>
                    <a:pt x="19028" y="3176"/>
                    <a:pt x="18373" y="3329"/>
                    <a:pt x="17800" y="3542"/>
                  </a:cubicBezTo>
                  <a:cubicBezTo>
                    <a:pt x="17749" y="3561"/>
                    <a:pt x="17698" y="3571"/>
                    <a:pt x="17648" y="3571"/>
                  </a:cubicBezTo>
                  <a:cubicBezTo>
                    <a:pt x="17368" y="3571"/>
                    <a:pt x="17127" y="3283"/>
                    <a:pt x="17222" y="2983"/>
                  </a:cubicBezTo>
                  <a:cubicBezTo>
                    <a:pt x="17483" y="2107"/>
                    <a:pt x="17445" y="932"/>
                    <a:pt x="15768" y="280"/>
                  </a:cubicBezTo>
                  <a:cubicBezTo>
                    <a:pt x="15258" y="83"/>
                    <a:pt x="14826" y="1"/>
                    <a:pt x="14454"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5774888" y="2080337"/>
              <a:ext cx="725055" cy="1077545"/>
            </a:xfrm>
            <a:custGeom>
              <a:avLst/>
              <a:gdLst/>
              <a:ahLst/>
              <a:cxnLst/>
              <a:rect l="l" t="t" r="r" b="b"/>
              <a:pathLst>
                <a:path w="19720" h="29307" extrusionOk="0">
                  <a:moveTo>
                    <a:pt x="6337" y="0"/>
                  </a:moveTo>
                  <a:cubicBezTo>
                    <a:pt x="6337" y="1"/>
                    <a:pt x="7656" y="4457"/>
                    <a:pt x="4552" y="4457"/>
                  </a:cubicBezTo>
                  <a:cubicBezTo>
                    <a:pt x="4214" y="4457"/>
                    <a:pt x="3824" y="4404"/>
                    <a:pt x="3374" y="4287"/>
                  </a:cubicBezTo>
                  <a:lnTo>
                    <a:pt x="2926" y="4250"/>
                  </a:lnTo>
                  <a:cubicBezTo>
                    <a:pt x="2856" y="4244"/>
                    <a:pt x="2787" y="4242"/>
                    <a:pt x="2718" y="4242"/>
                  </a:cubicBezTo>
                  <a:cubicBezTo>
                    <a:pt x="1406" y="4242"/>
                    <a:pt x="273" y="5233"/>
                    <a:pt x="149" y="6561"/>
                  </a:cubicBezTo>
                  <a:lnTo>
                    <a:pt x="131" y="6822"/>
                  </a:lnTo>
                  <a:cubicBezTo>
                    <a:pt x="0" y="8220"/>
                    <a:pt x="1025" y="9469"/>
                    <a:pt x="2423" y="9599"/>
                  </a:cubicBezTo>
                  <a:lnTo>
                    <a:pt x="3150" y="9674"/>
                  </a:lnTo>
                  <a:lnTo>
                    <a:pt x="2870" y="12749"/>
                  </a:lnTo>
                  <a:cubicBezTo>
                    <a:pt x="2703" y="14538"/>
                    <a:pt x="3299" y="16328"/>
                    <a:pt x="4511" y="17651"/>
                  </a:cubicBezTo>
                  <a:lnTo>
                    <a:pt x="4026" y="22907"/>
                  </a:lnTo>
                  <a:cubicBezTo>
                    <a:pt x="3728" y="26131"/>
                    <a:pt x="6058" y="28983"/>
                    <a:pt x="9207" y="29281"/>
                  </a:cubicBezTo>
                  <a:cubicBezTo>
                    <a:pt x="9385" y="29298"/>
                    <a:pt x="9561" y="29306"/>
                    <a:pt x="9736" y="29306"/>
                  </a:cubicBezTo>
                  <a:cubicBezTo>
                    <a:pt x="12649" y="29306"/>
                    <a:pt x="15170" y="27011"/>
                    <a:pt x="15451" y="23969"/>
                  </a:cubicBezTo>
                  <a:lnTo>
                    <a:pt x="15917" y="18825"/>
                  </a:lnTo>
                  <a:cubicBezTo>
                    <a:pt x="17446" y="17744"/>
                    <a:pt x="18415" y="16067"/>
                    <a:pt x="18601" y="14203"/>
                  </a:cubicBezTo>
                  <a:lnTo>
                    <a:pt x="18676" y="13215"/>
                  </a:lnTo>
                  <a:lnTo>
                    <a:pt x="18732" y="12656"/>
                  </a:lnTo>
                  <a:lnTo>
                    <a:pt x="19719" y="2051"/>
                  </a:lnTo>
                  <a:cubicBezTo>
                    <a:pt x="19626" y="1864"/>
                    <a:pt x="19514" y="1734"/>
                    <a:pt x="19403" y="1734"/>
                  </a:cubicBezTo>
                  <a:cubicBezTo>
                    <a:pt x="18362" y="1849"/>
                    <a:pt x="16869" y="1947"/>
                    <a:pt x="15246" y="1947"/>
                  </a:cubicBezTo>
                  <a:cubicBezTo>
                    <a:pt x="11899" y="1947"/>
                    <a:pt x="7994" y="1532"/>
                    <a:pt x="6337"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5871513" y="2349659"/>
              <a:ext cx="611296" cy="545519"/>
            </a:xfrm>
            <a:custGeom>
              <a:avLst/>
              <a:gdLst/>
              <a:ahLst/>
              <a:cxnLst/>
              <a:rect l="l" t="t" r="r" b="b"/>
              <a:pathLst>
                <a:path w="16626" h="14837" extrusionOk="0">
                  <a:moveTo>
                    <a:pt x="16625" y="0"/>
                  </a:moveTo>
                  <a:lnTo>
                    <a:pt x="16066" y="5890"/>
                  </a:lnTo>
                  <a:cubicBezTo>
                    <a:pt x="15767" y="9198"/>
                    <a:pt x="12976" y="11676"/>
                    <a:pt x="9732" y="11676"/>
                  </a:cubicBezTo>
                  <a:cubicBezTo>
                    <a:pt x="9540" y="11676"/>
                    <a:pt x="9346" y="11667"/>
                    <a:pt x="9152" y="11649"/>
                  </a:cubicBezTo>
                  <a:lnTo>
                    <a:pt x="6654" y="11407"/>
                  </a:lnTo>
                  <a:cubicBezTo>
                    <a:pt x="3169" y="11071"/>
                    <a:pt x="597" y="7977"/>
                    <a:pt x="932" y="4492"/>
                  </a:cubicBezTo>
                  <a:lnTo>
                    <a:pt x="1118" y="2386"/>
                  </a:lnTo>
                  <a:lnTo>
                    <a:pt x="541" y="2330"/>
                  </a:lnTo>
                  <a:lnTo>
                    <a:pt x="242" y="5424"/>
                  </a:lnTo>
                  <a:cubicBezTo>
                    <a:pt x="0" y="8033"/>
                    <a:pt x="1398" y="10512"/>
                    <a:pt x="3746" y="11686"/>
                  </a:cubicBezTo>
                  <a:cubicBezTo>
                    <a:pt x="4101" y="13383"/>
                    <a:pt x="5498" y="14650"/>
                    <a:pt x="7213" y="14818"/>
                  </a:cubicBezTo>
                  <a:cubicBezTo>
                    <a:pt x="7344" y="14830"/>
                    <a:pt x="7474" y="14837"/>
                    <a:pt x="7604" y="14837"/>
                  </a:cubicBezTo>
                  <a:cubicBezTo>
                    <a:pt x="9172" y="14837"/>
                    <a:pt x="10621" y="13914"/>
                    <a:pt x="11258" y="12451"/>
                  </a:cubicBezTo>
                  <a:cubicBezTo>
                    <a:pt x="13848" y="11780"/>
                    <a:pt x="15749" y="9543"/>
                    <a:pt x="15992" y="6878"/>
                  </a:cubicBezTo>
                  <a:lnTo>
                    <a:pt x="16625" y="0"/>
                  </a:ln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5838606" y="2284654"/>
              <a:ext cx="50077" cy="76697"/>
            </a:xfrm>
            <a:custGeom>
              <a:avLst/>
              <a:gdLst/>
              <a:ahLst/>
              <a:cxnLst/>
              <a:rect l="l" t="t" r="r" b="b"/>
              <a:pathLst>
                <a:path w="1362" h="2086" extrusionOk="0">
                  <a:moveTo>
                    <a:pt x="253" y="1"/>
                  </a:moveTo>
                  <a:cubicBezTo>
                    <a:pt x="205" y="1"/>
                    <a:pt x="156" y="17"/>
                    <a:pt x="112" y="54"/>
                  </a:cubicBezTo>
                  <a:cubicBezTo>
                    <a:pt x="19" y="128"/>
                    <a:pt x="1" y="259"/>
                    <a:pt x="56" y="370"/>
                  </a:cubicBezTo>
                  <a:lnTo>
                    <a:pt x="727" y="1302"/>
                  </a:lnTo>
                  <a:lnTo>
                    <a:pt x="224" y="1675"/>
                  </a:lnTo>
                  <a:cubicBezTo>
                    <a:pt x="112" y="1750"/>
                    <a:pt x="94" y="1899"/>
                    <a:pt x="168" y="1992"/>
                  </a:cubicBezTo>
                  <a:cubicBezTo>
                    <a:pt x="224" y="2048"/>
                    <a:pt x="280" y="2085"/>
                    <a:pt x="355" y="2085"/>
                  </a:cubicBezTo>
                  <a:cubicBezTo>
                    <a:pt x="411" y="2085"/>
                    <a:pt x="466" y="2066"/>
                    <a:pt x="504" y="2048"/>
                  </a:cubicBezTo>
                  <a:lnTo>
                    <a:pt x="1361" y="1396"/>
                  </a:lnTo>
                  <a:lnTo>
                    <a:pt x="448" y="109"/>
                  </a:lnTo>
                  <a:cubicBezTo>
                    <a:pt x="402" y="41"/>
                    <a:pt x="329" y="1"/>
                    <a:pt x="253"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6216024" y="2625563"/>
              <a:ext cx="77653" cy="35260"/>
            </a:xfrm>
            <a:custGeom>
              <a:avLst/>
              <a:gdLst/>
              <a:ahLst/>
              <a:cxnLst/>
              <a:rect l="l" t="t" r="r" b="b"/>
              <a:pathLst>
                <a:path w="2112" h="959" extrusionOk="0">
                  <a:moveTo>
                    <a:pt x="776" y="0"/>
                  </a:moveTo>
                  <a:cubicBezTo>
                    <a:pt x="607" y="0"/>
                    <a:pt x="435" y="27"/>
                    <a:pt x="266" y="82"/>
                  </a:cubicBezTo>
                  <a:cubicBezTo>
                    <a:pt x="1" y="182"/>
                    <a:pt x="104" y="547"/>
                    <a:pt x="341" y="547"/>
                  </a:cubicBezTo>
                  <a:cubicBezTo>
                    <a:pt x="370" y="547"/>
                    <a:pt x="401" y="542"/>
                    <a:pt x="434" y="529"/>
                  </a:cubicBezTo>
                  <a:cubicBezTo>
                    <a:pt x="551" y="488"/>
                    <a:pt x="672" y="469"/>
                    <a:pt x="791" y="469"/>
                  </a:cubicBezTo>
                  <a:cubicBezTo>
                    <a:pt x="1105" y="469"/>
                    <a:pt x="1410" y="608"/>
                    <a:pt x="1627" y="865"/>
                  </a:cubicBezTo>
                  <a:cubicBezTo>
                    <a:pt x="1664" y="921"/>
                    <a:pt x="1739" y="958"/>
                    <a:pt x="1813" y="958"/>
                  </a:cubicBezTo>
                  <a:cubicBezTo>
                    <a:pt x="1999" y="958"/>
                    <a:pt x="2111" y="734"/>
                    <a:pt x="1981" y="585"/>
                  </a:cubicBezTo>
                  <a:cubicBezTo>
                    <a:pt x="1680" y="203"/>
                    <a:pt x="1239" y="0"/>
                    <a:pt x="776"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6078771" y="2473272"/>
              <a:ext cx="195860" cy="132657"/>
            </a:xfrm>
            <a:custGeom>
              <a:avLst/>
              <a:gdLst/>
              <a:ahLst/>
              <a:cxnLst/>
              <a:rect l="l" t="t" r="r" b="b"/>
              <a:pathLst>
                <a:path w="5327" h="3608" extrusionOk="0">
                  <a:moveTo>
                    <a:pt x="1437" y="1"/>
                  </a:moveTo>
                  <a:cubicBezTo>
                    <a:pt x="486" y="1"/>
                    <a:pt x="0" y="2924"/>
                    <a:pt x="1912" y="3497"/>
                  </a:cubicBezTo>
                  <a:cubicBezTo>
                    <a:pt x="2165" y="3573"/>
                    <a:pt x="2411" y="3607"/>
                    <a:pt x="2644" y="3607"/>
                  </a:cubicBezTo>
                  <a:cubicBezTo>
                    <a:pt x="4296" y="3607"/>
                    <a:pt x="5326" y="1909"/>
                    <a:pt x="4167" y="1484"/>
                  </a:cubicBezTo>
                  <a:cubicBezTo>
                    <a:pt x="3254" y="1130"/>
                    <a:pt x="2415" y="645"/>
                    <a:pt x="1651" y="49"/>
                  </a:cubicBezTo>
                  <a:cubicBezTo>
                    <a:pt x="1578" y="16"/>
                    <a:pt x="1506"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103111" y="2209060"/>
              <a:ext cx="134348" cy="52247"/>
            </a:xfrm>
            <a:custGeom>
              <a:avLst/>
              <a:gdLst/>
              <a:ahLst/>
              <a:cxnLst/>
              <a:rect l="l" t="t" r="r" b="b"/>
              <a:pathLst>
                <a:path w="3654" h="1421" extrusionOk="0">
                  <a:moveTo>
                    <a:pt x="1720" y="0"/>
                  </a:moveTo>
                  <a:cubicBezTo>
                    <a:pt x="998" y="0"/>
                    <a:pt x="436" y="299"/>
                    <a:pt x="225" y="581"/>
                  </a:cubicBezTo>
                  <a:cubicBezTo>
                    <a:pt x="1" y="879"/>
                    <a:pt x="57" y="1159"/>
                    <a:pt x="262" y="1252"/>
                  </a:cubicBezTo>
                  <a:cubicBezTo>
                    <a:pt x="463" y="1314"/>
                    <a:pt x="676" y="1350"/>
                    <a:pt x="892" y="1350"/>
                  </a:cubicBezTo>
                  <a:cubicBezTo>
                    <a:pt x="936" y="1350"/>
                    <a:pt x="981" y="1349"/>
                    <a:pt x="1026" y="1345"/>
                  </a:cubicBezTo>
                  <a:lnTo>
                    <a:pt x="1809" y="1345"/>
                  </a:lnTo>
                  <a:cubicBezTo>
                    <a:pt x="2051" y="1345"/>
                    <a:pt x="2312" y="1364"/>
                    <a:pt x="2592" y="1401"/>
                  </a:cubicBezTo>
                  <a:cubicBezTo>
                    <a:pt x="2677" y="1415"/>
                    <a:pt x="2766" y="1421"/>
                    <a:pt x="2855" y="1421"/>
                  </a:cubicBezTo>
                  <a:cubicBezTo>
                    <a:pt x="3019" y="1421"/>
                    <a:pt x="3187" y="1400"/>
                    <a:pt x="3356" y="1364"/>
                  </a:cubicBezTo>
                  <a:cubicBezTo>
                    <a:pt x="3561" y="1271"/>
                    <a:pt x="3654" y="1029"/>
                    <a:pt x="3430" y="693"/>
                  </a:cubicBezTo>
                  <a:cubicBezTo>
                    <a:pt x="3188" y="376"/>
                    <a:pt x="2629" y="22"/>
                    <a:pt x="1846" y="3"/>
                  </a:cubicBezTo>
                  <a:cubicBezTo>
                    <a:pt x="1804" y="1"/>
                    <a:pt x="1762" y="0"/>
                    <a:pt x="17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6340923" y="2223510"/>
              <a:ext cx="133650" cy="56990"/>
            </a:xfrm>
            <a:custGeom>
              <a:avLst/>
              <a:gdLst/>
              <a:ahLst/>
              <a:cxnLst/>
              <a:rect l="l" t="t" r="r" b="b"/>
              <a:pathLst>
                <a:path w="3635" h="1550" extrusionOk="0">
                  <a:moveTo>
                    <a:pt x="1620" y="0"/>
                  </a:moveTo>
                  <a:cubicBezTo>
                    <a:pt x="999" y="0"/>
                    <a:pt x="518" y="211"/>
                    <a:pt x="280" y="449"/>
                  </a:cubicBezTo>
                  <a:cubicBezTo>
                    <a:pt x="0" y="729"/>
                    <a:pt x="56" y="990"/>
                    <a:pt x="243" y="1120"/>
                  </a:cubicBezTo>
                  <a:cubicBezTo>
                    <a:pt x="466" y="1213"/>
                    <a:pt x="727" y="1269"/>
                    <a:pt x="988" y="1269"/>
                  </a:cubicBezTo>
                  <a:cubicBezTo>
                    <a:pt x="1249" y="1288"/>
                    <a:pt x="1529" y="1325"/>
                    <a:pt x="1771" y="1362"/>
                  </a:cubicBezTo>
                  <a:cubicBezTo>
                    <a:pt x="1995" y="1381"/>
                    <a:pt x="2274" y="1437"/>
                    <a:pt x="2535" y="1493"/>
                  </a:cubicBezTo>
                  <a:cubicBezTo>
                    <a:pt x="2692" y="1529"/>
                    <a:pt x="2856" y="1550"/>
                    <a:pt x="3023" y="1550"/>
                  </a:cubicBezTo>
                  <a:cubicBezTo>
                    <a:pt x="3114" y="1550"/>
                    <a:pt x="3207" y="1543"/>
                    <a:pt x="3299" y="1530"/>
                  </a:cubicBezTo>
                  <a:cubicBezTo>
                    <a:pt x="3504" y="1474"/>
                    <a:pt x="3635" y="1213"/>
                    <a:pt x="3448" y="878"/>
                  </a:cubicBezTo>
                  <a:cubicBezTo>
                    <a:pt x="3281" y="542"/>
                    <a:pt x="2740" y="132"/>
                    <a:pt x="1957" y="20"/>
                  </a:cubicBezTo>
                  <a:cubicBezTo>
                    <a:pt x="1841" y="7"/>
                    <a:pt x="1728" y="0"/>
                    <a:pt x="16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6212311" y="2313995"/>
              <a:ext cx="124532" cy="149460"/>
            </a:xfrm>
            <a:custGeom>
              <a:avLst/>
              <a:gdLst/>
              <a:ahLst/>
              <a:cxnLst/>
              <a:rect l="l" t="t" r="r" b="b"/>
              <a:pathLst>
                <a:path w="3387" h="4065" extrusionOk="0">
                  <a:moveTo>
                    <a:pt x="1408" y="0"/>
                  </a:moveTo>
                  <a:cubicBezTo>
                    <a:pt x="1298" y="0"/>
                    <a:pt x="1186" y="66"/>
                    <a:pt x="1169" y="206"/>
                  </a:cubicBezTo>
                  <a:cubicBezTo>
                    <a:pt x="1131" y="598"/>
                    <a:pt x="1262" y="970"/>
                    <a:pt x="1504" y="1268"/>
                  </a:cubicBezTo>
                  <a:cubicBezTo>
                    <a:pt x="1746" y="1567"/>
                    <a:pt x="2082" y="1753"/>
                    <a:pt x="2473" y="1772"/>
                  </a:cubicBezTo>
                  <a:cubicBezTo>
                    <a:pt x="2585" y="1790"/>
                    <a:pt x="2697" y="1846"/>
                    <a:pt x="2771" y="1939"/>
                  </a:cubicBezTo>
                  <a:cubicBezTo>
                    <a:pt x="2865" y="2033"/>
                    <a:pt x="2902" y="2163"/>
                    <a:pt x="2883" y="2294"/>
                  </a:cubicBezTo>
                  <a:lnTo>
                    <a:pt x="2883" y="2405"/>
                  </a:lnTo>
                  <a:cubicBezTo>
                    <a:pt x="2829" y="3090"/>
                    <a:pt x="2253" y="3600"/>
                    <a:pt x="1575" y="3600"/>
                  </a:cubicBezTo>
                  <a:cubicBezTo>
                    <a:pt x="1552" y="3600"/>
                    <a:pt x="1528" y="3600"/>
                    <a:pt x="1504" y="3598"/>
                  </a:cubicBezTo>
                  <a:lnTo>
                    <a:pt x="348" y="3486"/>
                  </a:lnTo>
                  <a:cubicBezTo>
                    <a:pt x="342" y="3486"/>
                    <a:pt x="336" y="3486"/>
                    <a:pt x="330" y="3486"/>
                  </a:cubicBezTo>
                  <a:cubicBezTo>
                    <a:pt x="30" y="3486"/>
                    <a:pt x="1" y="3934"/>
                    <a:pt x="311" y="3952"/>
                  </a:cubicBezTo>
                  <a:lnTo>
                    <a:pt x="1467" y="4064"/>
                  </a:lnTo>
                  <a:lnTo>
                    <a:pt x="1616" y="4064"/>
                  </a:lnTo>
                  <a:cubicBezTo>
                    <a:pt x="2529" y="4064"/>
                    <a:pt x="3293" y="3356"/>
                    <a:pt x="3368" y="2443"/>
                  </a:cubicBezTo>
                  <a:lnTo>
                    <a:pt x="3368" y="2331"/>
                  </a:lnTo>
                  <a:cubicBezTo>
                    <a:pt x="3386" y="2089"/>
                    <a:pt x="3312" y="1846"/>
                    <a:pt x="3144" y="1641"/>
                  </a:cubicBezTo>
                  <a:cubicBezTo>
                    <a:pt x="2995" y="1455"/>
                    <a:pt x="2771" y="1343"/>
                    <a:pt x="2529" y="1306"/>
                  </a:cubicBezTo>
                  <a:cubicBezTo>
                    <a:pt x="2268" y="1287"/>
                    <a:pt x="2026" y="1175"/>
                    <a:pt x="1877" y="970"/>
                  </a:cubicBezTo>
                  <a:cubicBezTo>
                    <a:pt x="1709" y="765"/>
                    <a:pt x="1616" y="504"/>
                    <a:pt x="1634" y="243"/>
                  </a:cubicBezTo>
                  <a:cubicBezTo>
                    <a:pt x="1654" y="85"/>
                    <a:pt x="1532" y="0"/>
                    <a:pt x="1408"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6363535" y="2342894"/>
              <a:ext cx="44562" cy="40260"/>
            </a:xfrm>
            <a:custGeom>
              <a:avLst/>
              <a:gdLst/>
              <a:ahLst/>
              <a:cxnLst/>
              <a:rect l="l" t="t" r="r" b="b"/>
              <a:pathLst>
                <a:path w="1212" h="1095" extrusionOk="0">
                  <a:moveTo>
                    <a:pt x="605" y="1"/>
                  </a:moveTo>
                  <a:cubicBezTo>
                    <a:pt x="432" y="1"/>
                    <a:pt x="263" y="87"/>
                    <a:pt x="168" y="240"/>
                  </a:cubicBezTo>
                  <a:cubicBezTo>
                    <a:pt x="0" y="501"/>
                    <a:pt x="56" y="818"/>
                    <a:pt x="299" y="1004"/>
                  </a:cubicBezTo>
                  <a:cubicBezTo>
                    <a:pt x="387" y="1066"/>
                    <a:pt x="489" y="1095"/>
                    <a:pt x="590" y="1095"/>
                  </a:cubicBezTo>
                  <a:cubicBezTo>
                    <a:pt x="764" y="1095"/>
                    <a:pt x="938" y="1009"/>
                    <a:pt x="1044" y="855"/>
                  </a:cubicBezTo>
                  <a:cubicBezTo>
                    <a:pt x="1212" y="594"/>
                    <a:pt x="1137" y="259"/>
                    <a:pt x="895" y="91"/>
                  </a:cubicBezTo>
                  <a:cubicBezTo>
                    <a:pt x="806" y="30"/>
                    <a:pt x="705" y="1"/>
                    <a:pt x="60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6144916" y="2318223"/>
              <a:ext cx="44599" cy="39930"/>
            </a:xfrm>
            <a:custGeom>
              <a:avLst/>
              <a:gdLst/>
              <a:ahLst/>
              <a:cxnLst/>
              <a:rect l="l" t="t" r="r" b="b"/>
              <a:pathLst>
                <a:path w="1213" h="1086" extrusionOk="0">
                  <a:moveTo>
                    <a:pt x="623" y="1"/>
                  </a:moveTo>
                  <a:cubicBezTo>
                    <a:pt x="448" y="1"/>
                    <a:pt x="275" y="87"/>
                    <a:pt x="169" y="240"/>
                  </a:cubicBezTo>
                  <a:cubicBezTo>
                    <a:pt x="1" y="483"/>
                    <a:pt x="75" y="818"/>
                    <a:pt x="318" y="1004"/>
                  </a:cubicBezTo>
                  <a:cubicBezTo>
                    <a:pt x="406" y="1059"/>
                    <a:pt x="506" y="1086"/>
                    <a:pt x="606" y="1086"/>
                  </a:cubicBezTo>
                  <a:cubicBezTo>
                    <a:pt x="782" y="1086"/>
                    <a:pt x="956" y="1003"/>
                    <a:pt x="1063" y="837"/>
                  </a:cubicBezTo>
                  <a:cubicBezTo>
                    <a:pt x="1212" y="594"/>
                    <a:pt x="1156" y="259"/>
                    <a:pt x="914" y="91"/>
                  </a:cubicBezTo>
                  <a:cubicBezTo>
                    <a:pt x="825" y="30"/>
                    <a:pt x="724" y="1"/>
                    <a:pt x="623"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6138776" y="2347527"/>
              <a:ext cx="53460" cy="24781"/>
            </a:xfrm>
            <a:custGeom>
              <a:avLst/>
              <a:gdLst/>
              <a:ahLst/>
              <a:cxnLst/>
              <a:rect l="l" t="t" r="r" b="b"/>
              <a:pathLst>
                <a:path w="1454" h="674" extrusionOk="0">
                  <a:moveTo>
                    <a:pt x="602" y="1"/>
                  </a:moveTo>
                  <a:cubicBezTo>
                    <a:pt x="462" y="1"/>
                    <a:pt x="321" y="26"/>
                    <a:pt x="186" y="77"/>
                  </a:cubicBezTo>
                  <a:cubicBezTo>
                    <a:pt x="56" y="114"/>
                    <a:pt x="0" y="245"/>
                    <a:pt x="37" y="375"/>
                  </a:cubicBezTo>
                  <a:cubicBezTo>
                    <a:pt x="68" y="467"/>
                    <a:pt x="162" y="534"/>
                    <a:pt x="267" y="534"/>
                  </a:cubicBezTo>
                  <a:cubicBezTo>
                    <a:pt x="289" y="534"/>
                    <a:pt x="312" y="531"/>
                    <a:pt x="336" y="524"/>
                  </a:cubicBezTo>
                  <a:cubicBezTo>
                    <a:pt x="421" y="481"/>
                    <a:pt x="516" y="460"/>
                    <a:pt x="611" y="460"/>
                  </a:cubicBezTo>
                  <a:cubicBezTo>
                    <a:pt x="763" y="460"/>
                    <a:pt x="918" y="514"/>
                    <a:pt x="1044" y="617"/>
                  </a:cubicBezTo>
                  <a:cubicBezTo>
                    <a:pt x="1081" y="655"/>
                    <a:pt x="1137" y="673"/>
                    <a:pt x="1193" y="673"/>
                  </a:cubicBezTo>
                  <a:cubicBezTo>
                    <a:pt x="1267" y="673"/>
                    <a:pt x="1323" y="636"/>
                    <a:pt x="1379" y="599"/>
                  </a:cubicBezTo>
                  <a:cubicBezTo>
                    <a:pt x="1454" y="506"/>
                    <a:pt x="1454" y="356"/>
                    <a:pt x="1361" y="263"/>
                  </a:cubicBezTo>
                  <a:cubicBezTo>
                    <a:pt x="1140" y="92"/>
                    <a:pt x="872" y="1"/>
                    <a:pt x="602"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6350998" y="2369734"/>
              <a:ext cx="63975" cy="26546"/>
            </a:xfrm>
            <a:custGeom>
              <a:avLst/>
              <a:gdLst/>
              <a:ahLst/>
              <a:cxnLst/>
              <a:rect l="l" t="t" r="r" b="b"/>
              <a:pathLst>
                <a:path w="1740" h="722" extrusionOk="0">
                  <a:moveTo>
                    <a:pt x="763" y="1"/>
                  </a:moveTo>
                  <a:cubicBezTo>
                    <a:pt x="596" y="1"/>
                    <a:pt x="428" y="30"/>
                    <a:pt x="267" y="88"/>
                  </a:cubicBezTo>
                  <a:cubicBezTo>
                    <a:pt x="0" y="171"/>
                    <a:pt x="91" y="553"/>
                    <a:pt x="340" y="553"/>
                  </a:cubicBezTo>
                  <a:cubicBezTo>
                    <a:pt x="369" y="553"/>
                    <a:pt x="401" y="547"/>
                    <a:pt x="435" y="535"/>
                  </a:cubicBezTo>
                  <a:cubicBezTo>
                    <a:pt x="544" y="494"/>
                    <a:pt x="658" y="473"/>
                    <a:pt x="772" y="473"/>
                  </a:cubicBezTo>
                  <a:cubicBezTo>
                    <a:pt x="969" y="473"/>
                    <a:pt x="1164" y="536"/>
                    <a:pt x="1329" y="666"/>
                  </a:cubicBezTo>
                  <a:cubicBezTo>
                    <a:pt x="1366" y="703"/>
                    <a:pt x="1422" y="722"/>
                    <a:pt x="1478" y="722"/>
                  </a:cubicBezTo>
                  <a:cubicBezTo>
                    <a:pt x="1534" y="722"/>
                    <a:pt x="1590" y="684"/>
                    <a:pt x="1646" y="647"/>
                  </a:cubicBezTo>
                  <a:cubicBezTo>
                    <a:pt x="1739" y="554"/>
                    <a:pt x="1739" y="405"/>
                    <a:pt x="1646" y="312"/>
                  </a:cubicBezTo>
                  <a:cubicBezTo>
                    <a:pt x="1390" y="104"/>
                    <a:pt x="1078" y="1"/>
                    <a:pt x="763"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5818751" y="2861316"/>
              <a:ext cx="310465" cy="448711"/>
            </a:xfrm>
            <a:custGeom>
              <a:avLst/>
              <a:gdLst/>
              <a:ahLst/>
              <a:cxnLst/>
              <a:rect l="l" t="t" r="r" b="b"/>
              <a:pathLst>
                <a:path w="8444" h="12204" extrusionOk="0">
                  <a:moveTo>
                    <a:pt x="2024" y="1"/>
                  </a:moveTo>
                  <a:cubicBezTo>
                    <a:pt x="1475" y="1"/>
                    <a:pt x="939" y="383"/>
                    <a:pt x="857" y="1014"/>
                  </a:cubicBezTo>
                  <a:lnTo>
                    <a:pt x="37" y="6530"/>
                  </a:lnTo>
                  <a:cubicBezTo>
                    <a:pt x="0" y="6773"/>
                    <a:pt x="37" y="7015"/>
                    <a:pt x="149" y="7239"/>
                  </a:cubicBezTo>
                  <a:lnTo>
                    <a:pt x="2274" y="11563"/>
                  </a:lnTo>
                  <a:cubicBezTo>
                    <a:pt x="2479" y="11974"/>
                    <a:pt x="2895" y="12203"/>
                    <a:pt x="3319" y="12203"/>
                  </a:cubicBezTo>
                  <a:cubicBezTo>
                    <a:pt x="3587" y="12203"/>
                    <a:pt x="3858" y="12112"/>
                    <a:pt x="4082" y="11917"/>
                  </a:cubicBezTo>
                  <a:lnTo>
                    <a:pt x="7903" y="8543"/>
                  </a:lnTo>
                  <a:cubicBezTo>
                    <a:pt x="8369" y="8115"/>
                    <a:pt x="8443" y="7388"/>
                    <a:pt x="8052" y="6885"/>
                  </a:cubicBezTo>
                  <a:lnTo>
                    <a:pt x="2926" y="436"/>
                  </a:lnTo>
                  <a:cubicBezTo>
                    <a:pt x="2683" y="137"/>
                    <a:pt x="2351" y="1"/>
                    <a:pt x="20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6117524" y="2871390"/>
              <a:ext cx="320980" cy="428893"/>
            </a:xfrm>
            <a:custGeom>
              <a:avLst/>
              <a:gdLst/>
              <a:ahLst/>
              <a:cxnLst/>
              <a:rect l="l" t="t" r="r" b="b"/>
              <a:pathLst>
                <a:path w="8730" h="11665" extrusionOk="0">
                  <a:moveTo>
                    <a:pt x="7527" y="0"/>
                  </a:moveTo>
                  <a:cubicBezTo>
                    <a:pt x="7247" y="0"/>
                    <a:pt x="6962" y="102"/>
                    <a:pt x="6729" y="329"/>
                  </a:cubicBezTo>
                  <a:lnTo>
                    <a:pt x="485" y="6480"/>
                  </a:lnTo>
                  <a:cubicBezTo>
                    <a:pt x="19" y="6927"/>
                    <a:pt x="0" y="7654"/>
                    <a:pt x="410" y="8139"/>
                  </a:cubicBezTo>
                  <a:lnTo>
                    <a:pt x="3113" y="11270"/>
                  </a:lnTo>
                  <a:cubicBezTo>
                    <a:pt x="3349" y="11534"/>
                    <a:pt x="3669" y="11664"/>
                    <a:pt x="3987" y="11664"/>
                  </a:cubicBezTo>
                  <a:cubicBezTo>
                    <a:pt x="4322" y="11664"/>
                    <a:pt x="4654" y="11520"/>
                    <a:pt x="4883" y="11233"/>
                  </a:cubicBezTo>
                  <a:lnTo>
                    <a:pt x="8350" y="7002"/>
                  </a:lnTo>
                  <a:cubicBezTo>
                    <a:pt x="8537" y="6797"/>
                    <a:pt x="8630" y="6517"/>
                    <a:pt x="8630" y="6256"/>
                  </a:cubicBezTo>
                  <a:lnTo>
                    <a:pt x="8704" y="1205"/>
                  </a:lnTo>
                  <a:cubicBezTo>
                    <a:pt x="8730" y="489"/>
                    <a:pt x="8140" y="0"/>
                    <a:pt x="7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632676" y="2218657"/>
              <a:ext cx="1393194" cy="1636264"/>
            </a:xfrm>
            <a:custGeom>
              <a:avLst/>
              <a:gdLst/>
              <a:ahLst/>
              <a:cxnLst/>
              <a:rect l="l" t="t" r="r" b="b"/>
              <a:pathLst>
                <a:path w="37892" h="44503" extrusionOk="0">
                  <a:moveTo>
                    <a:pt x="15838" y="1"/>
                  </a:moveTo>
                  <a:cubicBezTo>
                    <a:pt x="11189" y="1"/>
                    <a:pt x="6861" y="2795"/>
                    <a:pt x="5648" y="9938"/>
                  </a:cubicBezTo>
                  <a:cubicBezTo>
                    <a:pt x="5443" y="11242"/>
                    <a:pt x="3579" y="13199"/>
                    <a:pt x="2852" y="14411"/>
                  </a:cubicBezTo>
                  <a:cubicBezTo>
                    <a:pt x="2647" y="14765"/>
                    <a:pt x="2423" y="15156"/>
                    <a:pt x="2200" y="15585"/>
                  </a:cubicBezTo>
                  <a:cubicBezTo>
                    <a:pt x="1137" y="17206"/>
                    <a:pt x="671" y="19163"/>
                    <a:pt x="932" y="21102"/>
                  </a:cubicBezTo>
                  <a:cubicBezTo>
                    <a:pt x="1081" y="22220"/>
                    <a:pt x="1491" y="23283"/>
                    <a:pt x="2088" y="24214"/>
                  </a:cubicBezTo>
                  <a:cubicBezTo>
                    <a:pt x="1976" y="24419"/>
                    <a:pt x="1845" y="24625"/>
                    <a:pt x="1715" y="24848"/>
                  </a:cubicBezTo>
                  <a:cubicBezTo>
                    <a:pt x="559" y="26507"/>
                    <a:pt x="0" y="28408"/>
                    <a:pt x="243" y="30365"/>
                  </a:cubicBezTo>
                  <a:cubicBezTo>
                    <a:pt x="597" y="33235"/>
                    <a:pt x="2628" y="35565"/>
                    <a:pt x="5517" y="36888"/>
                  </a:cubicBezTo>
                  <a:cubicBezTo>
                    <a:pt x="9040" y="38510"/>
                    <a:pt x="12507" y="40225"/>
                    <a:pt x="15526" y="42350"/>
                  </a:cubicBezTo>
                  <a:cubicBezTo>
                    <a:pt x="17479" y="43704"/>
                    <a:pt x="20043" y="44502"/>
                    <a:pt x="22851" y="44502"/>
                  </a:cubicBezTo>
                  <a:cubicBezTo>
                    <a:pt x="23714" y="44502"/>
                    <a:pt x="24599" y="44427"/>
                    <a:pt x="25497" y="44269"/>
                  </a:cubicBezTo>
                  <a:cubicBezTo>
                    <a:pt x="30977" y="43300"/>
                    <a:pt x="35189" y="39386"/>
                    <a:pt x="35432" y="35006"/>
                  </a:cubicBezTo>
                  <a:cubicBezTo>
                    <a:pt x="35469" y="34316"/>
                    <a:pt x="35413" y="33608"/>
                    <a:pt x="35245" y="32937"/>
                  </a:cubicBezTo>
                  <a:cubicBezTo>
                    <a:pt x="35077" y="32341"/>
                    <a:pt x="34705" y="31782"/>
                    <a:pt x="34742" y="31148"/>
                  </a:cubicBezTo>
                  <a:cubicBezTo>
                    <a:pt x="34816" y="30365"/>
                    <a:pt x="35450" y="29750"/>
                    <a:pt x="35972" y="29098"/>
                  </a:cubicBezTo>
                  <a:cubicBezTo>
                    <a:pt x="37649" y="26992"/>
                    <a:pt x="37892" y="23972"/>
                    <a:pt x="36550" y="21717"/>
                  </a:cubicBezTo>
                  <a:cubicBezTo>
                    <a:pt x="36047" y="20878"/>
                    <a:pt x="35376" y="20151"/>
                    <a:pt x="34574" y="19611"/>
                  </a:cubicBezTo>
                  <a:cubicBezTo>
                    <a:pt x="37109" y="16032"/>
                    <a:pt x="35637" y="11037"/>
                    <a:pt x="31555" y="9416"/>
                  </a:cubicBezTo>
                  <a:cubicBezTo>
                    <a:pt x="31387" y="9341"/>
                    <a:pt x="31201" y="9285"/>
                    <a:pt x="31014" y="9211"/>
                  </a:cubicBezTo>
                  <a:cubicBezTo>
                    <a:pt x="30474" y="9043"/>
                    <a:pt x="29896" y="8912"/>
                    <a:pt x="29318" y="8875"/>
                  </a:cubicBezTo>
                  <a:cubicBezTo>
                    <a:pt x="28554" y="8819"/>
                    <a:pt x="27846" y="8931"/>
                    <a:pt x="27268" y="8316"/>
                  </a:cubicBezTo>
                  <a:cubicBezTo>
                    <a:pt x="26951" y="7981"/>
                    <a:pt x="26802" y="7515"/>
                    <a:pt x="26653" y="7067"/>
                  </a:cubicBezTo>
                  <a:cubicBezTo>
                    <a:pt x="25926" y="4868"/>
                    <a:pt x="24677" y="2985"/>
                    <a:pt x="22571" y="1830"/>
                  </a:cubicBezTo>
                  <a:cubicBezTo>
                    <a:pt x="20469" y="672"/>
                    <a:pt x="18115" y="1"/>
                    <a:pt x="1583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7970496" y="2466139"/>
              <a:ext cx="791568" cy="1488495"/>
            </a:xfrm>
            <a:custGeom>
              <a:avLst/>
              <a:gdLst/>
              <a:ahLst/>
              <a:cxnLst/>
              <a:rect l="l" t="t" r="r" b="b"/>
              <a:pathLst>
                <a:path w="21529" h="40484" extrusionOk="0">
                  <a:moveTo>
                    <a:pt x="5257" y="1"/>
                  </a:moveTo>
                  <a:lnTo>
                    <a:pt x="5257" y="1"/>
                  </a:lnTo>
                  <a:cubicBezTo>
                    <a:pt x="5089" y="1082"/>
                    <a:pt x="5276" y="2610"/>
                    <a:pt x="4325" y="3915"/>
                  </a:cubicBezTo>
                  <a:cubicBezTo>
                    <a:pt x="4027" y="4288"/>
                    <a:pt x="3635" y="4604"/>
                    <a:pt x="3188" y="4791"/>
                  </a:cubicBezTo>
                  <a:cubicBezTo>
                    <a:pt x="3187" y="4791"/>
                    <a:pt x="3187" y="4791"/>
                    <a:pt x="3186" y="4791"/>
                  </a:cubicBezTo>
                  <a:cubicBezTo>
                    <a:pt x="3077" y="4791"/>
                    <a:pt x="1865" y="2331"/>
                    <a:pt x="1865" y="2331"/>
                  </a:cubicBezTo>
                  <a:lnTo>
                    <a:pt x="1865" y="2331"/>
                  </a:lnTo>
                  <a:cubicBezTo>
                    <a:pt x="1865" y="2331"/>
                    <a:pt x="2200" y="5089"/>
                    <a:pt x="1827" y="5145"/>
                  </a:cubicBezTo>
                  <a:cubicBezTo>
                    <a:pt x="1250" y="5257"/>
                    <a:pt x="616" y="5331"/>
                    <a:pt x="1" y="5499"/>
                  </a:cubicBezTo>
                  <a:lnTo>
                    <a:pt x="933" y="13495"/>
                  </a:lnTo>
                  <a:cubicBezTo>
                    <a:pt x="1231" y="16235"/>
                    <a:pt x="3039" y="18583"/>
                    <a:pt x="5611" y="19590"/>
                  </a:cubicBezTo>
                  <a:lnTo>
                    <a:pt x="6077" y="22385"/>
                  </a:lnTo>
                  <a:lnTo>
                    <a:pt x="486" y="23951"/>
                  </a:lnTo>
                  <a:lnTo>
                    <a:pt x="10196" y="40483"/>
                  </a:lnTo>
                  <a:lnTo>
                    <a:pt x="16347" y="31444"/>
                  </a:lnTo>
                  <a:lnTo>
                    <a:pt x="21528" y="24249"/>
                  </a:lnTo>
                  <a:lnTo>
                    <a:pt x="15732" y="22329"/>
                  </a:lnTo>
                  <a:lnTo>
                    <a:pt x="14278" y="16645"/>
                  </a:lnTo>
                  <a:cubicBezTo>
                    <a:pt x="15172" y="15210"/>
                    <a:pt x="15545" y="13532"/>
                    <a:pt x="15340" y="11855"/>
                  </a:cubicBezTo>
                  <a:lnTo>
                    <a:pt x="15303" y="11556"/>
                  </a:lnTo>
                  <a:cubicBezTo>
                    <a:pt x="15303" y="11407"/>
                    <a:pt x="15284" y="11240"/>
                    <a:pt x="15266" y="11072"/>
                  </a:cubicBezTo>
                  <a:lnTo>
                    <a:pt x="15210" y="10587"/>
                  </a:lnTo>
                  <a:lnTo>
                    <a:pt x="15601" y="10550"/>
                  </a:lnTo>
                  <a:cubicBezTo>
                    <a:pt x="16906" y="10326"/>
                    <a:pt x="17819" y="9134"/>
                    <a:pt x="17651" y="7829"/>
                  </a:cubicBezTo>
                  <a:cubicBezTo>
                    <a:pt x="17509" y="6565"/>
                    <a:pt x="16449" y="5642"/>
                    <a:pt x="15202" y="5642"/>
                  </a:cubicBezTo>
                  <a:cubicBezTo>
                    <a:pt x="15143" y="5642"/>
                    <a:pt x="15083" y="5644"/>
                    <a:pt x="15023" y="5648"/>
                  </a:cubicBezTo>
                  <a:lnTo>
                    <a:pt x="15023" y="5667"/>
                  </a:lnTo>
                  <a:lnTo>
                    <a:pt x="14651" y="5704"/>
                  </a:lnTo>
                  <a:cubicBezTo>
                    <a:pt x="8146" y="4828"/>
                    <a:pt x="5630" y="2666"/>
                    <a:pt x="5257"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8002042" y="2891722"/>
              <a:ext cx="543460" cy="377124"/>
            </a:xfrm>
            <a:custGeom>
              <a:avLst/>
              <a:gdLst/>
              <a:ahLst/>
              <a:cxnLst/>
              <a:rect l="l" t="t" r="r" b="b"/>
              <a:pathLst>
                <a:path w="14781" h="10257" extrusionOk="0">
                  <a:moveTo>
                    <a:pt x="14445" y="0"/>
                  </a:moveTo>
                  <a:lnTo>
                    <a:pt x="14445" y="0"/>
                  </a:lnTo>
                  <a:cubicBezTo>
                    <a:pt x="14631" y="3858"/>
                    <a:pt x="11873" y="7250"/>
                    <a:pt x="8052" y="7679"/>
                  </a:cubicBezTo>
                  <a:cubicBezTo>
                    <a:pt x="7783" y="7709"/>
                    <a:pt x="7515" y="7724"/>
                    <a:pt x="7250" y="7724"/>
                  </a:cubicBezTo>
                  <a:cubicBezTo>
                    <a:pt x="3606" y="7724"/>
                    <a:pt x="435" y="4925"/>
                    <a:pt x="0" y="1137"/>
                  </a:cubicBezTo>
                  <a:lnTo>
                    <a:pt x="0" y="1137"/>
                  </a:lnTo>
                  <a:lnTo>
                    <a:pt x="56" y="1920"/>
                  </a:lnTo>
                  <a:cubicBezTo>
                    <a:pt x="392" y="4865"/>
                    <a:pt x="2423" y="7325"/>
                    <a:pt x="5238" y="8220"/>
                  </a:cubicBezTo>
                  <a:cubicBezTo>
                    <a:pt x="5784" y="9474"/>
                    <a:pt x="7024" y="10256"/>
                    <a:pt x="8360" y="10256"/>
                  </a:cubicBezTo>
                  <a:cubicBezTo>
                    <a:pt x="8572" y="10256"/>
                    <a:pt x="8787" y="10236"/>
                    <a:pt x="9003" y="10195"/>
                  </a:cubicBezTo>
                  <a:cubicBezTo>
                    <a:pt x="10568" y="9897"/>
                    <a:pt x="11724" y="8555"/>
                    <a:pt x="11761" y="6952"/>
                  </a:cubicBezTo>
                  <a:cubicBezTo>
                    <a:pt x="13755" y="5349"/>
                    <a:pt x="14780" y="2833"/>
                    <a:pt x="14482" y="298"/>
                  </a:cubicBezTo>
                  <a:lnTo>
                    <a:pt x="1444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8511897" y="2718253"/>
              <a:ext cx="45261" cy="70998"/>
            </a:xfrm>
            <a:custGeom>
              <a:avLst/>
              <a:gdLst/>
              <a:ahLst/>
              <a:cxnLst/>
              <a:rect l="l" t="t" r="r" b="b"/>
              <a:pathLst>
                <a:path w="1231" h="1931" extrusionOk="0">
                  <a:moveTo>
                    <a:pt x="974" y="0"/>
                  </a:moveTo>
                  <a:cubicBezTo>
                    <a:pt x="902" y="0"/>
                    <a:pt x="837" y="37"/>
                    <a:pt x="802" y="96"/>
                  </a:cubicBezTo>
                  <a:lnTo>
                    <a:pt x="0" y="1345"/>
                  </a:lnTo>
                  <a:lnTo>
                    <a:pt x="820" y="1904"/>
                  </a:lnTo>
                  <a:cubicBezTo>
                    <a:pt x="860" y="1917"/>
                    <a:pt x="899" y="1930"/>
                    <a:pt x="939" y="1930"/>
                  </a:cubicBezTo>
                  <a:cubicBezTo>
                    <a:pt x="955" y="1930"/>
                    <a:pt x="972" y="1928"/>
                    <a:pt x="988" y="1922"/>
                  </a:cubicBezTo>
                  <a:cubicBezTo>
                    <a:pt x="1044" y="1922"/>
                    <a:pt x="1100" y="1885"/>
                    <a:pt x="1137" y="1829"/>
                  </a:cubicBezTo>
                  <a:cubicBezTo>
                    <a:pt x="1193" y="1736"/>
                    <a:pt x="1174" y="1587"/>
                    <a:pt x="1062" y="1531"/>
                  </a:cubicBezTo>
                  <a:lnTo>
                    <a:pt x="597" y="1214"/>
                  </a:lnTo>
                  <a:lnTo>
                    <a:pt x="1156" y="338"/>
                  </a:lnTo>
                  <a:cubicBezTo>
                    <a:pt x="1230" y="245"/>
                    <a:pt x="1193" y="96"/>
                    <a:pt x="1100" y="40"/>
                  </a:cubicBezTo>
                  <a:cubicBezTo>
                    <a:pt x="1059" y="13"/>
                    <a:pt x="1015" y="0"/>
                    <a:pt x="97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165805" y="3020262"/>
              <a:ext cx="67211" cy="33201"/>
            </a:xfrm>
            <a:custGeom>
              <a:avLst/>
              <a:gdLst/>
              <a:ahLst/>
              <a:cxnLst/>
              <a:rect l="l" t="t" r="r" b="b"/>
              <a:pathLst>
                <a:path w="1828" h="903" extrusionOk="0">
                  <a:moveTo>
                    <a:pt x="1185" y="0"/>
                  </a:moveTo>
                  <a:cubicBezTo>
                    <a:pt x="758" y="0"/>
                    <a:pt x="347" y="195"/>
                    <a:pt x="75" y="549"/>
                  </a:cubicBezTo>
                  <a:cubicBezTo>
                    <a:pt x="1" y="642"/>
                    <a:pt x="19" y="772"/>
                    <a:pt x="131" y="865"/>
                  </a:cubicBezTo>
                  <a:cubicBezTo>
                    <a:pt x="169" y="903"/>
                    <a:pt x="224" y="903"/>
                    <a:pt x="299" y="903"/>
                  </a:cubicBezTo>
                  <a:cubicBezTo>
                    <a:pt x="355" y="884"/>
                    <a:pt x="392" y="865"/>
                    <a:pt x="430" y="810"/>
                  </a:cubicBezTo>
                  <a:cubicBezTo>
                    <a:pt x="623" y="575"/>
                    <a:pt x="908" y="443"/>
                    <a:pt x="1202" y="443"/>
                  </a:cubicBezTo>
                  <a:cubicBezTo>
                    <a:pt x="1305" y="443"/>
                    <a:pt x="1409" y="459"/>
                    <a:pt x="1511" y="493"/>
                  </a:cubicBezTo>
                  <a:cubicBezTo>
                    <a:pt x="1537" y="506"/>
                    <a:pt x="1564" y="512"/>
                    <a:pt x="1591" y="512"/>
                  </a:cubicBezTo>
                  <a:cubicBezTo>
                    <a:pt x="1678" y="512"/>
                    <a:pt x="1762" y="448"/>
                    <a:pt x="1790" y="362"/>
                  </a:cubicBezTo>
                  <a:cubicBezTo>
                    <a:pt x="1827" y="250"/>
                    <a:pt x="1771" y="120"/>
                    <a:pt x="1660" y="83"/>
                  </a:cubicBezTo>
                  <a:cubicBezTo>
                    <a:pt x="1503" y="27"/>
                    <a:pt x="1343" y="0"/>
                    <a:pt x="1185"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8229560" y="2649608"/>
              <a:ext cx="110339" cy="43055"/>
            </a:xfrm>
            <a:custGeom>
              <a:avLst/>
              <a:gdLst/>
              <a:ahLst/>
              <a:cxnLst/>
              <a:rect l="l" t="t" r="r" b="b"/>
              <a:pathLst>
                <a:path w="3001" h="1171" extrusionOk="0">
                  <a:moveTo>
                    <a:pt x="1453" y="1"/>
                  </a:moveTo>
                  <a:cubicBezTo>
                    <a:pt x="1016" y="1"/>
                    <a:pt x="578" y="151"/>
                    <a:pt x="224" y="453"/>
                  </a:cubicBezTo>
                  <a:cubicBezTo>
                    <a:pt x="0" y="695"/>
                    <a:pt x="75" y="900"/>
                    <a:pt x="242" y="994"/>
                  </a:cubicBezTo>
                  <a:cubicBezTo>
                    <a:pt x="385" y="1051"/>
                    <a:pt x="549" y="1075"/>
                    <a:pt x="710" y="1075"/>
                  </a:cubicBezTo>
                  <a:cubicBezTo>
                    <a:pt x="760" y="1075"/>
                    <a:pt x="809" y="1073"/>
                    <a:pt x="858" y="1068"/>
                  </a:cubicBezTo>
                  <a:cubicBezTo>
                    <a:pt x="1081" y="1068"/>
                    <a:pt x="1305" y="1068"/>
                    <a:pt x="1491" y="1087"/>
                  </a:cubicBezTo>
                  <a:cubicBezTo>
                    <a:pt x="1678" y="1105"/>
                    <a:pt x="1901" y="1124"/>
                    <a:pt x="2125" y="1143"/>
                  </a:cubicBezTo>
                  <a:cubicBezTo>
                    <a:pt x="2227" y="1161"/>
                    <a:pt x="2330" y="1171"/>
                    <a:pt x="2432" y="1171"/>
                  </a:cubicBezTo>
                  <a:cubicBezTo>
                    <a:pt x="2535" y="1171"/>
                    <a:pt x="2637" y="1161"/>
                    <a:pt x="2740" y="1143"/>
                  </a:cubicBezTo>
                  <a:cubicBezTo>
                    <a:pt x="2926" y="1068"/>
                    <a:pt x="3001" y="863"/>
                    <a:pt x="2833" y="602"/>
                  </a:cubicBezTo>
                  <a:cubicBezTo>
                    <a:pt x="2463" y="202"/>
                    <a:pt x="1959" y="1"/>
                    <a:pt x="1453"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7997924" y="2668691"/>
              <a:ext cx="108317" cy="48570"/>
            </a:xfrm>
            <a:custGeom>
              <a:avLst/>
              <a:gdLst/>
              <a:ahLst/>
              <a:cxnLst/>
              <a:rect l="l" t="t" r="r" b="b"/>
              <a:pathLst>
                <a:path w="2946" h="1321" extrusionOk="0">
                  <a:moveTo>
                    <a:pt x="1722" y="0"/>
                  </a:moveTo>
                  <a:cubicBezTo>
                    <a:pt x="1589" y="0"/>
                    <a:pt x="1456" y="15"/>
                    <a:pt x="1324" y="46"/>
                  </a:cubicBezTo>
                  <a:cubicBezTo>
                    <a:pt x="839" y="102"/>
                    <a:pt x="411" y="381"/>
                    <a:pt x="150" y="792"/>
                  </a:cubicBezTo>
                  <a:cubicBezTo>
                    <a:pt x="0" y="1071"/>
                    <a:pt x="112" y="1276"/>
                    <a:pt x="299" y="1313"/>
                  </a:cubicBezTo>
                  <a:cubicBezTo>
                    <a:pt x="350" y="1318"/>
                    <a:pt x="401" y="1320"/>
                    <a:pt x="452" y="1320"/>
                  </a:cubicBezTo>
                  <a:cubicBezTo>
                    <a:pt x="606" y="1320"/>
                    <a:pt x="760" y="1299"/>
                    <a:pt x="914" y="1257"/>
                  </a:cubicBezTo>
                  <a:cubicBezTo>
                    <a:pt x="1119" y="1202"/>
                    <a:pt x="1342" y="1146"/>
                    <a:pt x="1529" y="1108"/>
                  </a:cubicBezTo>
                  <a:cubicBezTo>
                    <a:pt x="1715" y="1071"/>
                    <a:pt x="1939" y="1052"/>
                    <a:pt x="2163" y="1015"/>
                  </a:cubicBezTo>
                  <a:cubicBezTo>
                    <a:pt x="2368" y="1015"/>
                    <a:pt x="2573" y="959"/>
                    <a:pt x="2759" y="866"/>
                  </a:cubicBezTo>
                  <a:cubicBezTo>
                    <a:pt x="2908" y="773"/>
                    <a:pt x="2945" y="549"/>
                    <a:pt x="2703" y="326"/>
                  </a:cubicBezTo>
                  <a:cubicBezTo>
                    <a:pt x="2418" y="109"/>
                    <a:pt x="2075" y="0"/>
                    <a:pt x="1722"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8254231" y="2731784"/>
              <a:ext cx="43864" cy="39635"/>
            </a:xfrm>
            <a:custGeom>
              <a:avLst/>
              <a:gdLst/>
              <a:ahLst/>
              <a:cxnLst/>
              <a:rect l="l" t="t" r="r" b="b"/>
              <a:pathLst>
                <a:path w="1193" h="1078" extrusionOk="0">
                  <a:moveTo>
                    <a:pt x="587" y="0"/>
                  </a:moveTo>
                  <a:cubicBezTo>
                    <a:pt x="362" y="0"/>
                    <a:pt x="154" y="153"/>
                    <a:pt x="93" y="380"/>
                  </a:cubicBezTo>
                  <a:cubicBezTo>
                    <a:pt x="0" y="660"/>
                    <a:pt x="168" y="958"/>
                    <a:pt x="447" y="1051"/>
                  </a:cubicBezTo>
                  <a:cubicBezTo>
                    <a:pt x="500" y="1069"/>
                    <a:pt x="553" y="1077"/>
                    <a:pt x="605" y="1077"/>
                  </a:cubicBezTo>
                  <a:cubicBezTo>
                    <a:pt x="826" y="1077"/>
                    <a:pt x="1024" y="924"/>
                    <a:pt x="1100" y="697"/>
                  </a:cubicBezTo>
                  <a:cubicBezTo>
                    <a:pt x="1193" y="417"/>
                    <a:pt x="1025" y="119"/>
                    <a:pt x="746" y="26"/>
                  </a:cubicBezTo>
                  <a:cubicBezTo>
                    <a:pt x="693" y="8"/>
                    <a:pt x="639" y="0"/>
                    <a:pt x="58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8250113" y="2761382"/>
              <a:ext cx="58975" cy="25259"/>
            </a:xfrm>
            <a:custGeom>
              <a:avLst/>
              <a:gdLst/>
              <a:ahLst/>
              <a:cxnLst/>
              <a:rect l="l" t="t" r="r" b="b"/>
              <a:pathLst>
                <a:path w="1604" h="687" extrusionOk="0">
                  <a:moveTo>
                    <a:pt x="927" y="0"/>
                  </a:moveTo>
                  <a:cubicBezTo>
                    <a:pt x="639" y="0"/>
                    <a:pt x="354" y="99"/>
                    <a:pt x="112" y="283"/>
                  </a:cubicBezTo>
                  <a:cubicBezTo>
                    <a:pt x="19" y="358"/>
                    <a:pt x="0" y="488"/>
                    <a:pt x="56" y="582"/>
                  </a:cubicBezTo>
                  <a:cubicBezTo>
                    <a:pt x="104" y="653"/>
                    <a:pt x="175" y="687"/>
                    <a:pt x="244" y="687"/>
                  </a:cubicBezTo>
                  <a:cubicBezTo>
                    <a:pt x="283" y="687"/>
                    <a:pt x="321" y="676"/>
                    <a:pt x="354" y="656"/>
                  </a:cubicBezTo>
                  <a:cubicBezTo>
                    <a:pt x="527" y="521"/>
                    <a:pt x="740" y="450"/>
                    <a:pt x="950" y="450"/>
                  </a:cubicBezTo>
                  <a:cubicBezTo>
                    <a:pt x="1059" y="450"/>
                    <a:pt x="1166" y="469"/>
                    <a:pt x="1268" y="507"/>
                  </a:cubicBezTo>
                  <a:cubicBezTo>
                    <a:pt x="1294" y="520"/>
                    <a:pt x="1320" y="533"/>
                    <a:pt x="1353" y="533"/>
                  </a:cubicBezTo>
                  <a:cubicBezTo>
                    <a:pt x="1367" y="533"/>
                    <a:pt x="1382" y="531"/>
                    <a:pt x="1398" y="526"/>
                  </a:cubicBezTo>
                  <a:cubicBezTo>
                    <a:pt x="1473" y="526"/>
                    <a:pt x="1529" y="470"/>
                    <a:pt x="1566" y="414"/>
                  </a:cubicBezTo>
                  <a:cubicBezTo>
                    <a:pt x="1603" y="302"/>
                    <a:pt x="1566" y="172"/>
                    <a:pt x="1454" y="116"/>
                  </a:cubicBezTo>
                  <a:cubicBezTo>
                    <a:pt x="1284" y="38"/>
                    <a:pt x="1105" y="0"/>
                    <a:pt x="92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045207" y="2760499"/>
              <a:ext cx="43900" cy="39672"/>
            </a:xfrm>
            <a:custGeom>
              <a:avLst/>
              <a:gdLst/>
              <a:ahLst/>
              <a:cxnLst/>
              <a:rect l="l" t="t" r="r" b="b"/>
              <a:pathLst>
                <a:path w="1194" h="1079" extrusionOk="0">
                  <a:moveTo>
                    <a:pt x="596" y="0"/>
                  </a:moveTo>
                  <a:cubicBezTo>
                    <a:pt x="374" y="0"/>
                    <a:pt x="168" y="143"/>
                    <a:pt x="94" y="382"/>
                  </a:cubicBezTo>
                  <a:cubicBezTo>
                    <a:pt x="1" y="662"/>
                    <a:pt x="168" y="960"/>
                    <a:pt x="448" y="1053"/>
                  </a:cubicBezTo>
                  <a:cubicBezTo>
                    <a:pt x="501" y="1071"/>
                    <a:pt x="554" y="1079"/>
                    <a:pt x="606" y="1079"/>
                  </a:cubicBezTo>
                  <a:cubicBezTo>
                    <a:pt x="832" y="1079"/>
                    <a:pt x="1040" y="926"/>
                    <a:pt x="1100" y="699"/>
                  </a:cubicBezTo>
                  <a:cubicBezTo>
                    <a:pt x="1193" y="419"/>
                    <a:pt x="1044" y="121"/>
                    <a:pt x="765" y="28"/>
                  </a:cubicBezTo>
                  <a:cubicBezTo>
                    <a:pt x="709" y="9"/>
                    <a:pt x="652" y="0"/>
                    <a:pt x="596"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8041089" y="2789950"/>
              <a:ext cx="58975" cy="25333"/>
            </a:xfrm>
            <a:custGeom>
              <a:avLst/>
              <a:gdLst/>
              <a:ahLst/>
              <a:cxnLst/>
              <a:rect l="l" t="t" r="r" b="b"/>
              <a:pathLst>
                <a:path w="1604" h="689" extrusionOk="0">
                  <a:moveTo>
                    <a:pt x="941" y="0"/>
                  </a:moveTo>
                  <a:cubicBezTo>
                    <a:pt x="648" y="0"/>
                    <a:pt x="358" y="95"/>
                    <a:pt x="113" y="271"/>
                  </a:cubicBezTo>
                  <a:cubicBezTo>
                    <a:pt x="19" y="345"/>
                    <a:pt x="1" y="494"/>
                    <a:pt x="57" y="587"/>
                  </a:cubicBezTo>
                  <a:cubicBezTo>
                    <a:pt x="101" y="655"/>
                    <a:pt x="166" y="688"/>
                    <a:pt x="235" y="688"/>
                  </a:cubicBezTo>
                  <a:cubicBezTo>
                    <a:pt x="281" y="688"/>
                    <a:pt x="329" y="673"/>
                    <a:pt x="373" y="643"/>
                  </a:cubicBezTo>
                  <a:cubicBezTo>
                    <a:pt x="528" y="513"/>
                    <a:pt x="727" y="443"/>
                    <a:pt x="929" y="443"/>
                  </a:cubicBezTo>
                  <a:cubicBezTo>
                    <a:pt x="1044" y="443"/>
                    <a:pt x="1160" y="466"/>
                    <a:pt x="1268" y="513"/>
                  </a:cubicBezTo>
                  <a:cubicBezTo>
                    <a:pt x="1305" y="532"/>
                    <a:pt x="1361" y="532"/>
                    <a:pt x="1399" y="532"/>
                  </a:cubicBezTo>
                  <a:cubicBezTo>
                    <a:pt x="1473" y="513"/>
                    <a:pt x="1529" y="476"/>
                    <a:pt x="1566" y="401"/>
                  </a:cubicBezTo>
                  <a:cubicBezTo>
                    <a:pt x="1604" y="289"/>
                    <a:pt x="1566" y="159"/>
                    <a:pt x="1454" y="103"/>
                  </a:cubicBezTo>
                  <a:cubicBezTo>
                    <a:pt x="1288" y="34"/>
                    <a:pt x="1114" y="0"/>
                    <a:pt x="94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8186689" y="2838667"/>
              <a:ext cx="181448" cy="123686"/>
            </a:xfrm>
            <a:custGeom>
              <a:avLst/>
              <a:gdLst/>
              <a:ahLst/>
              <a:cxnLst/>
              <a:rect l="l" t="t" r="r" b="b"/>
              <a:pathLst>
                <a:path w="4935" h="3364" extrusionOk="0">
                  <a:moveTo>
                    <a:pt x="3580" y="1"/>
                  </a:moveTo>
                  <a:cubicBezTo>
                    <a:pt x="3517" y="1"/>
                    <a:pt x="3451" y="15"/>
                    <a:pt x="3384" y="45"/>
                  </a:cubicBezTo>
                  <a:cubicBezTo>
                    <a:pt x="2676" y="623"/>
                    <a:pt x="1893" y="1070"/>
                    <a:pt x="1054" y="1424"/>
                  </a:cubicBezTo>
                  <a:cubicBezTo>
                    <a:pt x="1" y="1830"/>
                    <a:pt x="963" y="3363"/>
                    <a:pt x="2470" y="3363"/>
                  </a:cubicBezTo>
                  <a:cubicBezTo>
                    <a:pt x="2696" y="3363"/>
                    <a:pt x="2934" y="3329"/>
                    <a:pt x="3179" y="3251"/>
                  </a:cubicBezTo>
                  <a:cubicBezTo>
                    <a:pt x="4934" y="2695"/>
                    <a:pt x="4454" y="1"/>
                    <a:pt x="3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8504286" y="2800833"/>
              <a:ext cx="114531" cy="97507"/>
            </a:xfrm>
            <a:custGeom>
              <a:avLst/>
              <a:gdLst/>
              <a:ahLst/>
              <a:cxnLst/>
              <a:rect l="l" t="t" r="r" b="b"/>
              <a:pathLst>
                <a:path w="3115" h="2652" extrusionOk="0">
                  <a:moveTo>
                    <a:pt x="1754" y="445"/>
                  </a:moveTo>
                  <a:cubicBezTo>
                    <a:pt x="2766" y="445"/>
                    <a:pt x="2962" y="2034"/>
                    <a:pt x="1847" y="2211"/>
                  </a:cubicBezTo>
                  <a:lnTo>
                    <a:pt x="1829" y="2211"/>
                  </a:lnTo>
                  <a:cubicBezTo>
                    <a:pt x="1793" y="2215"/>
                    <a:pt x="1758" y="2217"/>
                    <a:pt x="1723" y="2217"/>
                  </a:cubicBezTo>
                  <a:cubicBezTo>
                    <a:pt x="1283" y="2217"/>
                    <a:pt x="910" y="1896"/>
                    <a:pt x="841" y="1447"/>
                  </a:cubicBezTo>
                  <a:cubicBezTo>
                    <a:pt x="804" y="1223"/>
                    <a:pt x="878" y="981"/>
                    <a:pt x="1009" y="795"/>
                  </a:cubicBezTo>
                  <a:cubicBezTo>
                    <a:pt x="1139" y="608"/>
                    <a:pt x="1344" y="496"/>
                    <a:pt x="1549" y="459"/>
                  </a:cubicBezTo>
                  <a:lnTo>
                    <a:pt x="1586" y="459"/>
                  </a:lnTo>
                  <a:cubicBezTo>
                    <a:pt x="1645" y="450"/>
                    <a:pt x="1701" y="445"/>
                    <a:pt x="1754" y="445"/>
                  </a:cubicBezTo>
                  <a:close/>
                  <a:moveTo>
                    <a:pt x="1690" y="0"/>
                  </a:moveTo>
                  <a:cubicBezTo>
                    <a:pt x="1631" y="0"/>
                    <a:pt x="1572" y="4"/>
                    <a:pt x="1512" y="12"/>
                  </a:cubicBezTo>
                  <a:cubicBezTo>
                    <a:pt x="1176" y="49"/>
                    <a:pt x="859" y="236"/>
                    <a:pt x="654" y="515"/>
                  </a:cubicBezTo>
                  <a:cubicBezTo>
                    <a:pt x="1" y="1416"/>
                    <a:pt x="653" y="2651"/>
                    <a:pt x="1722" y="2651"/>
                  </a:cubicBezTo>
                  <a:cubicBezTo>
                    <a:pt x="1781" y="2651"/>
                    <a:pt x="1842" y="2648"/>
                    <a:pt x="1903" y="2640"/>
                  </a:cubicBezTo>
                  <a:lnTo>
                    <a:pt x="1922" y="2640"/>
                  </a:lnTo>
                  <a:cubicBezTo>
                    <a:pt x="2630" y="2509"/>
                    <a:pt x="3115" y="1838"/>
                    <a:pt x="3003" y="1130"/>
                  </a:cubicBezTo>
                  <a:cubicBezTo>
                    <a:pt x="2900" y="463"/>
                    <a:pt x="2343" y="0"/>
                    <a:pt x="1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8117161" y="2704282"/>
              <a:ext cx="95081" cy="181301"/>
            </a:xfrm>
            <a:custGeom>
              <a:avLst/>
              <a:gdLst/>
              <a:ahLst/>
              <a:cxnLst/>
              <a:rect l="l" t="t" r="r" b="b"/>
              <a:pathLst>
                <a:path w="2586" h="4931" extrusionOk="0">
                  <a:moveTo>
                    <a:pt x="1628" y="0"/>
                  </a:moveTo>
                  <a:cubicBezTo>
                    <a:pt x="1508" y="0"/>
                    <a:pt x="1389" y="80"/>
                    <a:pt x="1398" y="234"/>
                  </a:cubicBezTo>
                  <a:lnTo>
                    <a:pt x="1436" y="1836"/>
                  </a:lnTo>
                  <a:cubicBezTo>
                    <a:pt x="1436" y="1874"/>
                    <a:pt x="1436" y="1892"/>
                    <a:pt x="1436" y="1930"/>
                  </a:cubicBezTo>
                  <a:cubicBezTo>
                    <a:pt x="1387" y="2364"/>
                    <a:pt x="1187" y="2437"/>
                    <a:pt x="1001" y="2437"/>
                  </a:cubicBezTo>
                  <a:cubicBezTo>
                    <a:pt x="971" y="2437"/>
                    <a:pt x="942" y="2435"/>
                    <a:pt x="914" y="2433"/>
                  </a:cubicBezTo>
                  <a:cubicBezTo>
                    <a:pt x="888" y="2431"/>
                    <a:pt x="863" y="2429"/>
                    <a:pt x="837" y="2429"/>
                  </a:cubicBezTo>
                  <a:cubicBezTo>
                    <a:pt x="658" y="2429"/>
                    <a:pt x="485" y="2486"/>
                    <a:pt x="355" y="2601"/>
                  </a:cubicBezTo>
                  <a:cubicBezTo>
                    <a:pt x="187" y="2750"/>
                    <a:pt x="94" y="2955"/>
                    <a:pt x="75" y="3160"/>
                  </a:cubicBezTo>
                  <a:lnTo>
                    <a:pt x="75" y="3253"/>
                  </a:lnTo>
                  <a:cubicBezTo>
                    <a:pt x="1" y="4036"/>
                    <a:pt x="560" y="4725"/>
                    <a:pt x="1342" y="4837"/>
                  </a:cubicBezTo>
                  <a:lnTo>
                    <a:pt x="2218" y="4930"/>
                  </a:lnTo>
                  <a:lnTo>
                    <a:pt x="2256" y="4930"/>
                  </a:lnTo>
                  <a:cubicBezTo>
                    <a:pt x="2262" y="4931"/>
                    <a:pt x="2267" y="4931"/>
                    <a:pt x="2273" y="4931"/>
                  </a:cubicBezTo>
                  <a:cubicBezTo>
                    <a:pt x="2555" y="4931"/>
                    <a:pt x="2585" y="4483"/>
                    <a:pt x="2274" y="4464"/>
                  </a:cubicBezTo>
                  <a:lnTo>
                    <a:pt x="1398" y="4371"/>
                  </a:lnTo>
                  <a:cubicBezTo>
                    <a:pt x="858" y="4297"/>
                    <a:pt x="485" y="3812"/>
                    <a:pt x="541" y="3290"/>
                  </a:cubicBezTo>
                  <a:lnTo>
                    <a:pt x="541" y="3197"/>
                  </a:lnTo>
                  <a:cubicBezTo>
                    <a:pt x="541" y="3104"/>
                    <a:pt x="578" y="3029"/>
                    <a:pt x="653" y="2973"/>
                  </a:cubicBezTo>
                  <a:cubicBezTo>
                    <a:pt x="709" y="2917"/>
                    <a:pt x="783" y="2899"/>
                    <a:pt x="858" y="2899"/>
                  </a:cubicBezTo>
                  <a:cubicBezTo>
                    <a:pt x="909" y="2905"/>
                    <a:pt x="958" y="2909"/>
                    <a:pt x="1007" y="2909"/>
                  </a:cubicBezTo>
                  <a:cubicBezTo>
                    <a:pt x="1502" y="2909"/>
                    <a:pt x="1834" y="2563"/>
                    <a:pt x="1902" y="1986"/>
                  </a:cubicBezTo>
                  <a:cubicBezTo>
                    <a:pt x="1902" y="1930"/>
                    <a:pt x="1902" y="1874"/>
                    <a:pt x="1902" y="1818"/>
                  </a:cubicBezTo>
                  <a:lnTo>
                    <a:pt x="1864" y="215"/>
                  </a:lnTo>
                  <a:cubicBezTo>
                    <a:pt x="1855" y="70"/>
                    <a:pt x="1741" y="0"/>
                    <a:pt x="162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7460678" y="3333043"/>
              <a:ext cx="1789989" cy="1972944"/>
            </a:xfrm>
            <a:custGeom>
              <a:avLst/>
              <a:gdLst/>
              <a:ahLst/>
              <a:cxnLst/>
              <a:rect l="l" t="t" r="r" b="b"/>
              <a:pathLst>
                <a:path w="48684" h="53660" extrusionOk="0">
                  <a:moveTo>
                    <a:pt x="15582" y="0"/>
                  </a:moveTo>
                  <a:cubicBezTo>
                    <a:pt x="11817" y="56"/>
                    <a:pt x="10661" y="1696"/>
                    <a:pt x="8164" y="4604"/>
                  </a:cubicBezTo>
                  <a:lnTo>
                    <a:pt x="559" y="13681"/>
                  </a:lnTo>
                  <a:cubicBezTo>
                    <a:pt x="0" y="14352"/>
                    <a:pt x="19" y="15339"/>
                    <a:pt x="597" y="15992"/>
                  </a:cubicBezTo>
                  <a:lnTo>
                    <a:pt x="6095" y="22105"/>
                  </a:lnTo>
                  <a:cubicBezTo>
                    <a:pt x="6452" y="22512"/>
                    <a:pt x="6938" y="22708"/>
                    <a:pt x="7422" y="22708"/>
                  </a:cubicBezTo>
                  <a:cubicBezTo>
                    <a:pt x="8025" y="22708"/>
                    <a:pt x="8624" y="22404"/>
                    <a:pt x="8965" y="21826"/>
                  </a:cubicBezTo>
                  <a:lnTo>
                    <a:pt x="10885" y="18564"/>
                  </a:lnTo>
                  <a:lnTo>
                    <a:pt x="10885" y="18564"/>
                  </a:lnTo>
                  <a:lnTo>
                    <a:pt x="10493" y="20484"/>
                  </a:lnTo>
                  <a:cubicBezTo>
                    <a:pt x="10083" y="22422"/>
                    <a:pt x="10903" y="24398"/>
                    <a:pt x="12581" y="25479"/>
                  </a:cubicBezTo>
                  <a:lnTo>
                    <a:pt x="13252" y="30436"/>
                  </a:lnTo>
                  <a:cubicBezTo>
                    <a:pt x="13476" y="32021"/>
                    <a:pt x="13103" y="33642"/>
                    <a:pt x="12227" y="34984"/>
                  </a:cubicBezTo>
                  <a:lnTo>
                    <a:pt x="10792" y="37165"/>
                  </a:lnTo>
                  <a:cubicBezTo>
                    <a:pt x="8872" y="40110"/>
                    <a:pt x="7660" y="43465"/>
                    <a:pt x="7250" y="46969"/>
                  </a:cubicBezTo>
                  <a:cubicBezTo>
                    <a:pt x="7176" y="47565"/>
                    <a:pt x="6989" y="50584"/>
                    <a:pt x="6822" y="53660"/>
                  </a:cubicBezTo>
                  <a:lnTo>
                    <a:pt x="41656" y="53660"/>
                  </a:lnTo>
                  <a:lnTo>
                    <a:pt x="41787" y="50939"/>
                  </a:lnTo>
                  <a:cubicBezTo>
                    <a:pt x="42048" y="46074"/>
                    <a:pt x="40389" y="41228"/>
                    <a:pt x="37724" y="37184"/>
                  </a:cubicBezTo>
                  <a:lnTo>
                    <a:pt x="36307" y="34984"/>
                  </a:lnTo>
                  <a:cubicBezTo>
                    <a:pt x="35748" y="33642"/>
                    <a:pt x="35506" y="32207"/>
                    <a:pt x="35543" y="30753"/>
                  </a:cubicBezTo>
                  <a:lnTo>
                    <a:pt x="35730" y="25460"/>
                  </a:lnTo>
                  <a:cubicBezTo>
                    <a:pt x="37407" y="24398"/>
                    <a:pt x="38246" y="22403"/>
                    <a:pt x="37836" y="20465"/>
                  </a:cubicBezTo>
                  <a:lnTo>
                    <a:pt x="37426" y="18545"/>
                  </a:lnTo>
                  <a:lnTo>
                    <a:pt x="39532" y="21788"/>
                  </a:lnTo>
                  <a:cubicBezTo>
                    <a:pt x="39868" y="22339"/>
                    <a:pt x="40439" y="22622"/>
                    <a:pt x="41015" y="22622"/>
                  </a:cubicBezTo>
                  <a:cubicBezTo>
                    <a:pt x="41492" y="22622"/>
                    <a:pt x="41973" y="22428"/>
                    <a:pt x="42327" y="22031"/>
                  </a:cubicBezTo>
                  <a:lnTo>
                    <a:pt x="48012" y="15694"/>
                  </a:lnTo>
                  <a:cubicBezTo>
                    <a:pt x="48683" y="14948"/>
                    <a:pt x="48664" y="13848"/>
                    <a:pt x="47993" y="13122"/>
                  </a:cubicBezTo>
                  <a:lnTo>
                    <a:pt x="40165" y="4604"/>
                  </a:lnTo>
                  <a:cubicBezTo>
                    <a:pt x="37892" y="1976"/>
                    <a:pt x="36680" y="317"/>
                    <a:pt x="33661" y="37"/>
                  </a:cubicBezTo>
                  <a:cubicBezTo>
                    <a:pt x="33635" y="35"/>
                    <a:pt x="33609" y="34"/>
                    <a:pt x="33583" y="34"/>
                  </a:cubicBezTo>
                  <a:cubicBezTo>
                    <a:pt x="33040" y="34"/>
                    <a:pt x="32589" y="584"/>
                    <a:pt x="32393" y="1100"/>
                  </a:cubicBezTo>
                  <a:lnTo>
                    <a:pt x="29504" y="8518"/>
                  </a:lnTo>
                  <a:cubicBezTo>
                    <a:pt x="28647" y="10717"/>
                    <a:pt x="26522" y="12171"/>
                    <a:pt x="24174" y="12171"/>
                  </a:cubicBezTo>
                  <a:cubicBezTo>
                    <a:pt x="21807" y="12171"/>
                    <a:pt x="19701" y="10736"/>
                    <a:pt x="18825" y="8537"/>
                  </a:cubicBezTo>
                  <a:lnTo>
                    <a:pt x="18825" y="8518"/>
                  </a:lnTo>
                  <a:lnTo>
                    <a:pt x="15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8996383" y="3953200"/>
              <a:ext cx="195346" cy="526327"/>
            </a:xfrm>
            <a:custGeom>
              <a:avLst/>
              <a:gdLst/>
              <a:ahLst/>
              <a:cxnLst/>
              <a:rect l="l" t="t" r="r" b="b"/>
              <a:pathLst>
                <a:path w="5313" h="14315" extrusionOk="0">
                  <a:moveTo>
                    <a:pt x="5256" y="1"/>
                  </a:moveTo>
                  <a:lnTo>
                    <a:pt x="0" y="5555"/>
                  </a:lnTo>
                  <a:lnTo>
                    <a:pt x="3523" y="11296"/>
                  </a:lnTo>
                  <a:lnTo>
                    <a:pt x="5312" y="14315"/>
                  </a:lnTo>
                  <a:lnTo>
                    <a:pt x="5256" y="1"/>
                  </a:ln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8080173" y="3459817"/>
              <a:ext cx="535923" cy="320723"/>
            </a:xfrm>
            <a:custGeom>
              <a:avLst/>
              <a:gdLst/>
              <a:ahLst/>
              <a:cxnLst/>
              <a:rect l="l" t="t" r="r" b="b"/>
              <a:pathLst>
                <a:path w="14576" h="8723" extrusionOk="0">
                  <a:moveTo>
                    <a:pt x="0" y="0"/>
                  </a:moveTo>
                  <a:lnTo>
                    <a:pt x="1976" y="5051"/>
                  </a:lnTo>
                  <a:lnTo>
                    <a:pt x="1976" y="5089"/>
                  </a:lnTo>
                  <a:cubicBezTo>
                    <a:pt x="2833" y="7288"/>
                    <a:pt x="4958" y="8723"/>
                    <a:pt x="7306" y="8723"/>
                  </a:cubicBezTo>
                  <a:cubicBezTo>
                    <a:pt x="9673" y="8723"/>
                    <a:pt x="11779" y="7269"/>
                    <a:pt x="12637" y="5070"/>
                  </a:cubicBezTo>
                  <a:lnTo>
                    <a:pt x="14575" y="93"/>
                  </a:lnTo>
                  <a:lnTo>
                    <a:pt x="14575" y="93"/>
                  </a:lnTo>
                  <a:lnTo>
                    <a:pt x="7977" y="5797"/>
                  </a:lnTo>
                  <a:cubicBezTo>
                    <a:pt x="7819" y="5927"/>
                    <a:pt x="7628" y="5992"/>
                    <a:pt x="7439" y="5992"/>
                  </a:cubicBezTo>
                  <a:cubicBezTo>
                    <a:pt x="7250" y="5992"/>
                    <a:pt x="7064" y="5927"/>
                    <a:pt x="6915" y="5797"/>
                  </a:cubicBezTo>
                  <a:lnTo>
                    <a:pt x="0" y="0"/>
                  </a:lnTo>
                  <a:close/>
                </a:path>
              </a:pathLst>
            </a:custGeom>
            <a:solidFill>
              <a:srgbClr val="FE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7779305" y="3911396"/>
              <a:ext cx="100118" cy="241268"/>
            </a:xfrm>
            <a:custGeom>
              <a:avLst/>
              <a:gdLst/>
              <a:ahLst/>
              <a:cxnLst/>
              <a:rect l="l" t="t" r="r" b="b"/>
              <a:pathLst>
                <a:path w="2723" h="6562" extrusionOk="0">
                  <a:moveTo>
                    <a:pt x="2387" y="1"/>
                  </a:moveTo>
                  <a:lnTo>
                    <a:pt x="1" y="6562"/>
                  </a:lnTo>
                  <a:lnTo>
                    <a:pt x="2237" y="2741"/>
                  </a:lnTo>
                  <a:lnTo>
                    <a:pt x="2014" y="3784"/>
                  </a:lnTo>
                  <a:lnTo>
                    <a:pt x="2722" y="3002"/>
                  </a:lnTo>
                  <a:lnTo>
                    <a:pt x="2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7923213" y="4269143"/>
              <a:ext cx="65152" cy="220679"/>
            </a:xfrm>
            <a:custGeom>
              <a:avLst/>
              <a:gdLst/>
              <a:ahLst/>
              <a:cxnLst/>
              <a:rect l="l" t="t" r="r" b="b"/>
              <a:pathLst>
                <a:path w="1772" h="6002" extrusionOk="0">
                  <a:moveTo>
                    <a:pt x="1" y="0"/>
                  </a:moveTo>
                  <a:lnTo>
                    <a:pt x="728" y="6002"/>
                  </a:lnTo>
                  <a:lnTo>
                    <a:pt x="1101" y="5032"/>
                  </a:lnTo>
                  <a:cubicBezTo>
                    <a:pt x="1772" y="3280"/>
                    <a:pt x="1343" y="130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8703088" y="4269143"/>
              <a:ext cx="71292" cy="267263"/>
            </a:xfrm>
            <a:custGeom>
              <a:avLst/>
              <a:gdLst/>
              <a:ahLst/>
              <a:cxnLst/>
              <a:rect l="l" t="t" r="r" b="b"/>
              <a:pathLst>
                <a:path w="1939" h="7269" extrusionOk="0">
                  <a:moveTo>
                    <a:pt x="1939" y="0"/>
                  </a:moveTo>
                  <a:lnTo>
                    <a:pt x="1939" y="0"/>
                  </a:lnTo>
                  <a:cubicBezTo>
                    <a:pt x="429" y="1305"/>
                    <a:pt x="0" y="3448"/>
                    <a:pt x="876" y="5219"/>
                  </a:cubicBezTo>
                  <a:lnTo>
                    <a:pt x="1883" y="7269"/>
                  </a:lnTo>
                  <a:lnTo>
                    <a:pt x="1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8792838" y="3861392"/>
              <a:ext cx="117913" cy="270021"/>
            </a:xfrm>
            <a:custGeom>
              <a:avLst/>
              <a:gdLst/>
              <a:ahLst/>
              <a:cxnLst/>
              <a:rect l="l" t="t" r="r" b="b"/>
              <a:pathLst>
                <a:path w="3207" h="7344" extrusionOk="0">
                  <a:moveTo>
                    <a:pt x="1" y="0"/>
                  </a:moveTo>
                  <a:lnTo>
                    <a:pt x="1660" y="6561"/>
                  </a:lnTo>
                  <a:lnTo>
                    <a:pt x="1268" y="4306"/>
                  </a:lnTo>
                  <a:lnTo>
                    <a:pt x="3207" y="734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6722607" y="3112144"/>
              <a:ext cx="1084862" cy="1071883"/>
            </a:xfrm>
            <a:custGeom>
              <a:avLst/>
              <a:gdLst/>
              <a:ahLst/>
              <a:cxnLst/>
              <a:rect l="l" t="t" r="r" b="b"/>
              <a:pathLst>
                <a:path w="29506" h="29153" extrusionOk="0">
                  <a:moveTo>
                    <a:pt x="14804" y="1"/>
                  </a:moveTo>
                  <a:cubicBezTo>
                    <a:pt x="14335" y="1"/>
                    <a:pt x="13867" y="23"/>
                    <a:pt x="13402" y="63"/>
                  </a:cubicBezTo>
                  <a:cubicBezTo>
                    <a:pt x="11967" y="156"/>
                    <a:pt x="10550" y="473"/>
                    <a:pt x="9208" y="994"/>
                  </a:cubicBezTo>
                  <a:cubicBezTo>
                    <a:pt x="7847" y="1516"/>
                    <a:pt x="6655" y="2374"/>
                    <a:pt x="5741" y="3492"/>
                  </a:cubicBezTo>
                  <a:cubicBezTo>
                    <a:pt x="4269" y="5319"/>
                    <a:pt x="4008" y="7574"/>
                    <a:pt x="4194" y="9848"/>
                  </a:cubicBezTo>
                  <a:cubicBezTo>
                    <a:pt x="4232" y="10127"/>
                    <a:pt x="4530" y="11376"/>
                    <a:pt x="4381" y="11525"/>
                  </a:cubicBezTo>
                  <a:cubicBezTo>
                    <a:pt x="3412" y="12681"/>
                    <a:pt x="1361" y="13780"/>
                    <a:pt x="728" y="15253"/>
                  </a:cubicBezTo>
                  <a:cubicBezTo>
                    <a:pt x="38" y="17005"/>
                    <a:pt x="1" y="18943"/>
                    <a:pt x="653" y="20714"/>
                  </a:cubicBezTo>
                  <a:cubicBezTo>
                    <a:pt x="1045" y="21776"/>
                    <a:pt x="1716" y="22839"/>
                    <a:pt x="1604" y="23975"/>
                  </a:cubicBezTo>
                  <a:cubicBezTo>
                    <a:pt x="1529" y="24721"/>
                    <a:pt x="1138" y="25336"/>
                    <a:pt x="858" y="25970"/>
                  </a:cubicBezTo>
                  <a:cubicBezTo>
                    <a:pt x="579" y="26622"/>
                    <a:pt x="355" y="27461"/>
                    <a:pt x="672" y="28113"/>
                  </a:cubicBezTo>
                  <a:cubicBezTo>
                    <a:pt x="1037" y="28934"/>
                    <a:pt x="1996" y="29153"/>
                    <a:pt x="3015" y="29153"/>
                  </a:cubicBezTo>
                  <a:cubicBezTo>
                    <a:pt x="4079" y="29153"/>
                    <a:pt x="5207" y="28915"/>
                    <a:pt x="5797" y="28877"/>
                  </a:cubicBezTo>
                  <a:cubicBezTo>
                    <a:pt x="8276" y="28710"/>
                    <a:pt x="10755" y="28505"/>
                    <a:pt x="13215" y="28244"/>
                  </a:cubicBezTo>
                  <a:cubicBezTo>
                    <a:pt x="13868" y="28188"/>
                    <a:pt x="14501" y="28113"/>
                    <a:pt x="15154" y="28039"/>
                  </a:cubicBezTo>
                  <a:cubicBezTo>
                    <a:pt x="15806" y="27964"/>
                    <a:pt x="16440" y="27908"/>
                    <a:pt x="17092" y="27834"/>
                  </a:cubicBezTo>
                  <a:cubicBezTo>
                    <a:pt x="19552" y="27554"/>
                    <a:pt x="22012" y="27237"/>
                    <a:pt x="24473" y="26864"/>
                  </a:cubicBezTo>
                  <a:cubicBezTo>
                    <a:pt x="25610" y="26697"/>
                    <a:pt x="28927" y="26827"/>
                    <a:pt x="29337" y="25038"/>
                  </a:cubicBezTo>
                  <a:cubicBezTo>
                    <a:pt x="29505" y="24330"/>
                    <a:pt x="29132" y="23547"/>
                    <a:pt x="28704" y="22988"/>
                  </a:cubicBezTo>
                  <a:cubicBezTo>
                    <a:pt x="28294" y="22428"/>
                    <a:pt x="27790" y="21907"/>
                    <a:pt x="27567" y="21180"/>
                  </a:cubicBezTo>
                  <a:cubicBezTo>
                    <a:pt x="27231" y="20080"/>
                    <a:pt x="27679" y="18925"/>
                    <a:pt x="27846" y="17788"/>
                  </a:cubicBezTo>
                  <a:cubicBezTo>
                    <a:pt x="28126" y="15924"/>
                    <a:pt x="27697" y="14041"/>
                    <a:pt x="26653" y="12476"/>
                  </a:cubicBezTo>
                  <a:cubicBezTo>
                    <a:pt x="25721" y="11171"/>
                    <a:pt x="24454" y="10407"/>
                    <a:pt x="23261" y="9512"/>
                  </a:cubicBezTo>
                  <a:cubicBezTo>
                    <a:pt x="23038" y="9307"/>
                    <a:pt x="23056" y="8021"/>
                    <a:pt x="23000" y="7704"/>
                  </a:cubicBezTo>
                  <a:cubicBezTo>
                    <a:pt x="22814" y="6549"/>
                    <a:pt x="22534" y="5430"/>
                    <a:pt x="22143" y="4331"/>
                  </a:cubicBezTo>
                  <a:cubicBezTo>
                    <a:pt x="21491" y="2597"/>
                    <a:pt x="20391" y="1311"/>
                    <a:pt x="18676" y="659"/>
                  </a:cubicBezTo>
                  <a:cubicBezTo>
                    <a:pt x="17439" y="178"/>
                    <a:pt x="16121" y="1"/>
                    <a:pt x="14804"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7947222" y="3968238"/>
              <a:ext cx="649682" cy="1133873"/>
            </a:xfrm>
            <a:custGeom>
              <a:avLst/>
              <a:gdLst/>
              <a:ahLst/>
              <a:cxnLst/>
              <a:rect l="l" t="t" r="r" b="b"/>
              <a:pathLst>
                <a:path w="17670" h="30839" extrusionOk="0">
                  <a:moveTo>
                    <a:pt x="13004" y="1"/>
                  </a:moveTo>
                  <a:cubicBezTo>
                    <a:pt x="12994" y="1"/>
                    <a:pt x="12983" y="1"/>
                    <a:pt x="12972" y="2"/>
                  </a:cubicBezTo>
                  <a:cubicBezTo>
                    <a:pt x="12674" y="39"/>
                    <a:pt x="12451" y="281"/>
                    <a:pt x="12451" y="580"/>
                  </a:cubicBezTo>
                  <a:lnTo>
                    <a:pt x="12339" y="4195"/>
                  </a:lnTo>
                  <a:cubicBezTo>
                    <a:pt x="12339" y="4345"/>
                    <a:pt x="12208" y="4456"/>
                    <a:pt x="12078" y="4475"/>
                  </a:cubicBezTo>
                  <a:lnTo>
                    <a:pt x="11985" y="4475"/>
                  </a:lnTo>
                  <a:cubicBezTo>
                    <a:pt x="11854" y="4475"/>
                    <a:pt x="11742" y="4382"/>
                    <a:pt x="11705" y="4270"/>
                  </a:cubicBezTo>
                  <a:lnTo>
                    <a:pt x="11034" y="1474"/>
                  </a:lnTo>
                  <a:cubicBezTo>
                    <a:pt x="10941" y="1139"/>
                    <a:pt x="10643" y="915"/>
                    <a:pt x="10326" y="915"/>
                  </a:cubicBezTo>
                  <a:cubicBezTo>
                    <a:pt x="10009" y="1008"/>
                    <a:pt x="9823" y="1325"/>
                    <a:pt x="9916" y="1623"/>
                  </a:cubicBezTo>
                  <a:cubicBezTo>
                    <a:pt x="9916" y="1623"/>
                    <a:pt x="10904" y="5649"/>
                    <a:pt x="10904" y="5668"/>
                  </a:cubicBezTo>
                  <a:cubicBezTo>
                    <a:pt x="10978" y="6022"/>
                    <a:pt x="10941" y="6395"/>
                    <a:pt x="10829" y="6749"/>
                  </a:cubicBezTo>
                  <a:cubicBezTo>
                    <a:pt x="10792" y="6870"/>
                    <a:pt x="10685" y="6931"/>
                    <a:pt x="10575" y="6931"/>
                  </a:cubicBezTo>
                  <a:cubicBezTo>
                    <a:pt x="10466" y="6931"/>
                    <a:pt x="10354" y="6870"/>
                    <a:pt x="10307" y="6749"/>
                  </a:cubicBezTo>
                  <a:lnTo>
                    <a:pt x="9804" y="5258"/>
                  </a:lnTo>
                  <a:cubicBezTo>
                    <a:pt x="9722" y="5025"/>
                    <a:pt x="9509" y="4883"/>
                    <a:pt x="9276" y="4883"/>
                  </a:cubicBezTo>
                  <a:cubicBezTo>
                    <a:pt x="9192" y="4883"/>
                    <a:pt x="9105" y="4901"/>
                    <a:pt x="9021" y="4941"/>
                  </a:cubicBezTo>
                  <a:cubicBezTo>
                    <a:pt x="8760" y="5090"/>
                    <a:pt x="8648" y="5407"/>
                    <a:pt x="8760" y="5687"/>
                  </a:cubicBezTo>
                  <a:lnTo>
                    <a:pt x="9301" y="7234"/>
                  </a:lnTo>
                  <a:cubicBezTo>
                    <a:pt x="9431" y="8128"/>
                    <a:pt x="9711" y="8985"/>
                    <a:pt x="10121" y="9806"/>
                  </a:cubicBezTo>
                  <a:lnTo>
                    <a:pt x="9804" y="10495"/>
                  </a:lnTo>
                  <a:lnTo>
                    <a:pt x="9450" y="11259"/>
                  </a:lnTo>
                  <a:lnTo>
                    <a:pt x="9468" y="11259"/>
                  </a:lnTo>
                  <a:lnTo>
                    <a:pt x="5275" y="18156"/>
                  </a:lnTo>
                  <a:cubicBezTo>
                    <a:pt x="5349" y="18379"/>
                    <a:pt x="5312" y="18640"/>
                    <a:pt x="5182" y="18845"/>
                  </a:cubicBezTo>
                  <a:lnTo>
                    <a:pt x="4585" y="19758"/>
                  </a:lnTo>
                  <a:lnTo>
                    <a:pt x="112" y="26543"/>
                  </a:lnTo>
                  <a:lnTo>
                    <a:pt x="0" y="26710"/>
                  </a:lnTo>
                  <a:lnTo>
                    <a:pt x="1808" y="28835"/>
                  </a:lnTo>
                  <a:cubicBezTo>
                    <a:pt x="2882" y="30278"/>
                    <a:pt x="4127" y="30839"/>
                    <a:pt x="5288" y="30839"/>
                  </a:cubicBezTo>
                  <a:cubicBezTo>
                    <a:pt x="6304" y="30839"/>
                    <a:pt x="7256" y="30410"/>
                    <a:pt x="7977" y="29767"/>
                  </a:cubicBezTo>
                  <a:cubicBezTo>
                    <a:pt x="8462" y="29320"/>
                    <a:pt x="8835" y="28742"/>
                    <a:pt x="9040" y="28108"/>
                  </a:cubicBezTo>
                  <a:lnTo>
                    <a:pt x="14072" y="12471"/>
                  </a:lnTo>
                  <a:lnTo>
                    <a:pt x="14091" y="12471"/>
                  </a:lnTo>
                  <a:lnTo>
                    <a:pt x="14296" y="11781"/>
                  </a:lnTo>
                  <a:lnTo>
                    <a:pt x="14333" y="11707"/>
                  </a:lnTo>
                  <a:cubicBezTo>
                    <a:pt x="15209" y="10272"/>
                    <a:pt x="15899" y="8725"/>
                    <a:pt x="16383" y="7103"/>
                  </a:cubicBezTo>
                  <a:lnTo>
                    <a:pt x="17539" y="4121"/>
                  </a:lnTo>
                  <a:cubicBezTo>
                    <a:pt x="17669" y="3823"/>
                    <a:pt x="17520" y="3469"/>
                    <a:pt x="17203" y="3357"/>
                  </a:cubicBezTo>
                  <a:cubicBezTo>
                    <a:pt x="17147" y="3339"/>
                    <a:pt x="17091" y="3331"/>
                    <a:pt x="17036" y="3331"/>
                  </a:cubicBezTo>
                  <a:cubicBezTo>
                    <a:pt x="16799" y="3331"/>
                    <a:pt x="16586" y="3484"/>
                    <a:pt x="16495" y="3711"/>
                  </a:cubicBezTo>
                  <a:lnTo>
                    <a:pt x="15936" y="5053"/>
                  </a:lnTo>
                  <a:cubicBezTo>
                    <a:pt x="15888" y="5179"/>
                    <a:pt x="15774" y="5244"/>
                    <a:pt x="15660" y="5244"/>
                  </a:cubicBezTo>
                  <a:cubicBezTo>
                    <a:pt x="15555" y="5244"/>
                    <a:pt x="15449" y="5188"/>
                    <a:pt x="15395" y="5071"/>
                  </a:cubicBezTo>
                  <a:cubicBezTo>
                    <a:pt x="15302" y="4885"/>
                    <a:pt x="15284" y="4661"/>
                    <a:pt x="15321" y="4438"/>
                  </a:cubicBezTo>
                  <a:lnTo>
                    <a:pt x="15917" y="1232"/>
                  </a:lnTo>
                  <a:cubicBezTo>
                    <a:pt x="15973" y="896"/>
                    <a:pt x="15750" y="580"/>
                    <a:pt x="15414" y="561"/>
                  </a:cubicBezTo>
                  <a:cubicBezTo>
                    <a:pt x="15401" y="560"/>
                    <a:pt x="15389" y="560"/>
                    <a:pt x="15377" y="560"/>
                  </a:cubicBezTo>
                  <a:cubicBezTo>
                    <a:pt x="15094" y="560"/>
                    <a:pt x="14853" y="760"/>
                    <a:pt x="14799" y="1046"/>
                  </a:cubicBezTo>
                  <a:lnTo>
                    <a:pt x="14240" y="4140"/>
                  </a:lnTo>
                  <a:cubicBezTo>
                    <a:pt x="14207" y="4334"/>
                    <a:pt x="14034" y="4486"/>
                    <a:pt x="13843" y="4486"/>
                  </a:cubicBezTo>
                  <a:cubicBezTo>
                    <a:pt x="13814" y="4486"/>
                    <a:pt x="13785" y="4482"/>
                    <a:pt x="13755" y="4475"/>
                  </a:cubicBezTo>
                  <a:cubicBezTo>
                    <a:pt x="13569" y="4438"/>
                    <a:pt x="13438" y="4289"/>
                    <a:pt x="13457" y="4102"/>
                  </a:cubicBezTo>
                  <a:lnTo>
                    <a:pt x="13550" y="580"/>
                  </a:lnTo>
                  <a:cubicBezTo>
                    <a:pt x="13568" y="255"/>
                    <a:pt x="13308" y="1"/>
                    <a:pt x="13004"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8333722" y="4204175"/>
              <a:ext cx="56218" cy="79381"/>
            </a:xfrm>
            <a:custGeom>
              <a:avLst/>
              <a:gdLst/>
              <a:ahLst/>
              <a:cxnLst/>
              <a:rect l="l" t="t" r="r" b="b"/>
              <a:pathLst>
                <a:path w="1529" h="2159" extrusionOk="0">
                  <a:moveTo>
                    <a:pt x="216" y="1"/>
                  </a:moveTo>
                  <a:cubicBezTo>
                    <a:pt x="152" y="1"/>
                    <a:pt x="84" y="39"/>
                    <a:pt x="56" y="108"/>
                  </a:cubicBezTo>
                  <a:cubicBezTo>
                    <a:pt x="0" y="201"/>
                    <a:pt x="37" y="295"/>
                    <a:pt x="131" y="351"/>
                  </a:cubicBezTo>
                  <a:cubicBezTo>
                    <a:pt x="187" y="369"/>
                    <a:pt x="1156" y="872"/>
                    <a:pt x="1063" y="1953"/>
                  </a:cubicBezTo>
                  <a:cubicBezTo>
                    <a:pt x="1063" y="2047"/>
                    <a:pt x="1137" y="2140"/>
                    <a:pt x="1230" y="2158"/>
                  </a:cubicBezTo>
                  <a:lnTo>
                    <a:pt x="1249" y="2158"/>
                  </a:lnTo>
                  <a:cubicBezTo>
                    <a:pt x="1342" y="2140"/>
                    <a:pt x="1398" y="2065"/>
                    <a:pt x="1417" y="1991"/>
                  </a:cubicBezTo>
                  <a:cubicBezTo>
                    <a:pt x="1529" y="649"/>
                    <a:pt x="336" y="34"/>
                    <a:pt x="280" y="15"/>
                  </a:cubicBezTo>
                  <a:cubicBezTo>
                    <a:pt x="261" y="5"/>
                    <a:pt x="239" y="1"/>
                    <a:pt x="216"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460822" y="4056002"/>
              <a:ext cx="1683106" cy="1229432"/>
            </a:xfrm>
            <a:custGeom>
              <a:avLst/>
              <a:gdLst/>
              <a:ahLst/>
              <a:cxnLst/>
              <a:rect l="l" t="t" r="r" b="b"/>
              <a:pathLst>
                <a:path w="45777" h="33438" extrusionOk="0">
                  <a:moveTo>
                    <a:pt x="29370" y="0"/>
                  </a:moveTo>
                  <a:cubicBezTo>
                    <a:pt x="29341" y="0"/>
                    <a:pt x="29311" y="0"/>
                    <a:pt x="29282" y="1"/>
                  </a:cubicBezTo>
                  <a:lnTo>
                    <a:pt x="17316" y="206"/>
                  </a:lnTo>
                  <a:cubicBezTo>
                    <a:pt x="13998" y="261"/>
                    <a:pt x="10867" y="1958"/>
                    <a:pt x="8668" y="4884"/>
                  </a:cubicBezTo>
                  <a:lnTo>
                    <a:pt x="206" y="16216"/>
                  </a:lnTo>
                  <a:cubicBezTo>
                    <a:pt x="38" y="16440"/>
                    <a:pt x="1" y="16738"/>
                    <a:pt x="113" y="16999"/>
                  </a:cubicBezTo>
                  <a:lnTo>
                    <a:pt x="262" y="17390"/>
                  </a:lnTo>
                  <a:lnTo>
                    <a:pt x="3896" y="26467"/>
                  </a:lnTo>
                  <a:cubicBezTo>
                    <a:pt x="3952" y="26616"/>
                    <a:pt x="4064" y="26746"/>
                    <a:pt x="4195" y="26821"/>
                  </a:cubicBezTo>
                  <a:cubicBezTo>
                    <a:pt x="4275" y="26865"/>
                    <a:pt x="4362" y="26885"/>
                    <a:pt x="4449" y="26885"/>
                  </a:cubicBezTo>
                  <a:cubicBezTo>
                    <a:pt x="4621" y="26885"/>
                    <a:pt x="4791" y="26802"/>
                    <a:pt x="4903" y="26653"/>
                  </a:cubicBezTo>
                  <a:lnTo>
                    <a:pt x="8519" y="22087"/>
                  </a:lnTo>
                  <a:lnTo>
                    <a:pt x="9096" y="21323"/>
                  </a:lnTo>
                  <a:cubicBezTo>
                    <a:pt x="9171" y="21248"/>
                    <a:pt x="9246" y="21192"/>
                    <a:pt x="9320" y="21155"/>
                  </a:cubicBezTo>
                  <a:cubicBezTo>
                    <a:pt x="9395" y="21117"/>
                    <a:pt x="9474" y="21100"/>
                    <a:pt x="9552" y="21100"/>
                  </a:cubicBezTo>
                  <a:cubicBezTo>
                    <a:pt x="9900" y="21100"/>
                    <a:pt x="10235" y="21450"/>
                    <a:pt x="10159" y="21938"/>
                  </a:cubicBezTo>
                  <a:lnTo>
                    <a:pt x="8575" y="32580"/>
                  </a:lnTo>
                  <a:cubicBezTo>
                    <a:pt x="8519" y="33028"/>
                    <a:pt x="8817" y="33438"/>
                    <a:pt x="9190" y="33438"/>
                  </a:cubicBezTo>
                  <a:lnTo>
                    <a:pt x="34407" y="33438"/>
                  </a:lnTo>
                  <a:cubicBezTo>
                    <a:pt x="34799" y="33400"/>
                    <a:pt x="35078" y="33028"/>
                    <a:pt x="35022" y="32655"/>
                  </a:cubicBezTo>
                  <a:lnTo>
                    <a:pt x="33997" y="19049"/>
                  </a:lnTo>
                  <a:cubicBezTo>
                    <a:pt x="33960" y="18588"/>
                    <a:pt x="34280" y="18269"/>
                    <a:pt x="34608" y="18269"/>
                  </a:cubicBezTo>
                  <a:cubicBezTo>
                    <a:pt x="34771" y="18269"/>
                    <a:pt x="34936" y="18348"/>
                    <a:pt x="35059" y="18527"/>
                  </a:cubicBezTo>
                  <a:lnTo>
                    <a:pt x="39384" y="24454"/>
                  </a:lnTo>
                  <a:cubicBezTo>
                    <a:pt x="39492" y="24626"/>
                    <a:pt x="39672" y="24710"/>
                    <a:pt x="39851" y="24710"/>
                  </a:cubicBezTo>
                  <a:cubicBezTo>
                    <a:pt x="40040" y="24710"/>
                    <a:pt x="40229" y="24617"/>
                    <a:pt x="40334" y="24435"/>
                  </a:cubicBezTo>
                  <a:lnTo>
                    <a:pt x="40427" y="24286"/>
                  </a:lnTo>
                  <a:lnTo>
                    <a:pt x="40539" y="24118"/>
                  </a:lnTo>
                  <a:lnTo>
                    <a:pt x="45012" y="17334"/>
                  </a:lnTo>
                  <a:lnTo>
                    <a:pt x="45609" y="16440"/>
                  </a:lnTo>
                  <a:cubicBezTo>
                    <a:pt x="45758" y="16234"/>
                    <a:pt x="45776" y="15974"/>
                    <a:pt x="45702" y="15731"/>
                  </a:cubicBezTo>
                  <a:cubicBezTo>
                    <a:pt x="45683" y="15657"/>
                    <a:pt x="45646" y="15582"/>
                    <a:pt x="45590" y="15526"/>
                  </a:cubicBezTo>
                  <a:lnTo>
                    <a:pt x="45068" y="14818"/>
                  </a:lnTo>
                  <a:lnTo>
                    <a:pt x="43111" y="12171"/>
                  </a:lnTo>
                  <a:lnTo>
                    <a:pt x="40483" y="8593"/>
                  </a:lnTo>
                  <a:lnTo>
                    <a:pt x="37967" y="5201"/>
                  </a:lnTo>
                  <a:cubicBezTo>
                    <a:pt x="37650" y="4772"/>
                    <a:pt x="37315" y="4343"/>
                    <a:pt x="36998" y="3896"/>
                  </a:cubicBezTo>
                  <a:cubicBezTo>
                    <a:pt x="36439" y="3057"/>
                    <a:pt x="35730" y="2330"/>
                    <a:pt x="34910" y="1753"/>
                  </a:cubicBezTo>
                  <a:cubicBezTo>
                    <a:pt x="33294" y="614"/>
                    <a:pt x="31353" y="0"/>
                    <a:pt x="2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6947403" y="4056002"/>
              <a:ext cx="611995" cy="187808"/>
            </a:xfrm>
            <a:custGeom>
              <a:avLst/>
              <a:gdLst/>
              <a:ahLst/>
              <a:cxnLst/>
              <a:rect l="l" t="t" r="r" b="b"/>
              <a:pathLst>
                <a:path w="16645" h="5108" extrusionOk="0">
                  <a:moveTo>
                    <a:pt x="16551" y="1"/>
                  </a:moveTo>
                  <a:lnTo>
                    <a:pt x="13289" y="56"/>
                  </a:lnTo>
                  <a:lnTo>
                    <a:pt x="4101" y="206"/>
                  </a:lnTo>
                  <a:cubicBezTo>
                    <a:pt x="2684" y="243"/>
                    <a:pt x="1286" y="560"/>
                    <a:pt x="0" y="1137"/>
                  </a:cubicBezTo>
                  <a:cubicBezTo>
                    <a:pt x="447" y="2200"/>
                    <a:pt x="2199" y="5107"/>
                    <a:pt x="8220" y="5107"/>
                  </a:cubicBezTo>
                  <a:cubicBezTo>
                    <a:pt x="14072" y="5107"/>
                    <a:pt x="16066" y="1473"/>
                    <a:pt x="1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7655288" y="4570637"/>
              <a:ext cx="159019" cy="412605"/>
            </a:xfrm>
            <a:custGeom>
              <a:avLst/>
              <a:gdLst/>
              <a:ahLst/>
              <a:cxnLst/>
              <a:rect l="l" t="t" r="r" b="b"/>
              <a:pathLst>
                <a:path w="4325" h="11222" extrusionOk="0">
                  <a:moveTo>
                    <a:pt x="0" y="1"/>
                  </a:moveTo>
                  <a:lnTo>
                    <a:pt x="1883" y="11221"/>
                  </a:lnTo>
                  <a:lnTo>
                    <a:pt x="1846" y="9450"/>
                  </a:lnTo>
                  <a:lnTo>
                    <a:pt x="1510" y="5052"/>
                  </a:lnTo>
                  <a:cubicBezTo>
                    <a:pt x="1473" y="4847"/>
                    <a:pt x="1547" y="4623"/>
                    <a:pt x="1696" y="4474"/>
                  </a:cubicBezTo>
                  <a:lnTo>
                    <a:pt x="1696" y="4400"/>
                  </a:lnTo>
                  <a:lnTo>
                    <a:pt x="1734" y="4437"/>
                  </a:lnTo>
                  <a:cubicBezTo>
                    <a:pt x="1839" y="4324"/>
                    <a:pt x="1976" y="4270"/>
                    <a:pt x="2112" y="4270"/>
                  </a:cubicBezTo>
                  <a:cubicBezTo>
                    <a:pt x="2290" y="4270"/>
                    <a:pt x="2467" y="4361"/>
                    <a:pt x="2572" y="4530"/>
                  </a:cubicBezTo>
                  <a:lnTo>
                    <a:pt x="4138" y="6636"/>
                  </a:lnTo>
                  <a:lnTo>
                    <a:pt x="4324" y="6822"/>
                  </a:lnTo>
                  <a:lnTo>
                    <a:pt x="2591" y="372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636277" y="3947575"/>
              <a:ext cx="385176" cy="397420"/>
            </a:xfrm>
            <a:custGeom>
              <a:avLst/>
              <a:gdLst/>
              <a:ahLst/>
              <a:cxnLst/>
              <a:rect l="l" t="t" r="r" b="b"/>
              <a:pathLst>
                <a:path w="10476" h="10809" extrusionOk="0">
                  <a:moveTo>
                    <a:pt x="6756" y="0"/>
                  </a:moveTo>
                  <a:cubicBezTo>
                    <a:pt x="5934" y="0"/>
                    <a:pt x="4931" y="210"/>
                    <a:pt x="3709" y="732"/>
                  </a:cubicBezTo>
                  <a:lnTo>
                    <a:pt x="820" y="2763"/>
                  </a:lnTo>
                  <a:cubicBezTo>
                    <a:pt x="299" y="3117"/>
                    <a:pt x="0" y="3714"/>
                    <a:pt x="19" y="4347"/>
                  </a:cubicBezTo>
                  <a:lnTo>
                    <a:pt x="75" y="8131"/>
                  </a:lnTo>
                  <a:cubicBezTo>
                    <a:pt x="75" y="8872"/>
                    <a:pt x="672" y="9456"/>
                    <a:pt x="1405" y="9456"/>
                  </a:cubicBezTo>
                  <a:cubicBezTo>
                    <a:pt x="1427" y="9456"/>
                    <a:pt x="1450" y="9455"/>
                    <a:pt x="1473" y="9454"/>
                  </a:cubicBezTo>
                  <a:lnTo>
                    <a:pt x="2231" y="9399"/>
                  </a:lnTo>
                  <a:lnTo>
                    <a:pt x="2231" y="9399"/>
                  </a:lnTo>
                  <a:lnTo>
                    <a:pt x="2554" y="10405"/>
                  </a:lnTo>
                  <a:cubicBezTo>
                    <a:pt x="2642" y="10658"/>
                    <a:pt x="2877" y="10808"/>
                    <a:pt x="3118" y="10808"/>
                  </a:cubicBezTo>
                  <a:cubicBezTo>
                    <a:pt x="3232" y="10808"/>
                    <a:pt x="3347" y="10775"/>
                    <a:pt x="3448" y="10703"/>
                  </a:cubicBezTo>
                  <a:cubicBezTo>
                    <a:pt x="3728" y="10498"/>
                    <a:pt x="3877" y="10144"/>
                    <a:pt x="3840" y="9790"/>
                  </a:cubicBezTo>
                  <a:lnTo>
                    <a:pt x="3542" y="6062"/>
                  </a:lnTo>
                  <a:lnTo>
                    <a:pt x="4436" y="10218"/>
                  </a:lnTo>
                  <a:cubicBezTo>
                    <a:pt x="4469" y="10395"/>
                    <a:pt x="4621" y="10494"/>
                    <a:pt x="4773" y="10494"/>
                  </a:cubicBezTo>
                  <a:cubicBezTo>
                    <a:pt x="4878" y="10494"/>
                    <a:pt x="4983" y="10447"/>
                    <a:pt x="5051" y="10349"/>
                  </a:cubicBezTo>
                  <a:cubicBezTo>
                    <a:pt x="5666" y="9380"/>
                    <a:pt x="5965" y="8243"/>
                    <a:pt x="5871" y="7087"/>
                  </a:cubicBezTo>
                  <a:lnTo>
                    <a:pt x="5778" y="6081"/>
                  </a:lnTo>
                  <a:lnTo>
                    <a:pt x="5778" y="6081"/>
                  </a:lnTo>
                  <a:cubicBezTo>
                    <a:pt x="5848" y="6084"/>
                    <a:pt x="5918" y="6085"/>
                    <a:pt x="5988" y="6085"/>
                  </a:cubicBezTo>
                  <a:cubicBezTo>
                    <a:pt x="7350" y="6085"/>
                    <a:pt x="8682" y="5568"/>
                    <a:pt x="9692" y="4646"/>
                  </a:cubicBezTo>
                  <a:cubicBezTo>
                    <a:pt x="10289" y="4068"/>
                    <a:pt x="10475" y="3192"/>
                    <a:pt x="10177" y="2428"/>
                  </a:cubicBezTo>
                  <a:cubicBezTo>
                    <a:pt x="9776" y="1358"/>
                    <a:pt x="8847" y="0"/>
                    <a:pt x="6756"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6678743" y="4190829"/>
              <a:ext cx="38422" cy="103023"/>
            </a:xfrm>
            <a:custGeom>
              <a:avLst/>
              <a:gdLst/>
              <a:ahLst/>
              <a:cxnLst/>
              <a:rect l="l" t="t" r="r" b="b"/>
              <a:pathLst>
                <a:path w="1045" h="2802" extrusionOk="0">
                  <a:moveTo>
                    <a:pt x="170" y="1"/>
                  </a:moveTo>
                  <a:cubicBezTo>
                    <a:pt x="157" y="1"/>
                    <a:pt x="144" y="2"/>
                    <a:pt x="131" y="5"/>
                  </a:cubicBezTo>
                  <a:cubicBezTo>
                    <a:pt x="38" y="24"/>
                    <a:pt x="1" y="117"/>
                    <a:pt x="20" y="192"/>
                  </a:cubicBezTo>
                  <a:lnTo>
                    <a:pt x="728" y="2689"/>
                  </a:lnTo>
                  <a:cubicBezTo>
                    <a:pt x="746" y="2745"/>
                    <a:pt x="784" y="2782"/>
                    <a:pt x="840" y="2801"/>
                  </a:cubicBezTo>
                  <a:lnTo>
                    <a:pt x="914" y="2801"/>
                  </a:lnTo>
                  <a:cubicBezTo>
                    <a:pt x="989" y="2782"/>
                    <a:pt x="1045" y="2689"/>
                    <a:pt x="1007" y="2615"/>
                  </a:cubicBezTo>
                  <a:lnTo>
                    <a:pt x="318" y="117"/>
                  </a:lnTo>
                  <a:cubicBezTo>
                    <a:pt x="302" y="39"/>
                    <a:pt x="235" y="1"/>
                    <a:pt x="17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6746616" y="4174541"/>
              <a:ext cx="36804" cy="13751"/>
            </a:xfrm>
            <a:custGeom>
              <a:avLst/>
              <a:gdLst/>
              <a:ahLst/>
              <a:cxnLst/>
              <a:rect l="l" t="t" r="r" b="b"/>
              <a:pathLst>
                <a:path w="1001" h="374" extrusionOk="0">
                  <a:moveTo>
                    <a:pt x="800" y="0"/>
                  </a:moveTo>
                  <a:cubicBezTo>
                    <a:pt x="795" y="0"/>
                    <a:pt x="789" y="0"/>
                    <a:pt x="783" y="1"/>
                  </a:cubicBezTo>
                  <a:cubicBezTo>
                    <a:pt x="447" y="38"/>
                    <a:pt x="131" y="76"/>
                    <a:pt x="131" y="76"/>
                  </a:cubicBezTo>
                  <a:cubicBezTo>
                    <a:pt x="56" y="94"/>
                    <a:pt x="0" y="169"/>
                    <a:pt x="19" y="243"/>
                  </a:cubicBezTo>
                  <a:cubicBezTo>
                    <a:pt x="19" y="318"/>
                    <a:pt x="75" y="374"/>
                    <a:pt x="131" y="374"/>
                  </a:cubicBezTo>
                  <a:lnTo>
                    <a:pt x="187" y="374"/>
                  </a:lnTo>
                  <a:lnTo>
                    <a:pt x="820" y="299"/>
                  </a:lnTo>
                  <a:cubicBezTo>
                    <a:pt x="1001" y="263"/>
                    <a:pt x="971" y="0"/>
                    <a:pt x="800"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6668485" y="4185497"/>
              <a:ext cx="36841" cy="14450"/>
            </a:xfrm>
            <a:custGeom>
              <a:avLst/>
              <a:gdLst/>
              <a:ahLst/>
              <a:cxnLst/>
              <a:rect l="l" t="t" r="r" b="b"/>
              <a:pathLst>
                <a:path w="1002" h="393" extrusionOk="0">
                  <a:moveTo>
                    <a:pt x="801" y="0"/>
                  </a:moveTo>
                  <a:cubicBezTo>
                    <a:pt x="795" y="0"/>
                    <a:pt x="789" y="1"/>
                    <a:pt x="783" y="1"/>
                  </a:cubicBezTo>
                  <a:cubicBezTo>
                    <a:pt x="448" y="38"/>
                    <a:pt x="149" y="76"/>
                    <a:pt x="149" y="76"/>
                  </a:cubicBezTo>
                  <a:cubicBezTo>
                    <a:pt x="56" y="94"/>
                    <a:pt x="0" y="169"/>
                    <a:pt x="19" y="262"/>
                  </a:cubicBezTo>
                  <a:cubicBezTo>
                    <a:pt x="19" y="318"/>
                    <a:pt x="75" y="374"/>
                    <a:pt x="131" y="393"/>
                  </a:cubicBezTo>
                  <a:lnTo>
                    <a:pt x="187" y="393"/>
                  </a:lnTo>
                  <a:lnTo>
                    <a:pt x="820" y="299"/>
                  </a:lnTo>
                  <a:cubicBezTo>
                    <a:pt x="1001" y="281"/>
                    <a:pt x="989" y="0"/>
                    <a:pt x="80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6833240" y="4150495"/>
              <a:ext cx="18237" cy="33017"/>
            </a:xfrm>
            <a:custGeom>
              <a:avLst/>
              <a:gdLst/>
              <a:ahLst/>
              <a:cxnLst/>
              <a:rect l="l" t="t" r="r" b="b"/>
              <a:pathLst>
                <a:path w="496" h="898" extrusionOk="0">
                  <a:moveTo>
                    <a:pt x="193" y="0"/>
                  </a:moveTo>
                  <a:cubicBezTo>
                    <a:pt x="98" y="0"/>
                    <a:pt x="1" y="89"/>
                    <a:pt x="48" y="208"/>
                  </a:cubicBezTo>
                  <a:cubicBezTo>
                    <a:pt x="123" y="375"/>
                    <a:pt x="160" y="562"/>
                    <a:pt x="179" y="748"/>
                  </a:cubicBezTo>
                  <a:cubicBezTo>
                    <a:pt x="198" y="823"/>
                    <a:pt x="235" y="879"/>
                    <a:pt x="309" y="879"/>
                  </a:cubicBezTo>
                  <a:cubicBezTo>
                    <a:pt x="328" y="897"/>
                    <a:pt x="328" y="897"/>
                    <a:pt x="347" y="897"/>
                  </a:cubicBezTo>
                  <a:cubicBezTo>
                    <a:pt x="421" y="879"/>
                    <a:pt x="496" y="804"/>
                    <a:pt x="496" y="730"/>
                  </a:cubicBezTo>
                  <a:cubicBezTo>
                    <a:pt x="458" y="506"/>
                    <a:pt x="403" y="301"/>
                    <a:pt x="328" y="96"/>
                  </a:cubicBezTo>
                  <a:cubicBezTo>
                    <a:pt x="301" y="28"/>
                    <a:pt x="247" y="0"/>
                    <a:pt x="19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6872692" y="3367972"/>
              <a:ext cx="712039" cy="843630"/>
            </a:xfrm>
            <a:custGeom>
              <a:avLst/>
              <a:gdLst/>
              <a:ahLst/>
              <a:cxnLst/>
              <a:rect l="l" t="t" r="r" b="b"/>
              <a:pathLst>
                <a:path w="19366" h="22945" extrusionOk="0">
                  <a:moveTo>
                    <a:pt x="13942" y="1"/>
                  </a:moveTo>
                  <a:lnTo>
                    <a:pt x="13793" y="2741"/>
                  </a:lnTo>
                  <a:cubicBezTo>
                    <a:pt x="13793" y="2834"/>
                    <a:pt x="13700" y="2927"/>
                    <a:pt x="13588" y="2927"/>
                  </a:cubicBezTo>
                  <a:lnTo>
                    <a:pt x="9394" y="2927"/>
                  </a:lnTo>
                  <a:cubicBezTo>
                    <a:pt x="8928" y="2927"/>
                    <a:pt x="8518" y="2573"/>
                    <a:pt x="8444" y="2107"/>
                  </a:cubicBezTo>
                  <a:lnTo>
                    <a:pt x="8145" y="94"/>
                  </a:lnTo>
                  <a:lnTo>
                    <a:pt x="7885" y="1660"/>
                  </a:lnTo>
                  <a:cubicBezTo>
                    <a:pt x="7773" y="2386"/>
                    <a:pt x="7120" y="2946"/>
                    <a:pt x="6375" y="2946"/>
                  </a:cubicBezTo>
                  <a:lnTo>
                    <a:pt x="2796" y="2946"/>
                  </a:lnTo>
                  <a:cubicBezTo>
                    <a:pt x="2703" y="3393"/>
                    <a:pt x="2647" y="3840"/>
                    <a:pt x="2666" y="4288"/>
                  </a:cubicBezTo>
                  <a:lnTo>
                    <a:pt x="2666" y="5984"/>
                  </a:lnTo>
                  <a:cubicBezTo>
                    <a:pt x="2647" y="6263"/>
                    <a:pt x="2666" y="6543"/>
                    <a:pt x="2722" y="6822"/>
                  </a:cubicBezTo>
                  <a:lnTo>
                    <a:pt x="2051" y="6822"/>
                  </a:lnTo>
                  <a:cubicBezTo>
                    <a:pt x="914" y="6841"/>
                    <a:pt x="1" y="7773"/>
                    <a:pt x="19" y="8928"/>
                  </a:cubicBezTo>
                  <a:lnTo>
                    <a:pt x="19" y="9320"/>
                  </a:lnTo>
                  <a:cubicBezTo>
                    <a:pt x="1" y="10457"/>
                    <a:pt x="914" y="11389"/>
                    <a:pt x="2051" y="11407"/>
                  </a:cubicBezTo>
                  <a:lnTo>
                    <a:pt x="2852" y="11407"/>
                  </a:lnTo>
                  <a:cubicBezTo>
                    <a:pt x="3188" y="13308"/>
                    <a:pt x="4269" y="14986"/>
                    <a:pt x="5853" y="16067"/>
                  </a:cubicBezTo>
                  <a:lnTo>
                    <a:pt x="5853" y="18900"/>
                  </a:lnTo>
                  <a:cubicBezTo>
                    <a:pt x="4977" y="18919"/>
                    <a:pt x="4120" y="19049"/>
                    <a:pt x="3281" y="19291"/>
                  </a:cubicBezTo>
                  <a:cubicBezTo>
                    <a:pt x="3262" y="19310"/>
                    <a:pt x="3244" y="19329"/>
                    <a:pt x="3225" y="19347"/>
                  </a:cubicBezTo>
                  <a:cubicBezTo>
                    <a:pt x="3225" y="19366"/>
                    <a:pt x="4082" y="22944"/>
                    <a:pt x="10158" y="22944"/>
                  </a:cubicBezTo>
                  <a:cubicBezTo>
                    <a:pt x="15023" y="22944"/>
                    <a:pt x="16682" y="19925"/>
                    <a:pt x="17148" y="18714"/>
                  </a:cubicBezTo>
                  <a:lnTo>
                    <a:pt x="17148" y="18714"/>
                  </a:lnTo>
                  <a:lnTo>
                    <a:pt x="14371" y="18751"/>
                  </a:lnTo>
                  <a:lnTo>
                    <a:pt x="14371" y="15489"/>
                  </a:lnTo>
                  <a:cubicBezTo>
                    <a:pt x="15563" y="14408"/>
                    <a:pt x="16346" y="12973"/>
                    <a:pt x="16626" y="11389"/>
                  </a:cubicBezTo>
                  <a:lnTo>
                    <a:pt x="17297" y="11389"/>
                  </a:lnTo>
                  <a:cubicBezTo>
                    <a:pt x="18452" y="11370"/>
                    <a:pt x="19366" y="10420"/>
                    <a:pt x="19347" y="9283"/>
                  </a:cubicBezTo>
                  <a:lnTo>
                    <a:pt x="19347" y="8891"/>
                  </a:lnTo>
                  <a:cubicBezTo>
                    <a:pt x="19347" y="7754"/>
                    <a:pt x="18434" y="6822"/>
                    <a:pt x="17297" y="6822"/>
                  </a:cubicBezTo>
                  <a:lnTo>
                    <a:pt x="16738" y="6822"/>
                  </a:lnTo>
                  <a:lnTo>
                    <a:pt x="16738" y="4865"/>
                  </a:lnTo>
                  <a:cubicBezTo>
                    <a:pt x="16738" y="4455"/>
                    <a:pt x="16700" y="4064"/>
                    <a:pt x="16644" y="3654"/>
                  </a:cubicBezTo>
                  <a:cubicBezTo>
                    <a:pt x="16626" y="3412"/>
                    <a:pt x="16589" y="3169"/>
                    <a:pt x="16533" y="2946"/>
                  </a:cubicBezTo>
                  <a:lnTo>
                    <a:pt x="16160" y="2946"/>
                  </a:lnTo>
                  <a:cubicBezTo>
                    <a:pt x="15731" y="2946"/>
                    <a:pt x="15340" y="2703"/>
                    <a:pt x="15153" y="2331"/>
                  </a:cubicBezTo>
                  <a:lnTo>
                    <a:pt x="13942"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7503144" y="3661082"/>
              <a:ext cx="50077" cy="67395"/>
            </a:xfrm>
            <a:custGeom>
              <a:avLst/>
              <a:gdLst/>
              <a:ahLst/>
              <a:cxnLst/>
              <a:rect l="l" t="t" r="r" b="b"/>
              <a:pathLst>
                <a:path w="1362" h="1833" extrusionOk="0">
                  <a:moveTo>
                    <a:pt x="1101" y="1"/>
                  </a:moveTo>
                  <a:cubicBezTo>
                    <a:pt x="1037" y="1"/>
                    <a:pt x="974" y="29"/>
                    <a:pt x="933" y="80"/>
                  </a:cubicBezTo>
                  <a:lnTo>
                    <a:pt x="1" y="1143"/>
                  </a:lnTo>
                  <a:lnTo>
                    <a:pt x="728" y="1777"/>
                  </a:lnTo>
                  <a:cubicBezTo>
                    <a:pt x="765" y="1814"/>
                    <a:pt x="821" y="1832"/>
                    <a:pt x="877" y="1832"/>
                  </a:cubicBezTo>
                  <a:cubicBezTo>
                    <a:pt x="951" y="1832"/>
                    <a:pt x="1007" y="1795"/>
                    <a:pt x="1063" y="1758"/>
                  </a:cubicBezTo>
                  <a:cubicBezTo>
                    <a:pt x="1138" y="1646"/>
                    <a:pt x="1138" y="1497"/>
                    <a:pt x="1044" y="1422"/>
                  </a:cubicBezTo>
                  <a:lnTo>
                    <a:pt x="672" y="1087"/>
                  </a:lnTo>
                  <a:lnTo>
                    <a:pt x="1287" y="397"/>
                  </a:lnTo>
                  <a:cubicBezTo>
                    <a:pt x="1361" y="285"/>
                    <a:pt x="1361" y="136"/>
                    <a:pt x="1249" y="62"/>
                  </a:cubicBezTo>
                  <a:cubicBezTo>
                    <a:pt x="1207" y="20"/>
                    <a:pt x="1154" y="1"/>
                    <a:pt x="110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6906261" y="3661082"/>
              <a:ext cx="50077" cy="67395"/>
            </a:xfrm>
            <a:custGeom>
              <a:avLst/>
              <a:gdLst/>
              <a:ahLst/>
              <a:cxnLst/>
              <a:rect l="l" t="t" r="r" b="b"/>
              <a:pathLst>
                <a:path w="1362" h="1833" extrusionOk="0">
                  <a:moveTo>
                    <a:pt x="251" y="1"/>
                  </a:moveTo>
                  <a:cubicBezTo>
                    <a:pt x="199" y="1"/>
                    <a:pt x="144" y="20"/>
                    <a:pt x="94" y="62"/>
                  </a:cubicBezTo>
                  <a:cubicBezTo>
                    <a:pt x="1" y="136"/>
                    <a:pt x="1" y="304"/>
                    <a:pt x="75" y="397"/>
                  </a:cubicBezTo>
                  <a:lnTo>
                    <a:pt x="690" y="1087"/>
                  </a:lnTo>
                  <a:lnTo>
                    <a:pt x="318" y="1422"/>
                  </a:lnTo>
                  <a:cubicBezTo>
                    <a:pt x="224" y="1497"/>
                    <a:pt x="206" y="1646"/>
                    <a:pt x="299" y="1758"/>
                  </a:cubicBezTo>
                  <a:cubicBezTo>
                    <a:pt x="336" y="1795"/>
                    <a:pt x="411" y="1832"/>
                    <a:pt x="485" y="1832"/>
                  </a:cubicBezTo>
                  <a:cubicBezTo>
                    <a:pt x="541" y="1832"/>
                    <a:pt x="597" y="1814"/>
                    <a:pt x="635" y="1777"/>
                  </a:cubicBezTo>
                  <a:lnTo>
                    <a:pt x="1361" y="1143"/>
                  </a:lnTo>
                  <a:lnTo>
                    <a:pt x="430" y="80"/>
                  </a:lnTo>
                  <a:cubicBezTo>
                    <a:pt x="378" y="29"/>
                    <a:pt x="316" y="1"/>
                    <a:pt x="25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7166685" y="3866319"/>
              <a:ext cx="66512" cy="30039"/>
            </a:xfrm>
            <a:custGeom>
              <a:avLst/>
              <a:gdLst/>
              <a:ahLst/>
              <a:cxnLst/>
              <a:rect l="l" t="t" r="r" b="b"/>
              <a:pathLst>
                <a:path w="1809" h="817" extrusionOk="0">
                  <a:moveTo>
                    <a:pt x="1068" y="1"/>
                  </a:moveTo>
                  <a:cubicBezTo>
                    <a:pt x="711" y="1"/>
                    <a:pt x="359" y="141"/>
                    <a:pt x="94" y="407"/>
                  </a:cubicBezTo>
                  <a:cubicBezTo>
                    <a:pt x="0" y="500"/>
                    <a:pt x="0" y="649"/>
                    <a:pt x="94" y="742"/>
                  </a:cubicBezTo>
                  <a:cubicBezTo>
                    <a:pt x="149" y="780"/>
                    <a:pt x="205" y="817"/>
                    <a:pt x="261" y="817"/>
                  </a:cubicBezTo>
                  <a:cubicBezTo>
                    <a:pt x="317" y="817"/>
                    <a:pt x="392" y="780"/>
                    <a:pt x="429" y="742"/>
                  </a:cubicBezTo>
                  <a:cubicBezTo>
                    <a:pt x="609" y="562"/>
                    <a:pt x="836" y="467"/>
                    <a:pt x="1069" y="467"/>
                  </a:cubicBezTo>
                  <a:cubicBezTo>
                    <a:pt x="1197" y="467"/>
                    <a:pt x="1328" y="496"/>
                    <a:pt x="1454" y="556"/>
                  </a:cubicBezTo>
                  <a:cubicBezTo>
                    <a:pt x="1481" y="565"/>
                    <a:pt x="1511" y="570"/>
                    <a:pt x="1540" y="570"/>
                  </a:cubicBezTo>
                  <a:cubicBezTo>
                    <a:pt x="1632" y="570"/>
                    <a:pt x="1724" y="524"/>
                    <a:pt x="1752" y="425"/>
                  </a:cubicBezTo>
                  <a:cubicBezTo>
                    <a:pt x="1808" y="314"/>
                    <a:pt x="1771" y="164"/>
                    <a:pt x="1641" y="127"/>
                  </a:cubicBezTo>
                  <a:cubicBezTo>
                    <a:pt x="1457" y="42"/>
                    <a:pt x="1262" y="1"/>
                    <a:pt x="1068"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7205401" y="3694651"/>
              <a:ext cx="144974" cy="98794"/>
            </a:xfrm>
            <a:custGeom>
              <a:avLst/>
              <a:gdLst/>
              <a:ahLst/>
              <a:cxnLst/>
              <a:rect l="l" t="t" r="r" b="b"/>
              <a:pathLst>
                <a:path w="3943" h="2687" extrusionOk="0">
                  <a:moveTo>
                    <a:pt x="2826" y="0"/>
                  </a:moveTo>
                  <a:cubicBezTo>
                    <a:pt x="2770" y="0"/>
                    <a:pt x="2714" y="14"/>
                    <a:pt x="2656" y="43"/>
                  </a:cubicBezTo>
                  <a:cubicBezTo>
                    <a:pt x="2097" y="509"/>
                    <a:pt x="1482" y="901"/>
                    <a:pt x="830" y="1199"/>
                  </a:cubicBezTo>
                  <a:cubicBezTo>
                    <a:pt x="1" y="1534"/>
                    <a:pt x="767" y="2687"/>
                    <a:pt x="1939" y="2687"/>
                  </a:cubicBezTo>
                  <a:cubicBezTo>
                    <a:pt x="2138" y="2687"/>
                    <a:pt x="2347" y="2654"/>
                    <a:pt x="2563" y="2578"/>
                  </a:cubicBezTo>
                  <a:cubicBezTo>
                    <a:pt x="3942" y="2078"/>
                    <a:pt x="3504" y="0"/>
                    <a:pt x="2826"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6973435" y="3727742"/>
              <a:ext cx="514671" cy="365984"/>
            </a:xfrm>
            <a:custGeom>
              <a:avLst/>
              <a:gdLst/>
              <a:ahLst/>
              <a:cxnLst/>
              <a:rect l="l" t="t" r="r" b="b"/>
              <a:pathLst>
                <a:path w="13998" h="9954" extrusionOk="0">
                  <a:moveTo>
                    <a:pt x="0" y="1"/>
                  </a:moveTo>
                  <a:lnTo>
                    <a:pt x="0" y="1306"/>
                  </a:lnTo>
                  <a:lnTo>
                    <a:pt x="0" y="1604"/>
                  </a:lnTo>
                  <a:lnTo>
                    <a:pt x="94" y="1604"/>
                  </a:lnTo>
                  <a:cubicBezTo>
                    <a:pt x="429" y="3505"/>
                    <a:pt x="1510" y="5182"/>
                    <a:pt x="3113" y="6282"/>
                  </a:cubicBezTo>
                  <a:lnTo>
                    <a:pt x="3113" y="6636"/>
                  </a:lnTo>
                  <a:cubicBezTo>
                    <a:pt x="3225" y="6729"/>
                    <a:pt x="3374" y="6804"/>
                    <a:pt x="3504" y="6878"/>
                  </a:cubicBezTo>
                  <a:cubicBezTo>
                    <a:pt x="3635" y="8593"/>
                    <a:pt x="5182" y="9954"/>
                    <a:pt x="7083" y="9954"/>
                  </a:cubicBezTo>
                  <a:cubicBezTo>
                    <a:pt x="8965" y="9954"/>
                    <a:pt x="10568" y="8556"/>
                    <a:pt x="10643" y="6804"/>
                  </a:cubicBezTo>
                  <a:cubicBezTo>
                    <a:pt x="10997" y="6599"/>
                    <a:pt x="11314" y="6375"/>
                    <a:pt x="11631" y="6133"/>
                  </a:cubicBezTo>
                  <a:lnTo>
                    <a:pt x="11631" y="5704"/>
                  </a:lnTo>
                  <a:cubicBezTo>
                    <a:pt x="12823" y="4642"/>
                    <a:pt x="13625" y="3188"/>
                    <a:pt x="13886" y="1604"/>
                  </a:cubicBezTo>
                  <a:lnTo>
                    <a:pt x="13998" y="1604"/>
                  </a:lnTo>
                  <a:lnTo>
                    <a:pt x="13998" y="1306"/>
                  </a:lnTo>
                  <a:lnTo>
                    <a:pt x="13998" y="1"/>
                  </a:lnTo>
                  <a:cubicBezTo>
                    <a:pt x="13998" y="3561"/>
                    <a:pt x="10866" y="6450"/>
                    <a:pt x="7008" y="6450"/>
                  </a:cubicBezTo>
                  <a:cubicBezTo>
                    <a:pt x="3132" y="6450"/>
                    <a:pt x="0" y="3561"/>
                    <a:pt x="0"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7283863" y="3725389"/>
              <a:ext cx="29488" cy="47614"/>
            </a:xfrm>
            <a:custGeom>
              <a:avLst/>
              <a:gdLst/>
              <a:ahLst/>
              <a:cxnLst/>
              <a:rect l="l" t="t" r="r" b="b"/>
              <a:pathLst>
                <a:path w="802" h="1295" extrusionOk="0">
                  <a:moveTo>
                    <a:pt x="605" y="1"/>
                  </a:moveTo>
                  <a:cubicBezTo>
                    <a:pt x="576" y="1"/>
                    <a:pt x="547" y="9"/>
                    <a:pt x="522" y="28"/>
                  </a:cubicBezTo>
                  <a:cubicBezTo>
                    <a:pt x="131" y="288"/>
                    <a:pt x="0" y="810"/>
                    <a:pt x="243" y="1220"/>
                  </a:cubicBezTo>
                  <a:cubicBezTo>
                    <a:pt x="280" y="1258"/>
                    <a:pt x="336" y="1295"/>
                    <a:pt x="392" y="1295"/>
                  </a:cubicBezTo>
                  <a:cubicBezTo>
                    <a:pt x="429" y="1295"/>
                    <a:pt x="448" y="1276"/>
                    <a:pt x="485" y="1258"/>
                  </a:cubicBezTo>
                  <a:cubicBezTo>
                    <a:pt x="560" y="1202"/>
                    <a:pt x="578" y="1109"/>
                    <a:pt x="541" y="1015"/>
                  </a:cubicBezTo>
                  <a:cubicBezTo>
                    <a:pt x="392" y="773"/>
                    <a:pt x="466" y="475"/>
                    <a:pt x="690" y="326"/>
                  </a:cubicBezTo>
                  <a:cubicBezTo>
                    <a:pt x="765" y="270"/>
                    <a:pt x="802" y="158"/>
                    <a:pt x="746" y="83"/>
                  </a:cubicBezTo>
                  <a:cubicBezTo>
                    <a:pt x="721" y="34"/>
                    <a:pt x="663" y="1"/>
                    <a:pt x="605"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7278384" y="3520741"/>
              <a:ext cx="92544" cy="41474"/>
            </a:xfrm>
            <a:custGeom>
              <a:avLst/>
              <a:gdLst/>
              <a:ahLst/>
              <a:cxnLst/>
              <a:rect l="l" t="t" r="r" b="b"/>
              <a:pathLst>
                <a:path w="2517" h="1128" extrusionOk="0">
                  <a:moveTo>
                    <a:pt x="1036" y="1"/>
                  </a:moveTo>
                  <a:cubicBezTo>
                    <a:pt x="739" y="1"/>
                    <a:pt x="448" y="88"/>
                    <a:pt x="205" y="263"/>
                  </a:cubicBezTo>
                  <a:cubicBezTo>
                    <a:pt x="0" y="449"/>
                    <a:pt x="19" y="636"/>
                    <a:pt x="149" y="710"/>
                  </a:cubicBezTo>
                  <a:cubicBezTo>
                    <a:pt x="317" y="804"/>
                    <a:pt x="485" y="841"/>
                    <a:pt x="671" y="859"/>
                  </a:cubicBezTo>
                  <a:cubicBezTo>
                    <a:pt x="858" y="878"/>
                    <a:pt x="1044" y="915"/>
                    <a:pt x="1212" y="934"/>
                  </a:cubicBezTo>
                  <a:cubicBezTo>
                    <a:pt x="1361" y="971"/>
                    <a:pt x="1547" y="1009"/>
                    <a:pt x="1734" y="1064"/>
                  </a:cubicBezTo>
                  <a:cubicBezTo>
                    <a:pt x="1860" y="1106"/>
                    <a:pt x="1996" y="1127"/>
                    <a:pt x="2135" y="1127"/>
                  </a:cubicBezTo>
                  <a:cubicBezTo>
                    <a:pt x="2181" y="1127"/>
                    <a:pt x="2228" y="1125"/>
                    <a:pt x="2274" y="1120"/>
                  </a:cubicBezTo>
                  <a:cubicBezTo>
                    <a:pt x="2423" y="1083"/>
                    <a:pt x="2517" y="934"/>
                    <a:pt x="2386" y="692"/>
                  </a:cubicBezTo>
                  <a:cubicBezTo>
                    <a:pt x="2162" y="338"/>
                    <a:pt x="1790" y="95"/>
                    <a:pt x="1380" y="39"/>
                  </a:cubicBezTo>
                  <a:cubicBezTo>
                    <a:pt x="1266" y="13"/>
                    <a:pt x="1150" y="1"/>
                    <a:pt x="1036"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7061824" y="3515152"/>
              <a:ext cx="89823" cy="45445"/>
            </a:xfrm>
            <a:custGeom>
              <a:avLst/>
              <a:gdLst/>
              <a:ahLst/>
              <a:cxnLst/>
              <a:rect l="l" t="t" r="r" b="b"/>
              <a:pathLst>
                <a:path w="2443" h="1236" extrusionOk="0">
                  <a:moveTo>
                    <a:pt x="1505" y="0"/>
                  </a:moveTo>
                  <a:cubicBezTo>
                    <a:pt x="941" y="0"/>
                    <a:pt x="394" y="303"/>
                    <a:pt x="94" y="825"/>
                  </a:cubicBezTo>
                  <a:cubicBezTo>
                    <a:pt x="1" y="1067"/>
                    <a:pt x="113" y="1216"/>
                    <a:pt x="262" y="1235"/>
                  </a:cubicBezTo>
                  <a:cubicBezTo>
                    <a:pt x="429" y="1235"/>
                    <a:pt x="616" y="1198"/>
                    <a:pt x="784" y="1123"/>
                  </a:cubicBezTo>
                  <a:cubicBezTo>
                    <a:pt x="951" y="1049"/>
                    <a:pt x="1138" y="993"/>
                    <a:pt x="1305" y="956"/>
                  </a:cubicBezTo>
                  <a:cubicBezTo>
                    <a:pt x="1454" y="900"/>
                    <a:pt x="1641" y="844"/>
                    <a:pt x="1827" y="806"/>
                  </a:cubicBezTo>
                  <a:cubicBezTo>
                    <a:pt x="1995" y="788"/>
                    <a:pt x="2163" y="713"/>
                    <a:pt x="2330" y="620"/>
                  </a:cubicBezTo>
                  <a:cubicBezTo>
                    <a:pt x="2442" y="508"/>
                    <a:pt x="2442" y="322"/>
                    <a:pt x="2219" y="173"/>
                  </a:cubicBezTo>
                  <a:cubicBezTo>
                    <a:pt x="1990" y="55"/>
                    <a:pt x="1746" y="0"/>
                    <a:pt x="1505"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7173523" y="3563281"/>
              <a:ext cx="68351" cy="122693"/>
            </a:xfrm>
            <a:custGeom>
              <a:avLst/>
              <a:gdLst/>
              <a:ahLst/>
              <a:cxnLst/>
              <a:rect l="l" t="t" r="r" b="b"/>
              <a:pathLst>
                <a:path w="1859" h="3337" extrusionOk="0">
                  <a:moveTo>
                    <a:pt x="1343" y="1"/>
                  </a:moveTo>
                  <a:cubicBezTo>
                    <a:pt x="1212" y="1"/>
                    <a:pt x="1100" y="94"/>
                    <a:pt x="1082" y="224"/>
                  </a:cubicBezTo>
                  <a:lnTo>
                    <a:pt x="1026" y="1119"/>
                  </a:lnTo>
                  <a:cubicBezTo>
                    <a:pt x="1026" y="1212"/>
                    <a:pt x="970" y="1305"/>
                    <a:pt x="895" y="1380"/>
                  </a:cubicBezTo>
                  <a:cubicBezTo>
                    <a:pt x="821" y="1436"/>
                    <a:pt x="728" y="1473"/>
                    <a:pt x="616" y="1473"/>
                  </a:cubicBezTo>
                  <a:cubicBezTo>
                    <a:pt x="599" y="1471"/>
                    <a:pt x="582" y="1469"/>
                    <a:pt x="564" y="1469"/>
                  </a:cubicBezTo>
                  <a:cubicBezTo>
                    <a:pt x="448" y="1469"/>
                    <a:pt x="324" y="1522"/>
                    <a:pt x="243" y="1604"/>
                  </a:cubicBezTo>
                  <a:cubicBezTo>
                    <a:pt x="131" y="1697"/>
                    <a:pt x="57" y="1827"/>
                    <a:pt x="57" y="1976"/>
                  </a:cubicBezTo>
                  <a:lnTo>
                    <a:pt x="19" y="2424"/>
                  </a:lnTo>
                  <a:cubicBezTo>
                    <a:pt x="1" y="2629"/>
                    <a:pt x="75" y="2834"/>
                    <a:pt x="206" y="3001"/>
                  </a:cubicBezTo>
                  <a:cubicBezTo>
                    <a:pt x="336" y="3151"/>
                    <a:pt x="523" y="3244"/>
                    <a:pt x="728" y="3262"/>
                  </a:cubicBezTo>
                  <a:lnTo>
                    <a:pt x="1529" y="3337"/>
                  </a:lnTo>
                  <a:lnTo>
                    <a:pt x="1548" y="3337"/>
                  </a:lnTo>
                  <a:lnTo>
                    <a:pt x="1529" y="3318"/>
                  </a:lnTo>
                  <a:lnTo>
                    <a:pt x="1529" y="3318"/>
                  </a:lnTo>
                  <a:cubicBezTo>
                    <a:pt x="1535" y="3319"/>
                    <a:pt x="1541" y="3319"/>
                    <a:pt x="1547" y="3319"/>
                  </a:cubicBezTo>
                  <a:cubicBezTo>
                    <a:pt x="1847" y="3319"/>
                    <a:pt x="1858" y="2871"/>
                    <a:pt x="1548" y="2852"/>
                  </a:cubicBezTo>
                  <a:lnTo>
                    <a:pt x="765" y="2796"/>
                  </a:lnTo>
                  <a:cubicBezTo>
                    <a:pt x="690" y="2796"/>
                    <a:pt x="616" y="2740"/>
                    <a:pt x="560" y="2685"/>
                  </a:cubicBezTo>
                  <a:cubicBezTo>
                    <a:pt x="504" y="2629"/>
                    <a:pt x="467" y="2535"/>
                    <a:pt x="485" y="2442"/>
                  </a:cubicBezTo>
                  <a:lnTo>
                    <a:pt x="504" y="2014"/>
                  </a:lnTo>
                  <a:cubicBezTo>
                    <a:pt x="523" y="1976"/>
                    <a:pt x="541" y="1939"/>
                    <a:pt x="579" y="1939"/>
                  </a:cubicBezTo>
                  <a:cubicBezTo>
                    <a:pt x="602" y="1941"/>
                    <a:pt x="625" y="1942"/>
                    <a:pt x="648" y="1942"/>
                  </a:cubicBezTo>
                  <a:cubicBezTo>
                    <a:pt x="1100" y="1942"/>
                    <a:pt x="1456" y="1600"/>
                    <a:pt x="1492" y="1156"/>
                  </a:cubicBezTo>
                  <a:lnTo>
                    <a:pt x="1548" y="262"/>
                  </a:lnTo>
                  <a:cubicBezTo>
                    <a:pt x="1566" y="131"/>
                    <a:pt x="1473" y="19"/>
                    <a:pt x="1343"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7277024" y="3617329"/>
              <a:ext cx="65814" cy="23200"/>
            </a:xfrm>
            <a:custGeom>
              <a:avLst/>
              <a:gdLst/>
              <a:ahLst/>
              <a:cxnLst/>
              <a:rect l="l" t="t" r="r" b="b"/>
              <a:pathLst>
                <a:path w="1790" h="631" extrusionOk="0">
                  <a:moveTo>
                    <a:pt x="992" y="0"/>
                  </a:moveTo>
                  <a:cubicBezTo>
                    <a:pt x="966" y="0"/>
                    <a:pt x="940" y="1"/>
                    <a:pt x="913" y="3"/>
                  </a:cubicBezTo>
                  <a:cubicBezTo>
                    <a:pt x="652" y="3"/>
                    <a:pt x="391" y="59"/>
                    <a:pt x="149" y="189"/>
                  </a:cubicBezTo>
                  <a:cubicBezTo>
                    <a:pt x="37" y="245"/>
                    <a:pt x="0" y="394"/>
                    <a:pt x="56" y="506"/>
                  </a:cubicBezTo>
                  <a:cubicBezTo>
                    <a:pt x="95" y="584"/>
                    <a:pt x="169" y="625"/>
                    <a:pt x="254" y="625"/>
                  </a:cubicBezTo>
                  <a:cubicBezTo>
                    <a:pt x="292" y="625"/>
                    <a:pt x="332" y="617"/>
                    <a:pt x="373" y="599"/>
                  </a:cubicBezTo>
                  <a:cubicBezTo>
                    <a:pt x="522" y="506"/>
                    <a:pt x="694" y="460"/>
                    <a:pt x="871" y="460"/>
                  </a:cubicBezTo>
                  <a:cubicBezTo>
                    <a:pt x="1048" y="460"/>
                    <a:pt x="1230" y="506"/>
                    <a:pt x="1398" y="599"/>
                  </a:cubicBezTo>
                  <a:cubicBezTo>
                    <a:pt x="1431" y="620"/>
                    <a:pt x="1472" y="630"/>
                    <a:pt x="1514" y="630"/>
                  </a:cubicBezTo>
                  <a:cubicBezTo>
                    <a:pt x="1589" y="630"/>
                    <a:pt x="1667" y="597"/>
                    <a:pt x="1715" y="525"/>
                  </a:cubicBezTo>
                  <a:cubicBezTo>
                    <a:pt x="1789" y="413"/>
                    <a:pt x="1752" y="264"/>
                    <a:pt x="1640" y="208"/>
                  </a:cubicBezTo>
                  <a:cubicBezTo>
                    <a:pt x="1439" y="74"/>
                    <a:pt x="1223" y="0"/>
                    <a:pt x="992"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7065243" y="3617329"/>
              <a:ext cx="65851" cy="23200"/>
            </a:xfrm>
            <a:custGeom>
              <a:avLst/>
              <a:gdLst/>
              <a:ahLst/>
              <a:cxnLst/>
              <a:rect l="l" t="t" r="r" b="b"/>
              <a:pathLst>
                <a:path w="1791" h="631" extrusionOk="0">
                  <a:moveTo>
                    <a:pt x="993" y="0"/>
                  </a:moveTo>
                  <a:cubicBezTo>
                    <a:pt x="967" y="0"/>
                    <a:pt x="941" y="1"/>
                    <a:pt x="914" y="3"/>
                  </a:cubicBezTo>
                  <a:cubicBezTo>
                    <a:pt x="653" y="3"/>
                    <a:pt x="392" y="59"/>
                    <a:pt x="150" y="189"/>
                  </a:cubicBezTo>
                  <a:cubicBezTo>
                    <a:pt x="38" y="245"/>
                    <a:pt x="1" y="394"/>
                    <a:pt x="57" y="506"/>
                  </a:cubicBezTo>
                  <a:cubicBezTo>
                    <a:pt x="95" y="584"/>
                    <a:pt x="170" y="625"/>
                    <a:pt x="249" y="625"/>
                  </a:cubicBezTo>
                  <a:cubicBezTo>
                    <a:pt x="284" y="625"/>
                    <a:pt x="320" y="617"/>
                    <a:pt x="355" y="599"/>
                  </a:cubicBezTo>
                  <a:cubicBezTo>
                    <a:pt x="513" y="506"/>
                    <a:pt x="691" y="460"/>
                    <a:pt x="870" y="460"/>
                  </a:cubicBezTo>
                  <a:cubicBezTo>
                    <a:pt x="1049" y="460"/>
                    <a:pt x="1231" y="506"/>
                    <a:pt x="1399" y="599"/>
                  </a:cubicBezTo>
                  <a:cubicBezTo>
                    <a:pt x="1432" y="620"/>
                    <a:pt x="1473" y="630"/>
                    <a:pt x="1515" y="630"/>
                  </a:cubicBezTo>
                  <a:cubicBezTo>
                    <a:pt x="1589" y="630"/>
                    <a:pt x="1668" y="597"/>
                    <a:pt x="1716" y="525"/>
                  </a:cubicBezTo>
                  <a:cubicBezTo>
                    <a:pt x="1790" y="413"/>
                    <a:pt x="1753" y="264"/>
                    <a:pt x="1641" y="208"/>
                  </a:cubicBezTo>
                  <a:cubicBezTo>
                    <a:pt x="1440" y="74"/>
                    <a:pt x="1224" y="0"/>
                    <a:pt x="993"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6660249" y="4395918"/>
              <a:ext cx="530923" cy="548314"/>
            </a:xfrm>
            <a:custGeom>
              <a:avLst/>
              <a:gdLst/>
              <a:ahLst/>
              <a:cxnLst/>
              <a:rect l="l" t="t" r="r" b="b"/>
              <a:pathLst>
                <a:path w="14440" h="14913" extrusionOk="0">
                  <a:moveTo>
                    <a:pt x="1" y="0"/>
                  </a:moveTo>
                  <a:lnTo>
                    <a:pt x="8313" y="13606"/>
                  </a:lnTo>
                  <a:lnTo>
                    <a:pt x="10531" y="14668"/>
                  </a:lnTo>
                  <a:cubicBezTo>
                    <a:pt x="10888" y="14836"/>
                    <a:pt x="11251" y="14913"/>
                    <a:pt x="11603" y="14913"/>
                  </a:cubicBezTo>
                  <a:cubicBezTo>
                    <a:pt x="13127" y="14913"/>
                    <a:pt x="14439" y="13475"/>
                    <a:pt x="14091" y="11780"/>
                  </a:cubicBezTo>
                  <a:lnTo>
                    <a:pt x="12768" y="5331"/>
                  </a:lnTo>
                  <a:cubicBezTo>
                    <a:pt x="12265" y="2740"/>
                    <a:pt x="10103" y="802"/>
                    <a:pt x="7456" y="578"/>
                  </a:cubicBezTo>
                  <a:lnTo>
                    <a:pt x="1" y="0"/>
                  </a:ln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5817170" y="4276754"/>
              <a:ext cx="686192" cy="441320"/>
            </a:xfrm>
            <a:custGeom>
              <a:avLst/>
              <a:gdLst/>
              <a:ahLst/>
              <a:cxnLst/>
              <a:rect l="l" t="t" r="r" b="b"/>
              <a:pathLst>
                <a:path w="18663" h="12003" extrusionOk="0">
                  <a:moveTo>
                    <a:pt x="9663" y="1"/>
                  </a:moveTo>
                  <a:cubicBezTo>
                    <a:pt x="7790" y="1"/>
                    <a:pt x="5984" y="911"/>
                    <a:pt x="4889" y="2533"/>
                  </a:cubicBezTo>
                  <a:lnTo>
                    <a:pt x="1199" y="7882"/>
                  </a:lnTo>
                  <a:cubicBezTo>
                    <a:pt x="1" y="9614"/>
                    <a:pt x="1226" y="12002"/>
                    <a:pt x="3271" y="12002"/>
                  </a:cubicBezTo>
                  <a:cubicBezTo>
                    <a:pt x="3295" y="12002"/>
                    <a:pt x="3318" y="12002"/>
                    <a:pt x="3342" y="12001"/>
                  </a:cubicBezTo>
                  <a:lnTo>
                    <a:pt x="5784" y="11945"/>
                  </a:lnTo>
                  <a:lnTo>
                    <a:pt x="18663" y="2850"/>
                  </a:lnTo>
                  <a:lnTo>
                    <a:pt x="11599" y="334"/>
                  </a:lnTo>
                  <a:cubicBezTo>
                    <a:pt x="10963" y="109"/>
                    <a:pt x="10309" y="1"/>
                    <a:pt x="9663"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015421" y="43431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C4B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6015421" y="43431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6076381" y="4365768"/>
              <a:ext cx="829254" cy="978604"/>
            </a:xfrm>
            <a:custGeom>
              <a:avLst/>
              <a:gdLst/>
              <a:ahLst/>
              <a:cxnLst/>
              <a:rect l="l" t="t" r="r" b="b"/>
              <a:pathLst>
                <a:path w="22554" h="26616" extrusionOk="0">
                  <a:moveTo>
                    <a:pt x="9786" y="0"/>
                  </a:moveTo>
                  <a:cubicBezTo>
                    <a:pt x="7922" y="0"/>
                    <a:pt x="6189" y="1007"/>
                    <a:pt x="5257" y="2609"/>
                  </a:cubicBezTo>
                  <a:lnTo>
                    <a:pt x="1250" y="9338"/>
                  </a:lnTo>
                  <a:cubicBezTo>
                    <a:pt x="20" y="11407"/>
                    <a:pt x="1" y="13979"/>
                    <a:pt x="1194" y="16085"/>
                  </a:cubicBezTo>
                  <a:lnTo>
                    <a:pt x="3635" y="20390"/>
                  </a:lnTo>
                  <a:lnTo>
                    <a:pt x="3244" y="25441"/>
                  </a:lnTo>
                  <a:lnTo>
                    <a:pt x="10233" y="26038"/>
                  </a:lnTo>
                  <a:lnTo>
                    <a:pt x="13439" y="26317"/>
                  </a:lnTo>
                  <a:lnTo>
                    <a:pt x="16999" y="26615"/>
                  </a:lnTo>
                  <a:lnTo>
                    <a:pt x="17409" y="21565"/>
                  </a:lnTo>
                  <a:lnTo>
                    <a:pt x="21286" y="16737"/>
                  </a:lnTo>
                  <a:cubicBezTo>
                    <a:pt x="22292" y="15470"/>
                    <a:pt x="22553" y="13755"/>
                    <a:pt x="21957" y="12264"/>
                  </a:cubicBezTo>
                  <a:lnTo>
                    <a:pt x="18602" y="3765"/>
                  </a:lnTo>
                  <a:cubicBezTo>
                    <a:pt x="17912" y="2013"/>
                    <a:pt x="16365" y="746"/>
                    <a:pt x="14501" y="429"/>
                  </a:cubicBezTo>
                  <a:lnTo>
                    <a:pt x="12079" y="56"/>
                  </a:lnTo>
                  <a:lnTo>
                    <a:pt x="11818" y="0"/>
                  </a:ln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449204" y="4458091"/>
              <a:ext cx="131591" cy="73719"/>
            </a:xfrm>
            <a:custGeom>
              <a:avLst/>
              <a:gdLst/>
              <a:ahLst/>
              <a:cxnLst/>
              <a:rect l="l" t="t" r="r" b="b"/>
              <a:pathLst>
                <a:path w="3579" h="2005" extrusionOk="0">
                  <a:moveTo>
                    <a:pt x="1669" y="0"/>
                  </a:moveTo>
                  <a:cubicBezTo>
                    <a:pt x="781" y="0"/>
                    <a:pt x="72" y="393"/>
                    <a:pt x="37" y="900"/>
                  </a:cubicBezTo>
                  <a:cubicBezTo>
                    <a:pt x="0" y="1459"/>
                    <a:pt x="764" y="1944"/>
                    <a:pt x="1734" y="2000"/>
                  </a:cubicBezTo>
                  <a:cubicBezTo>
                    <a:pt x="1795" y="2003"/>
                    <a:pt x="1857" y="2005"/>
                    <a:pt x="1917" y="2005"/>
                  </a:cubicBezTo>
                  <a:cubicBezTo>
                    <a:pt x="2804" y="2005"/>
                    <a:pt x="3524" y="1628"/>
                    <a:pt x="3541" y="1105"/>
                  </a:cubicBezTo>
                  <a:cubicBezTo>
                    <a:pt x="3579" y="564"/>
                    <a:pt x="2815" y="61"/>
                    <a:pt x="1845" y="5"/>
                  </a:cubicBezTo>
                  <a:cubicBezTo>
                    <a:pt x="1786" y="2"/>
                    <a:pt x="1727" y="0"/>
                    <a:pt x="1669"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6433430" y="4812126"/>
              <a:ext cx="95963" cy="114494"/>
            </a:xfrm>
            <a:custGeom>
              <a:avLst/>
              <a:gdLst/>
              <a:ahLst/>
              <a:cxnLst/>
              <a:rect l="l" t="t" r="r" b="b"/>
              <a:pathLst>
                <a:path w="2610" h="3114" extrusionOk="0">
                  <a:moveTo>
                    <a:pt x="1344" y="0"/>
                  </a:moveTo>
                  <a:cubicBezTo>
                    <a:pt x="756" y="0"/>
                    <a:pt x="236" y="442"/>
                    <a:pt x="168" y="1056"/>
                  </a:cubicBezTo>
                  <a:lnTo>
                    <a:pt x="94" y="1746"/>
                  </a:lnTo>
                  <a:cubicBezTo>
                    <a:pt x="0" y="2398"/>
                    <a:pt x="448" y="2994"/>
                    <a:pt x="1100" y="3106"/>
                  </a:cubicBezTo>
                  <a:cubicBezTo>
                    <a:pt x="1146" y="3111"/>
                    <a:pt x="1192" y="3114"/>
                    <a:pt x="1237" y="3114"/>
                  </a:cubicBezTo>
                  <a:cubicBezTo>
                    <a:pt x="1834" y="3114"/>
                    <a:pt x="2354" y="2669"/>
                    <a:pt x="2423" y="2062"/>
                  </a:cubicBezTo>
                  <a:lnTo>
                    <a:pt x="2517" y="1373"/>
                  </a:lnTo>
                  <a:cubicBezTo>
                    <a:pt x="2610" y="720"/>
                    <a:pt x="2163" y="105"/>
                    <a:pt x="1510" y="12"/>
                  </a:cubicBezTo>
                  <a:cubicBezTo>
                    <a:pt x="1454" y="4"/>
                    <a:pt x="1399" y="0"/>
                    <a:pt x="1344"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6486192" y="4807750"/>
              <a:ext cx="81587" cy="45445"/>
            </a:xfrm>
            <a:custGeom>
              <a:avLst/>
              <a:gdLst/>
              <a:ahLst/>
              <a:cxnLst/>
              <a:rect l="l" t="t" r="r" b="b"/>
              <a:pathLst>
                <a:path w="2219" h="1236" extrusionOk="0">
                  <a:moveTo>
                    <a:pt x="1" y="1"/>
                  </a:moveTo>
                  <a:cubicBezTo>
                    <a:pt x="1" y="1"/>
                    <a:pt x="19" y="1175"/>
                    <a:pt x="895" y="1231"/>
                  </a:cubicBezTo>
                  <a:cubicBezTo>
                    <a:pt x="948" y="1234"/>
                    <a:pt x="999" y="1236"/>
                    <a:pt x="1048" y="1236"/>
                  </a:cubicBezTo>
                  <a:cubicBezTo>
                    <a:pt x="1803" y="1236"/>
                    <a:pt x="2043" y="835"/>
                    <a:pt x="2219" y="187"/>
                  </a:cubicBezTo>
                  <a:lnTo>
                    <a:pt x="1" y="1"/>
                  </a:ln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6405340" y="4800912"/>
              <a:ext cx="80889" cy="45445"/>
            </a:xfrm>
            <a:custGeom>
              <a:avLst/>
              <a:gdLst/>
              <a:ahLst/>
              <a:cxnLst/>
              <a:rect l="l" t="t" r="r" b="b"/>
              <a:pathLst>
                <a:path w="2200" h="1236" extrusionOk="0">
                  <a:moveTo>
                    <a:pt x="0" y="0"/>
                  </a:moveTo>
                  <a:cubicBezTo>
                    <a:pt x="0" y="0"/>
                    <a:pt x="19" y="1156"/>
                    <a:pt x="895" y="1230"/>
                  </a:cubicBezTo>
                  <a:cubicBezTo>
                    <a:pt x="949" y="1234"/>
                    <a:pt x="1001" y="1236"/>
                    <a:pt x="1050" y="1236"/>
                  </a:cubicBezTo>
                  <a:cubicBezTo>
                    <a:pt x="1785" y="1236"/>
                    <a:pt x="2025" y="850"/>
                    <a:pt x="2200" y="187"/>
                  </a:cubicBezTo>
                  <a:lnTo>
                    <a:pt x="0" y="0"/>
                  </a:ln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6396442" y="4792492"/>
              <a:ext cx="99640" cy="62578"/>
            </a:xfrm>
            <a:custGeom>
              <a:avLst/>
              <a:gdLst/>
              <a:ahLst/>
              <a:cxnLst/>
              <a:rect l="l" t="t" r="r" b="b"/>
              <a:pathLst>
                <a:path w="2710" h="1702" extrusionOk="0">
                  <a:moveTo>
                    <a:pt x="243" y="1"/>
                  </a:moveTo>
                  <a:cubicBezTo>
                    <a:pt x="123" y="1"/>
                    <a:pt x="0" y="85"/>
                    <a:pt x="0" y="248"/>
                  </a:cubicBezTo>
                  <a:cubicBezTo>
                    <a:pt x="0" y="714"/>
                    <a:pt x="261" y="1627"/>
                    <a:pt x="1100" y="1702"/>
                  </a:cubicBezTo>
                  <a:lnTo>
                    <a:pt x="1305" y="1702"/>
                  </a:lnTo>
                  <a:cubicBezTo>
                    <a:pt x="2218" y="1702"/>
                    <a:pt x="2498" y="1124"/>
                    <a:pt x="2665" y="472"/>
                  </a:cubicBezTo>
                  <a:cubicBezTo>
                    <a:pt x="2709" y="295"/>
                    <a:pt x="2571" y="184"/>
                    <a:pt x="2436" y="184"/>
                  </a:cubicBezTo>
                  <a:cubicBezTo>
                    <a:pt x="2341" y="184"/>
                    <a:pt x="2248" y="238"/>
                    <a:pt x="2218" y="360"/>
                  </a:cubicBezTo>
                  <a:cubicBezTo>
                    <a:pt x="2063" y="943"/>
                    <a:pt x="1877" y="1242"/>
                    <a:pt x="1296" y="1242"/>
                  </a:cubicBezTo>
                  <a:cubicBezTo>
                    <a:pt x="1246" y="1242"/>
                    <a:pt x="1193" y="1240"/>
                    <a:pt x="1137" y="1236"/>
                  </a:cubicBezTo>
                  <a:cubicBezTo>
                    <a:pt x="503" y="1180"/>
                    <a:pt x="466" y="267"/>
                    <a:pt x="466" y="229"/>
                  </a:cubicBezTo>
                  <a:cubicBezTo>
                    <a:pt x="466" y="76"/>
                    <a:pt x="356" y="1"/>
                    <a:pt x="243"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6477294" y="4799551"/>
              <a:ext cx="100339" cy="61696"/>
            </a:xfrm>
            <a:custGeom>
              <a:avLst/>
              <a:gdLst/>
              <a:ahLst/>
              <a:cxnLst/>
              <a:rect l="l" t="t" r="r" b="b"/>
              <a:pathLst>
                <a:path w="2729" h="1678" extrusionOk="0">
                  <a:moveTo>
                    <a:pt x="233" y="0"/>
                  </a:moveTo>
                  <a:cubicBezTo>
                    <a:pt x="117" y="0"/>
                    <a:pt x="0" y="75"/>
                    <a:pt x="0" y="224"/>
                  </a:cubicBezTo>
                  <a:cubicBezTo>
                    <a:pt x="19" y="708"/>
                    <a:pt x="261" y="1622"/>
                    <a:pt x="1119" y="1678"/>
                  </a:cubicBezTo>
                  <a:lnTo>
                    <a:pt x="1305" y="1678"/>
                  </a:lnTo>
                  <a:cubicBezTo>
                    <a:pt x="2237" y="1678"/>
                    <a:pt x="2516" y="1100"/>
                    <a:pt x="2684" y="485"/>
                  </a:cubicBezTo>
                  <a:cubicBezTo>
                    <a:pt x="2729" y="296"/>
                    <a:pt x="2581" y="180"/>
                    <a:pt x="2439" y="180"/>
                  </a:cubicBezTo>
                  <a:cubicBezTo>
                    <a:pt x="2343" y="180"/>
                    <a:pt x="2248" y="234"/>
                    <a:pt x="2218" y="354"/>
                  </a:cubicBezTo>
                  <a:cubicBezTo>
                    <a:pt x="2082" y="952"/>
                    <a:pt x="1898" y="1237"/>
                    <a:pt x="1322" y="1237"/>
                  </a:cubicBezTo>
                  <a:cubicBezTo>
                    <a:pt x="1270" y="1237"/>
                    <a:pt x="1215" y="1235"/>
                    <a:pt x="1156" y="1230"/>
                  </a:cubicBezTo>
                  <a:cubicBezTo>
                    <a:pt x="504" y="1174"/>
                    <a:pt x="466" y="261"/>
                    <a:pt x="466" y="224"/>
                  </a:cubicBezTo>
                  <a:cubicBezTo>
                    <a:pt x="466" y="75"/>
                    <a:pt x="350" y="0"/>
                    <a:pt x="233"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6405524" y="4725502"/>
              <a:ext cx="166373" cy="81661"/>
            </a:xfrm>
            <a:custGeom>
              <a:avLst/>
              <a:gdLst/>
              <a:ahLst/>
              <a:cxnLst/>
              <a:rect l="l" t="t" r="r" b="b"/>
              <a:pathLst>
                <a:path w="4525" h="2221" extrusionOk="0">
                  <a:moveTo>
                    <a:pt x="425" y="1"/>
                  </a:moveTo>
                  <a:cubicBezTo>
                    <a:pt x="139" y="1"/>
                    <a:pt x="0" y="434"/>
                    <a:pt x="238" y="616"/>
                  </a:cubicBezTo>
                  <a:lnTo>
                    <a:pt x="1225" y="1753"/>
                  </a:lnTo>
                  <a:cubicBezTo>
                    <a:pt x="1463" y="2059"/>
                    <a:pt x="1832" y="2220"/>
                    <a:pt x="2206" y="2220"/>
                  </a:cubicBezTo>
                  <a:cubicBezTo>
                    <a:pt x="2447" y="2220"/>
                    <a:pt x="2691" y="2153"/>
                    <a:pt x="2903" y="2014"/>
                  </a:cubicBezTo>
                  <a:lnTo>
                    <a:pt x="4170" y="1175"/>
                  </a:lnTo>
                  <a:cubicBezTo>
                    <a:pt x="4524" y="989"/>
                    <a:pt x="4450" y="374"/>
                    <a:pt x="4058" y="337"/>
                  </a:cubicBezTo>
                  <a:lnTo>
                    <a:pt x="443" y="1"/>
                  </a:lnTo>
                  <a:cubicBezTo>
                    <a:pt x="437" y="1"/>
                    <a:pt x="431" y="1"/>
                    <a:pt x="425"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235401" y="4556150"/>
              <a:ext cx="142548" cy="70777"/>
            </a:xfrm>
            <a:custGeom>
              <a:avLst/>
              <a:gdLst/>
              <a:ahLst/>
              <a:cxnLst/>
              <a:rect l="l" t="t" r="r" b="b"/>
              <a:pathLst>
                <a:path w="3877" h="1925" extrusionOk="0">
                  <a:moveTo>
                    <a:pt x="2117" y="0"/>
                  </a:moveTo>
                  <a:cubicBezTo>
                    <a:pt x="2011" y="0"/>
                    <a:pt x="1901" y="7"/>
                    <a:pt x="1789" y="22"/>
                  </a:cubicBezTo>
                  <a:cubicBezTo>
                    <a:pt x="1118" y="78"/>
                    <a:pt x="522" y="469"/>
                    <a:pt x="205" y="1066"/>
                  </a:cubicBezTo>
                  <a:cubicBezTo>
                    <a:pt x="0" y="1495"/>
                    <a:pt x="131" y="1811"/>
                    <a:pt x="354" y="1886"/>
                  </a:cubicBezTo>
                  <a:cubicBezTo>
                    <a:pt x="476" y="1910"/>
                    <a:pt x="598" y="1924"/>
                    <a:pt x="719" y="1924"/>
                  </a:cubicBezTo>
                  <a:cubicBezTo>
                    <a:pt x="874" y="1924"/>
                    <a:pt x="1027" y="1901"/>
                    <a:pt x="1174" y="1849"/>
                  </a:cubicBezTo>
                  <a:cubicBezTo>
                    <a:pt x="1472" y="1793"/>
                    <a:pt x="1752" y="1737"/>
                    <a:pt x="2013" y="1700"/>
                  </a:cubicBezTo>
                  <a:cubicBezTo>
                    <a:pt x="2255" y="1681"/>
                    <a:pt x="2553" y="1644"/>
                    <a:pt x="2833" y="1625"/>
                  </a:cubicBezTo>
                  <a:cubicBezTo>
                    <a:pt x="2862" y="1627"/>
                    <a:pt x="2890" y="1628"/>
                    <a:pt x="2919" y="1628"/>
                  </a:cubicBezTo>
                  <a:cubicBezTo>
                    <a:pt x="3169" y="1628"/>
                    <a:pt x="3417" y="1556"/>
                    <a:pt x="3634" y="1439"/>
                  </a:cubicBezTo>
                  <a:cubicBezTo>
                    <a:pt x="3840" y="1308"/>
                    <a:pt x="3877" y="954"/>
                    <a:pt x="3597" y="600"/>
                  </a:cubicBezTo>
                  <a:cubicBezTo>
                    <a:pt x="3355" y="293"/>
                    <a:pt x="2805" y="0"/>
                    <a:pt x="2117" y="0"/>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6646535" y="4581336"/>
              <a:ext cx="135047" cy="86661"/>
            </a:xfrm>
            <a:custGeom>
              <a:avLst/>
              <a:gdLst/>
              <a:ahLst/>
              <a:cxnLst/>
              <a:rect l="l" t="t" r="r" b="b"/>
              <a:pathLst>
                <a:path w="3673" h="2357" extrusionOk="0">
                  <a:moveTo>
                    <a:pt x="1413" y="1"/>
                  </a:moveTo>
                  <a:cubicBezTo>
                    <a:pt x="1007" y="1"/>
                    <a:pt x="660" y="115"/>
                    <a:pt x="430" y="269"/>
                  </a:cubicBezTo>
                  <a:cubicBezTo>
                    <a:pt x="57" y="549"/>
                    <a:pt x="1" y="884"/>
                    <a:pt x="169" y="1070"/>
                  </a:cubicBezTo>
                  <a:cubicBezTo>
                    <a:pt x="374" y="1257"/>
                    <a:pt x="635" y="1406"/>
                    <a:pt x="896" y="1462"/>
                  </a:cubicBezTo>
                  <a:cubicBezTo>
                    <a:pt x="1175" y="1555"/>
                    <a:pt x="1455" y="1648"/>
                    <a:pt x="1697" y="1760"/>
                  </a:cubicBezTo>
                  <a:cubicBezTo>
                    <a:pt x="1921" y="1853"/>
                    <a:pt x="2182" y="1984"/>
                    <a:pt x="2461" y="2114"/>
                  </a:cubicBezTo>
                  <a:cubicBezTo>
                    <a:pt x="2685" y="2263"/>
                    <a:pt x="2964" y="2357"/>
                    <a:pt x="3244" y="2357"/>
                  </a:cubicBezTo>
                  <a:cubicBezTo>
                    <a:pt x="3486" y="2338"/>
                    <a:pt x="3673" y="2058"/>
                    <a:pt x="3598" y="1611"/>
                  </a:cubicBezTo>
                  <a:cubicBezTo>
                    <a:pt x="3524" y="1164"/>
                    <a:pt x="3114" y="511"/>
                    <a:pt x="2331" y="194"/>
                  </a:cubicBezTo>
                  <a:cubicBezTo>
                    <a:pt x="2009" y="57"/>
                    <a:pt x="1696" y="1"/>
                    <a:pt x="1413"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6632159" y="4722965"/>
              <a:ext cx="95963" cy="38238"/>
            </a:xfrm>
            <a:custGeom>
              <a:avLst/>
              <a:gdLst/>
              <a:ahLst/>
              <a:cxnLst/>
              <a:rect l="l" t="t" r="r" b="b"/>
              <a:pathLst>
                <a:path w="2610" h="1040" extrusionOk="0">
                  <a:moveTo>
                    <a:pt x="1257" y="1"/>
                  </a:moveTo>
                  <a:cubicBezTo>
                    <a:pt x="892" y="1"/>
                    <a:pt x="527" y="104"/>
                    <a:pt x="206" y="312"/>
                  </a:cubicBezTo>
                  <a:cubicBezTo>
                    <a:pt x="56" y="424"/>
                    <a:pt x="1" y="629"/>
                    <a:pt x="112" y="797"/>
                  </a:cubicBezTo>
                  <a:cubicBezTo>
                    <a:pt x="181" y="900"/>
                    <a:pt x="285" y="954"/>
                    <a:pt x="395" y="954"/>
                  </a:cubicBezTo>
                  <a:cubicBezTo>
                    <a:pt x="463" y="954"/>
                    <a:pt x="533" y="933"/>
                    <a:pt x="597" y="890"/>
                  </a:cubicBezTo>
                  <a:cubicBezTo>
                    <a:pt x="797" y="768"/>
                    <a:pt x="1025" y="708"/>
                    <a:pt x="1254" y="708"/>
                  </a:cubicBezTo>
                  <a:cubicBezTo>
                    <a:pt x="1515" y="708"/>
                    <a:pt x="1776" y="787"/>
                    <a:pt x="1995" y="946"/>
                  </a:cubicBezTo>
                  <a:cubicBezTo>
                    <a:pt x="2051" y="1002"/>
                    <a:pt x="2125" y="1021"/>
                    <a:pt x="2218" y="1039"/>
                  </a:cubicBezTo>
                  <a:cubicBezTo>
                    <a:pt x="2312" y="1039"/>
                    <a:pt x="2424" y="983"/>
                    <a:pt x="2498" y="890"/>
                  </a:cubicBezTo>
                  <a:cubicBezTo>
                    <a:pt x="2610" y="741"/>
                    <a:pt x="2591" y="517"/>
                    <a:pt x="2442" y="406"/>
                  </a:cubicBezTo>
                  <a:cubicBezTo>
                    <a:pt x="2094" y="137"/>
                    <a:pt x="1676" y="1"/>
                    <a:pt x="1257"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6249115" y="4685793"/>
              <a:ext cx="102103" cy="37723"/>
            </a:xfrm>
            <a:custGeom>
              <a:avLst/>
              <a:gdLst/>
              <a:ahLst/>
              <a:cxnLst/>
              <a:rect l="l" t="t" r="r" b="b"/>
              <a:pathLst>
                <a:path w="2777" h="1026" extrusionOk="0">
                  <a:moveTo>
                    <a:pt x="1345" y="1"/>
                  </a:moveTo>
                  <a:cubicBezTo>
                    <a:pt x="983" y="1"/>
                    <a:pt x="618" y="99"/>
                    <a:pt x="298" y="298"/>
                  </a:cubicBezTo>
                  <a:cubicBezTo>
                    <a:pt x="1" y="517"/>
                    <a:pt x="202" y="946"/>
                    <a:pt x="506" y="946"/>
                  </a:cubicBezTo>
                  <a:cubicBezTo>
                    <a:pt x="565" y="946"/>
                    <a:pt x="627" y="931"/>
                    <a:pt x="689" y="895"/>
                  </a:cubicBezTo>
                  <a:cubicBezTo>
                    <a:pt x="890" y="764"/>
                    <a:pt x="1120" y="698"/>
                    <a:pt x="1349" y="698"/>
                  </a:cubicBezTo>
                  <a:cubicBezTo>
                    <a:pt x="1610" y="698"/>
                    <a:pt x="1869" y="782"/>
                    <a:pt x="2087" y="951"/>
                  </a:cubicBezTo>
                  <a:cubicBezTo>
                    <a:pt x="2143" y="988"/>
                    <a:pt x="2218" y="1025"/>
                    <a:pt x="2311" y="1025"/>
                  </a:cubicBezTo>
                  <a:cubicBezTo>
                    <a:pt x="2646" y="1025"/>
                    <a:pt x="2777" y="597"/>
                    <a:pt x="2516" y="392"/>
                  </a:cubicBezTo>
                  <a:cubicBezTo>
                    <a:pt x="2176" y="132"/>
                    <a:pt x="1762" y="1"/>
                    <a:pt x="1345"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6436850" y="4648584"/>
              <a:ext cx="109677" cy="41327"/>
            </a:xfrm>
            <a:custGeom>
              <a:avLst/>
              <a:gdLst/>
              <a:ahLst/>
              <a:cxnLst/>
              <a:rect l="l" t="t" r="r" b="b"/>
              <a:pathLst>
                <a:path w="2983" h="1124" extrusionOk="0">
                  <a:moveTo>
                    <a:pt x="1380" y="1"/>
                  </a:moveTo>
                  <a:cubicBezTo>
                    <a:pt x="629" y="1"/>
                    <a:pt x="36" y="395"/>
                    <a:pt x="1" y="938"/>
                  </a:cubicBezTo>
                  <a:lnTo>
                    <a:pt x="94" y="938"/>
                  </a:lnTo>
                  <a:cubicBezTo>
                    <a:pt x="319" y="592"/>
                    <a:pt x="800" y="374"/>
                    <a:pt x="1359" y="374"/>
                  </a:cubicBezTo>
                  <a:cubicBezTo>
                    <a:pt x="1403" y="374"/>
                    <a:pt x="1447" y="376"/>
                    <a:pt x="1492" y="378"/>
                  </a:cubicBezTo>
                  <a:cubicBezTo>
                    <a:pt x="2125" y="434"/>
                    <a:pt x="2629" y="733"/>
                    <a:pt x="2834" y="1124"/>
                  </a:cubicBezTo>
                  <a:lnTo>
                    <a:pt x="2945" y="1124"/>
                  </a:lnTo>
                  <a:cubicBezTo>
                    <a:pt x="2983" y="565"/>
                    <a:pt x="2330" y="43"/>
                    <a:pt x="1529" y="6"/>
                  </a:cubicBezTo>
                  <a:cubicBezTo>
                    <a:pt x="1479" y="2"/>
                    <a:pt x="1429" y="1"/>
                    <a:pt x="1380" y="1"/>
                  </a:cubicBez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6361476" y="4918090"/>
              <a:ext cx="225495" cy="85374"/>
            </a:xfrm>
            <a:custGeom>
              <a:avLst/>
              <a:gdLst/>
              <a:ahLst/>
              <a:cxnLst/>
              <a:rect l="l" t="t" r="r" b="b"/>
              <a:pathLst>
                <a:path w="6133" h="2322" extrusionOk="0">
                  <a:moveTo>
                    <a:pt x="56" y="0"/>
                  </a:moveTo>
                  <a:lnTo>
                    <a:pt x="56" y="0"/>
                  </a:lnTo>
                  <a:cubicBezTo>
                    <a:pt x="0" y="1175"/>
                    <a:pt x="1305" y="2200"/>
                    <a:pt x="2983" y="2312"/>
                  </a:cubicBezTo>
                  <a:cubicBezTo>
                    <a:pt x="3083" y="2318"/>
                    <a:pt x="3183" y="2322"/>
                    <a:pt x="3281" y="2322"/>
                  </a:cubicBezTo>
                  <a:cubicBezTo>
                    <a:pt x="4823" y="2322"/>
                    <a:pt x="6062" y="1514"/>
                    <a:pt x="6132" y="411"/>
                  </a:cubicBezTo>
                  <a:lnTo>
                    <a:pt x="5927" y="411"/>
                  </a:lnTo>
                  <a:cubicBezTo>
                    <a:pt x="5467" y="1093"/>
                    <a:pt x="4492" y="1541"/>
                    <a:pt x="3359" y="1541"/>
                  </a:cubicBezTo>
                  <a:cubicBezTo>
                    <a:pt x="3253" y="1541"/>
                    <a:pt x="3146" y="1537"/>
                    <a:pt x="3038" y="1529"/>
                  </a:cubicBezTo>
                  <a:cubicBezTo>
                    <a:pt x="1752" y="1454"/>
                    <a:pt x="690" y="821"/>
                    <a:pt x="299" y="19"/>
                  </a:cubicBezTo>
                  <a:lnTo>
                    <a:pt x="56" y="0"/>
                  </a:lnTo>
                  <a:close/>
                </a:path>
              </a:pathLst>
            </a:custGeom>
            <a:solidFill>
              <a:srgbClr val="5B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5485085-1604-62D9-9639-9B9D387E17F6}"/>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1"/>
          <p:cNvSpPr txBox="1">
            <a:spLocks noGrp="1"/>
          </p:cNvSpPr>
          <p:nvPr>
            <p:ph type="title"/>
          </p:nvPr>
        </p:nvSpPr>
        <p:spPr>
          <a:xfrm>
            <a:off x="-409450" y="93138"/>
            <a:ext cx="8711609"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200" b="1" dirty="0">
                <a:latin typeface="Bahnschrift" panose="020B0502040204020203" pitchFamily="34" charset="0"/>
              </a:rPr>
              <a:t>Ex3: Listen again and fill in the blank with one word or number.</a:t>
            </a:r>
            <a:endParaRPr sz="2200" b="1" dirty="0">
              <a:latin typeface="Bahnschrift" panose="020B0502040204020203" pitchFamily="34" charset="0"/>
            </a:endParaRPr>
          </a:p>
        </p:txBody>
      </p:sp>
      <p:sp>
        <p:nvSpPr>
          <p:cNvPr id="26" name="TextBox 25">
            <a:extLst>
              <a:ext uri="{FF2B5EF4-FFF2-40B4-BE49-F238E27FC236}">
                <a16:creationId xmlns:a16="http://schemas.microsoft.com/office/drawing/2014/main" id="{4E63B040-15AA-4294-C6FF-AE2F006E24AF}"/>
              </a:ext>
            </a:extLst>
          </p:cNvPr>
          <p:cNvSpPr txBox="1"/>
          <p:nvPr/>
        </p:nvSpPr>
        <p:spPr>
          <a:xfrm>
            <a:off x="583078" y="1167295"/>
            <a:ext cx="5031047" cy="3362908"/>
          </a:xfrm>
          <a:prstGeom prst="rect">
            <a:avLst/>
          </a:prstGeom>
          <a:noFill/>
        </p:spPr>
        <p:txBody>
          <a:bodyPr wrap="square" rtlCol="0">
            <a:spAutoFit/>
          </a:bodyPr>
          <a:lstStyle/>
          <a:p>
            <a:pPr>
              <a:lnSpc>
                <a:spcPct val="150000"/>
              </a:lnSpc>
            </a:pPr>
            <a:r>
              <a:rPr lang="en-US" sz="2400" dirty="0">
                <a:latin typeface="PaTRICK HAND" panose="00000500000000000000" pitchFamily="2" charset="0"/>
              </a:rPr>
              <a:t>4. Children in the past usually came to their ___________ to share their experiences.</a:t>
            </a:r>
          </a:p>
          <a:p>
            <a:pPr>
              <a:lnSpc>
                <a:spcPct val="150000"/>
              </a:lnSpc>
            </a:pPr>
            <a:r>
              <a:rPr lang="en-US" sz="2400" dirty="0">
                <a:latin typeface="PaTRICK HAND" panose="00000500000000000000" pitchFamily="2" charset="0"/>
              </a:rPr>
              <a:t>5. Today’s children want their parents to respect their independence and _______________.</a:t>
            </a:r>
          </a:p>
        </p:txBody>
      </p:sp>
      <p:pic>
        <p:nvPicPr>
          <p:cNvPr id="2" name="Track 38">
            <a:hlinkClick r:id="" action="ppaction://media"/>
            <a:extLst>
              <a:ext uri="{FF2B5EF4-FFF2-40B4-BE49-F238E27FC236}">
                <a16:creationId xmlns:a16="http://schemas.microsoft.com/office/drawing/2014/main" id="{0B7C88DA-18A9-67A6-0B80-9AC678CB359E}"/>
              </a:ext>
            </a:extLst>
          </p:cNvPr>
          <p:cNvPicPr>
            <a:picLocks noChangeAspect="1"/>
          </p:cNvPicPr>
          <p:nvPr>
            <a:audioFile r:link="rId1"/>
            <p:extLst>
              <p:ext uri="{DAA4B4D4-6D71-4841-9C94-3DE7FCFB9230}">
                <p14:media xmlns:p14="http://schemas.microsoft.com/office/powerpoint/2010/main" r:embed="rId2">
                  <p14:trim st="66829" end="24493.3125"/>
                </p14:media>
              </p:ext>
            </p:extLst>
          </p:nvPr>
        </p:nvPicPr>
        <p:blipFill>
          <a:blip r:embed="rId5"/>
          <a:stretch>
            <a:fillRect/>
          </a:stretch>
        </p:blipFill>
        <p:spPr>
          <a:xfrm>
            <a:off x="110798" y="1380656"/>
            <a:ext cx="329457" cy="329457"/>
          </a:xfrm>
          <a:prstGeom prst="rect">
            <a:avLst/>
          </a:prstGeom>
        </p:spPr>
      </p:pic>
      <p:pic>
        <p:nvPicPr>
          <p:cNvPr id="3" name="Track 38">
            <a:hlinkClick r:id="" action="ppaction://media"/>
            <a:extLst>
              <a:ext uri="{FF2B5EF4-FFF2-40B4-BE49-F238E27FC236}">
                <a16:creationId xmlns:a16="http://schemas.microsoft.com/office/drawing/2014/main" id="{BE7A9D54-7B01-D417-6ED7-AD5C652A1EA7}"/>
              </a:ext>
            </a:extLst>
          </p:cNvPr>
          <p:cNvPicPr>
            <a:picLocks noChangeAspect="1"/>
          </p:cNvPicPr>
          <p:nvPr>
            <a:audioFile r:link="rId1"/>
            <p:extLst>
              <p:ext uri="{DAA4B4D4-6D71-4841-9C94-3DE7FCFB9230}">
                <p14:media xmlns:p14="http://schemas.microsoft.com/office/powerpoint/2010/main" r:embed="rId2">
                  <p14:trim st="96007"/>
                </p14:media>
              </p:ext>
            </p:extLst>
          </p:nvPr>
        </p:nvPicPr>
        <p:blipFill>
          <a:blip r:embed="rId5"/>
          <a:stretch>
            <a:fillRect/>
          </a:stretch>
        </p:blipFill>
        <p:spPr>
          <a:xfrm>
            <a:off x="110797" y="3012761"/>
            <a:ext cx="329458" cy="329458"/>
          </a:xfrm>
          <a:prstGeom prst="rect">
            <a:avLst/>
          </a:prstGeom>
        </p:spPr>
      </p:pic>
      <p:sp>
        <p:nvSpPr>
          <p:cNvPr id="4" name="Rectangle 3">
            <a:extLst>
              <a:ext uri="{FF2B5EF4-FFF2-40B4-BE49-F238E27FC236}">
                <a16:creationId xmlns:a16="http://schemas.microsoft.com/office/drawing/2014/main" id="{CC7B93E6-423D-4449-6AB0-4022A043B27A}"/>
              </a:ext>
            </a:extLst>
          </p:cNvPr>
          <p:cNvSpPr/>
          <p:nvPr/>
        </p:nvSpPr>
        <p:spPr>
          <a:xfrm>
            <a:off x="5533560" y="917876"/>
            <a:ext cx="3429000" cy="386174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lumMod val="10000"/>
                  </a:schemeClr>
                </a:solidFill>
                <a:latin typeface="Patrick Hand" panose="00000500000000000000" pitchFamily="2" charset="0"/>
              </a:rPr>
              <a:t>4. Families in the past spent more time talking and doing things together. Children </a:t>
            </a:r>
            <a:r>
              <a:rPr lang="en-US" sz="2400" dirty="0">
                <a:solidFill>
                  <a:srgbClr val="FF0000"/>
                </a:solidFill>
                <a:latin typeface="Patrick Hand" panose="00000500000000000000" pitchFamily="2" charset="0"/>
              </a:rPr>
              <a:t>came to their elders to share their experiences </a:t>
            </a:r>
            <a:r>
              <a:rPr lang="en-US" sz="2400" dirty="0">
                <a:solidFill>
                  <a:schemeClr val="bg1">
                    <a:lumMod val="10000"/>
                  </a:schemeClr>
                </a:solidFill>
                <a:latin typeface="Patrick Hand" panose="00000500000000000000" pitchFamily="2" charset="0"/>
              </a:rPr>
              <a:t>and look for answers to their questions. </a:t>
            </a:r>
          </a:p>
          <a:p>
            <a:r>
              <a:rPr lang="en-US" sz="2400" dirty="0">
                <a:solidFill>
                  <a:schemeClr val="bg1">
                    <a:lumMod val="10000"/>
                  </a:schemeClr>
                </a:solidFill>
                <a:latin typeface="Patrick Hand" panose="00000500000000000000" pitchFamily="2" charset="0"/>
              </a:rPr>
              <a:t>5. Parents have leaned to </a:t>
            </a:r>
            <a:r>
              <a:rPr lang="en-US" sz="2400" dirty="0">
                <a:solidFill>
                  <a:srgbClr val="FF0000"/>
                </a:solidFill>
                <a:latin typeface="Patrick Hand" panose="00000500000000000000" pitchFamily="2" charset="0"/>
              </a:rPr>
              <a:t>respect their children’s independence </a:t>
            </a:r>
            <a:r>
              <a:rPr lang="en-US" sz="2400" dirty="0">
                <a:solidFill>
                  <a:schemeClr val="bg1">
                    <a:lumMod val="10000"/>
                  </a:schemeClr>
                </a:solidFill>
                <a:latin typeface="Patrick Hand" panose="00000500000000000000" pitchFamily="2" charset="0"/>
              </a:rPr>
              <a:t>and </a:t>
            </a:r>
            <a:r>
              <a:rPr lang="en-US" sz="2400" dirty="0">
                <a:solidFill>
                  <a:srgbClr val="FF0000"/>
                </a:solidFill>
                <a:latin typeface="Patrick Hand" panose="00000500000000000000" pitchFamily="2" charset="0"/>
              </a:rPr>
              <a:t>privacy.</a:t>
            </a:r>
            <a:r>
              <a:rPr lang="en-US" sz="2400" dirty="0">
                <a:solidFill>
                  <a:schemeClr val="bg1">
                    <a:lumMod val="10000"/>
                  </a:schemeClr>
                </a:solidFill>
                <a:latin typeface="Patrick Hand" panose="00000500000000000000" pitchFamily="2" charset="0"/>
              </a:rPr>
              <a:t> </a:t>
            </a:r>
            <a:endParaRPr lang="en-US" sz="2400" dirty="0">
              <a:solidFill>
                <a:srgbClr val="FF0000"/>
              </a:solidFill>
              <a:latin typeface="Patrick Hand" panose="00000500000000000000" pitchFamily="2" charset="0"/>
            </a:endParaRPr>
          </a:p>
        </p:txBody>
      </p:sp>
      <p:sp>
        <p:nvSpPr>
          <p:cNvPr id="5" name="TextBox 4">
            <a:extLst>
              <a:ext uri="{FF2B5EF4-FFF2-40B4-BE49-F238E27FC236}">
                <a16:creationId xmlns:a16="http://schemas.microsoft.com/office/drawing/2014/main" id="{9C81F259-6897-36D4-C36E-64BD974C860C}"/>
              </a:ext>
            </a:extLst>
          </p:cNvPr>
          <p:cNvSpPr txBox="1"/>
          <p:nvPr/>
        </p:nvSpPr>
        <p:spPr>
          <a:xfrm>
            <a:off x="1087417" y="1779829"/>
            <a:ext cx="86754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elders</a:t>
            </a:r>
          </a:p>
        </p:txBody>
      </p:sp>
      <p:sp>
        <p:nvSpPr>
          <p:cNvPr id="6" name="TextBox 5">
            <a:extLst>
              <a:ext uri="{FF2B5EF4-FFF2-40B4-BE49-F238E27FC236}">
                <a16:creationId xmlns:a16="http://schemas.microsoft.com/office/drawing/2014/main" id="{88C0C569-9A7D-662D-D276-E79B2957592A}"/>
              </a:ext>
            </a:extLst>
          </p:cNvPr>
          <p:cNvSpPr txBox="1"/>
          <p:nvPr/>
        </p:nvSpPr>
        <p:spPr>
          <a:xfrm>
            <a:off x="1457069" y="3962415"/>
            <a:ext cx="99578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privacy</a:t>
            </a:r>
          </a:p>
        </p:txBody>
      </p:sp>
      <p:cxnSp>
        <p:nvCxnSpPr>
          <p:cNvPr id="7" name="Straight Connector 6">
            <a:extLst>
              <a:ext uri="{FF2B5EF4-FFF2-40B4-BE49-F238E27FC236}">
                <a16:creationId xmlns:a16="http://schemas.microsoft.com/office/drawing/2014/main" id="{D26171AE-C2AB-1947-FC25-802BB849A158}"/>
              </a:ext>
            </a:extLst>
          </p:cNvPr>
          <p:cNvCxnSpPr>
            <a:cxnSpLocks/>
          </p:cNvCxnSpPr>
          <p:nvPr/>
        </p:nvCxnSpPr>
        <p:spPr>
          <a:xfrm>
            <a:off x="975633" y="1677457"/>
            <a:ext cx="21186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BDE80F-3DD5-B89D-17C2-9562E4B74E37}"/>
              </a:ext>
            </a:extLst>
          </p:cNvPr>
          <p:cNvCxnSpPr>
            <a:cxnSpLocks/>
          </p:cNvCxnSpPr>
          <p:nvPr/>
        </p:nvCxnSpPr>
        <p:spPr>
          <a:xfrm>
            <a:off x="2947691" y="2225166"/>
            <a:ext cx="1240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4D8D81-CE04-A6CF-67B8-73D50BF654D3}"/>
              </a:ext>
            </a:extLst>
          </p:cNvPr>
          <p:cNvCxnSpPr>
            <a:cxnSpLocks/>
          </p:cNvCxnSpPr>
          <p:nvPr/>
        </p:nvCxnSpPr>
        <p:spPr>
          <a:xfrm>
            <a:off x="670960" y="2785781"/>
            <a:ext cx="12840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CB9A52-C98E-78BB-1C58-3E23ECFCEA40}"/>
              </a:ext>
            </a:extLst>
          </p:cNvPr>
          <p:cNvCxnSpPr>
            <a:cxnSpLocks/>
          </p:cNvCxnSpPr>
          <p:nvPr/>
        </p:nvCxnSpPr>
        <p:spPr>
          <a:xfrm>
            <a:off x="967469" y="3325891"/>
            <a:ext cx="17349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002368-FB69-B66F-13DF-BCEA9E220A50}"/>
              </a:ext>
            </a:extLst>
          </p:cNvPr>
          <p:cNvCxnSpPr>
            <a:cxnSpLocks/>
          </p:cNvCxnSpPr>
          <p:nvPr/>
        </p:nvCxnSpPr>
        <p:spPr>
          <a:xfrm>
            <a:off x="2788106" y="3317727"/>
            <a:ext cx="2020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A48ECA-E6BD-643E-A439-1D3B81BFA8EF}"/>
              </a:ext>
            </a:extLst>
          </p:cNvPr>
          <p:cNvCxnSpPr>
            <a:cxnSpLocks/>
          </p:cNvCxnSpPr>
          <p:nvPr/>
        </p:nvCxnSpPr>
        <p:spPr>
          <a:xfrm>
            <a:off x="670960" y="3862012"/>
            <a:ext cx="2962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FDB9ADB-CE29-7E33-93D8-BF8CF983D0C2}"/>
              </a:ext>
            </a:extLst>
          </p:cNvPr>
          <p:cNvPicPr>
            <a:picLocks noChangeAspect="1"/>
          </p:cNvPicPr>
          <p:nvPr/>
        </p:nvPicPr>
        <p:blipFill>
          <a:blip r:embed="rId6"/>
          <a:stretch>
            <a:fillRect/>
          </a:stretch>
        </p:blipFill>
        <p:spPr>
          <a:xfrm>
            <a:off x="8114377" y="-261866"/>
            <a:ext cx="1251490" cy="1251490"/>
          </a:xfrm>
          <a:prstGeom prst="rect">
            <a:avLst/>
          </a:prstGeom>
        </p:spPr>
      </p:pic>
    </p:spTree>
    <p:extLst>
      <p:ext uri="{BB962C8B-B14F-4D97-AF65-F5344CB8AC3E}">
        <p14:creationId xmlns:p14="http://schemas.microsoft.com/office/powerpoint/2010/main" val="3116462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807"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122" fill="hold"/>
                                        <p:tgtEl>
                                          <p:spTgt spid="3"/>
                                        </p:tgtEl>
                                      </p:cBhvr>
                                    </p:cmd>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audio>
              <p:cMediaNode vol="80000">
                <p:cTn id="39" fill="hold" display="0">
                  <p:stCondLst>
                    <p:cond delay="indefinite"/>
                  </p:stCondLst>
                  <p:endCondLst>
                    <p:cond evt="onStopAudio" delay="0">
                      <p:tgtEl>
                        <p:sldTgt/>
                      </p:tgtEl>
                    </p:cond>
                  </p:endCondLst>
                </p:cTn>
                <p:tgtEl>
                  <p:spTgt spid="3"/>
                </p:tgtEl>
              </p:cMediaNode>
            </p:audio>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883056-F3A1-7643-9E7A-0568ACF62B65}"/>
              </a:ext>
            </a:extLst>
          </p:cNvPr>
          <p:cNvSpPr/>
          <p:nvPr/>
        </p:nvSpPr>
        <p:spPr>
          <a:xfrm>
            <a:off x="-609600" y="0"/>
            <a:ext cx="2052320" cy="1351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888A4-5BB5-0D1B-160E-0B2F8B55B0F2}"/>
              </a:ext>
            </a:extLst>
          </p:cNvPr>
          <p:cNvSpPr>
            <a:spLocks noGrp="1"/>
          </p:cNvSpPr>
          <p:nvPr>
            <p:ph type="title"/>
          </p:nvPr>
        </p:nvSpPr>
        <p:spPr>
          <a:xfrm>
            <a:off x="6185490" y="0"/>
            <a:ext cx="2806110" cy="572700"/>
          </a:xfrm>
        </p:spPr>
        <p:txBody>
          <a:bodyPr/>
          <a:lstStyle/>
          <a:p>
            <a:pPr algn="l"/>
            <a:r>
              <a:rPr lang="en-US" sz="2800" dirty="0">
                <a:latin typeface="Cooper Black" panose="0208090404030B020404" pitchFamily="18" charset="0"/>
              </a:rPr>
              <a:t>Audio script:</a:t>
            </a:r>
          </a:p>
        </p:txBody>
      </p:sp>
      <p:sp>
        <p:nvSpPr>
          <p:cNvPr id="3" name="TextBox 2">
            <a:extLst>
              <a:ext uri="{FF2B5EF4-FFF2-40B4-BE49-F238E27FC236}">
                <a16:creationId xmlns:a16="http://schemas.microsoft.com/office/drawing/2014/main" id="{D41AEFF4-814B-7D9A-1D7F-24C927A979F1}"/>
              </a:ext>
            </a:extLst>
          </p:cNvPr>
          <p:cNvSpPr txBox="1"/>
          <p:nvPr/>
        </p:nvSpPr>
        <p:spPr>
          <a:xfrm>
            <a:off x="32656" y="491023"/>
            <a:ext cx="9078686" cy="4493538"/>
          </a:xfrm>
          <a:prstGeom prst="rect">
            <a:avLst/>
          </a:prstGeom>
          <a:noFill/>
        </p:spPr>
        <p:txBody>
          <a:bodyPr wrap="square" rtlCol="0">
            <a:spAutoFit/>
          </a:bodyPr>
          <a:lstStyle/>
          <a:p>
            <a:pPr algn="just"/>
            <a:r>
              <a:rPr lang="en-US" sz="2200" dirty="0">
                <a:latin typeface="Patrick Hand" panose="00000500000000000000" pitchFamily="2" charset="0"/>
              </a:rPr>
              <a:t>Family life has changed a lot over the past 50 years. </a:t>
            </a:r>
          </a:p>
          <a:p>
            <a:pPr algn="just"/>
            <a:r>
              <a:rPr lang="en-US" sz="2200" dirty="0">
                <a:latin typeface="Patrick Hand" panose="00000500000000000000" pitchFamily="2" charset="0"/>
              </a:rPr>
              <a:t>Firstly, nuclear families have replaced extended ones. In the past, there were usually three generations living together in a household. Now, there are often two generations only: parents and children. </a:t>
            </a:r>
          </a:p>
          <a:p>
            <a:pPr algn="just"/>
            <a:r>
              <a:rPr lang="en-US" sz="2200" dirty="0">
                <a:latin typeface="Patrick Hand" panose="00000500000000000000" pitchFamily="2" charset="0"/>
              </a:rPr>
              <a:t>Secondly, Vietnamese people are traditionally family – oriented. Holidays in the past mostly meant gathering, cooking, and eating. Now, more families go out, visit places, play, and eat. Overall, holidays have become more relaxing and less tiring. </a:t>
            </a:r>
          </a:p>
          <a:p>
            <a:pPr algn="just"/>
            <a:r>
              <a:rPr lang="en-US" sz="2200" dirty="0">
                <a:latin typeface="Patrick Hand" panose="00000500000000000000" pitchFamily="2" charset="0"/>
              </a:rPr>
              <a:t>Lastly, families in the past spent more time talking and doing things together. Children came to their elders to share their experiences and look for answers to their questions. Today’s children have more opportunities to learn from other sources. They do not depend all on their elders. While they listen to their parents, they want their parents to listen to them, too. The relation between parents and children is more democratic. Parents have leaned to respect their children’s independence and privacy. </a:t>
            </a:r>
          </a:p>
        </p:txBody>
      </p:sp>
      <p:pic>
        <p:nvPicPr>
          <p:cNvPr id="5" name="Picture 4">
            <a:extLst>
              <a:ext uri="{FF2B5EF4-FFF2-40B4-BE49-F238E27FC236}">
                <a16:creationId xmlns:a16="http://schemas.microsoft.com/office/drawing/2014/main" id="{244AB1DB-4A2A-3BA7-4274-3506B88DF4B2}"/>
              </a:ext>
            </a:extLst>
          </p:cNvPr>
          <p:cNvPicPr>
            <a:picLocks noChangeAspect="1"/>
          </p:cNvPicPr>
          <p:nvPr/>
        </p:nvPicPr>
        <p:blipFill>
          <a:blip r:embed="rId2"/>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2311871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3"/>
          <p:cNvSpPr txBox="1">
            <a:spLocks noGrp="1"/>
          </p:cNvSpPr>
          <p:nvPr>
            <p:ph type="title"/>
          </p:nvPr>
        </p:nvSpPr>
        <p:spPr>
          <a:xfrm>
            <a:off x="720000" y="2718622"/>
            <a:ext cx="4434555" cy="1029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6600" dirty="0">
                <a:latin typeface="Cooper Black" panose="0208090404030B020404" pitchFamily="18" charset="0"/>
              </a:rPr>
              <a:t>WRITING</a:t>
            </a:r>
          </a:p>
        </p:txBody>
      </p:sp>
      <p:sp>
        <p:nvSpPr>
          <p:cNvPr id="813" name="Google Shape;813;p33"/>
          <p:cNvSpPr txBox="1">
            <a:spLocks noGrp="1"/>
          </p:cNvSpPr>
          <p:nvPr>
            <p:ph type="title" idx="2"/>
          </p:nvPr>
        </p:nvSpPr>
        <p:spPr>
          <a:xfrm>
            <a:off x="715756" y="1234207"/>
            <a:ext cx="3227100" cy="1371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grpSp>
        <p:nvGrpSpPr>
          <p:cNvPr id="814" name="Google Shape;814;p33"/>
          <p:cNvGrpSpPr/>
          <p:nvPr/>
        </p:nvGrpSpPr>
        <p:grpSpPr>
          <a:xfrm>
            <a:off x="4900624" y="2135120"/>
            <a:ext cx="4801045" cy="5102515"/>
            <a:chOff x="4900624" y="2135120"/>
            <a:chExt cx="4801045" cy="5102515"/>
          </a:xfrm>
        </p:grpSpPr>
        <p:grpSp>
          <p:nvGrpSpPr>
            <p:cNvPr id="815" name="Google Shape;815;p33"/>
            <p:cNvGrpSpPr/>
            <p:nvPr/>
          </p:nvGrpSpPr>
          <p:grpSpPr>
            <a:xfrm>
              <a:off x="4900624" y="2412006"/>
              <a:ext cx="4801045" cy="2797782"/>
              <a:chOff x="4612626" y="1011949"/>
              <a:chExt cx="5157423" cy="3005459"/>
            </a:xfrm>
          </p:grpSpPr>
          <p:sp>
            <p:nvSpPr>
              <p:cNvPr id="816" name="Google Shape;816;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33"/>
            <p:cNvGrpSpPr/>
            <p:nvPr/>
          </p:nvGrpSpPr>
          <p:grpSpPr>
            <a:xfrm>
              <a:off x="5605243" y="2135120"/>
              <a:ext cx="1819782" cy="3628266"/>
              <a:chOff x="2887275" y="2878475"/>
              <a:chExt cx="227325" cy="453250"/>
            </a:xfrm>
          </p:grpSpPr>
          <p:sp>
            <p:nvSpPr>
              <p:cNvPr id="819" name="Google Shape;819;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245112" y="2135127"/>
              <a:ext cx="1671907" cy="5102509"/>
              <a:chOff x="7245112" y="2265777"/>
              <a:chExt cx="1671907" cy="5102509"/>
            </a:xfrm>
          </p:grpSpPr>
          <p:sp>
            <p:nvSpPr>
              <p:cNvPr id="844" name="Google Shape;844;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6" name="Google Shape;876;p33"/>
          <p:cNvGrpSpPr/>
          <p:nvPr/>
        </p:nvGrpSpPr>
        <p:grpSpPr>
          <a:xfrm>
            <a:off x="6901677" y="-1502667"/>
            <a:ext cx="2752249" cy="2748153"/>
            <a:chOff x="6901677" y="-1502667"/>
            <a:chExt cx="2752249" cy="2748153"/>
          </a:xfrm>
        </p:grpSpPr>
        <p:sp>
          <p:nvSpPr>
            <p:cNvPr id="877" name="Google Shape;877;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3"/>
            <p:cNvGrpSpPr/>
            <p:nvPr/>
          </p:nvGrpSpPr>
          <p:grpSpPr>
            <a:xfrm>
              <a:off x="7792984" y="-502416"/>
              <a:ext cx="1860942" cy="1548442"/>
              <a:chOff x="7130276" y="-986028"/>
              <a:chExt cx="2350564" cy="1955844"/>
            </a:xfrm>
          </p:grpSpPr>
          <p:sp>
            <p:nvSpPr>
              <p:cNvPr id="879" name="Google Shape;879;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33"/>
              <p:cNvGrpSpPr/>
              <p:nvPr/>
            </p:nvGrpSpPr>
            <p:grpSpPr>
              <a:xfrm rot="10800000">
                <a:off x="7374368" y="-329618"/>
                <a:ext cx="1721841" cy="1113844"/>
                <a:chOff x="-3171530" y="2930427"/>
                <a:chExt cx="1885915" cy="1219982"/>
              </a:xfrm>
            </p:grpSpPr>
            <p:sp>
              <p:nvSpPr>
                <p:cNvPr id="881" name="Google Shape;881;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a:extLst>
              <a:ext uri="{FF2B5EF4-FFF2-40B4-BE49-F238E27FC236}">
                <a16:creationId xmlns:a16="http://schemas.microsoft.com/office/drawing/2014/main" id="{9F307D2D-06E9-05AF-CBBD-2497ED2BFCE4}"/>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7" name="TextBox 6">
            <a:extLst>
              <a:ext uri="{FF2B5EF4-FFF2-40B4-BE49-F238E27FC236}">
                <a16:creationId xmlns:a16="http://schemas.microsoft.com/office/drawing/2014/main" id="{F20101D9-F693-06E9-F9BB-1B796559DB4B}"/>
              </a:ext>
            </a:extLst>
          </p:cNvPr>
          <p:cNvSpPr txBox="1"/>
          <p:nvPr/>
        </p:nvSpPr>
        <p:spPr>
          <a:xfrm>
            <a:off x="1328057" y="78119"/>
            <a:ext cx="7605486" cy="1015663"/>
          </a:xfrm>
          <a:prstGeom prst="rect">
            <a:avLst/>
          </a:prstGeom>
          <a:noFill/>
        </p:spPr>
        <p:txBody>
          <a:bodyPr wrap="square">
            <a:spAutoFit/>
          </a:bodyPr>
          <a:lstStyle/>
          <a:p>
            <a:pPr algn="ctr" rtl="0">
              <a:spcBef>
                <a:spcPts val="0"/>
              </a:spcBef>
              <a:spcAft>
                <a:spcPts val="0"/>
              </a:spcAft>
            </a:pPr>
            <a:r>
              <a:rPr lang="en-US" sz="2000" b="1" i="0" u="none" strike="noStrike" dirty="0">
                <a:solidFill>
                  <a:schemeClr val="tx1"/>
                </a:solidFill>
                <a:effectLst/>
                <a:latin typeface="Bahnschrift" panose="020B0502040204020203" pitchFamily="34" charset="0"/>
              </a:rPr>
              <a:t>Ex4: Read the list and tick (√) the thing(s) that has/have changed in your family in the past five years. Make notes of those which have changed.</a:t>
            </a:r>
            <a:endParaRPr lang="en-US" sz="2000" b="0" dirty="0">
              <a:solidFill>
                <a:schemeClr val="tx1"/>
              </a:solidFill>
              <a:effectLst/>
              <a:latin typeface="Bahnschrift" panose="020B0502040204020203" pitchFamily="34" charset="0"/>
            </a:endParaRPr>
          </a:p>
        </p:txBody>
      </p:sp>
      <p:graphicFrame>
        <p:nvGraphicFramePr>
          <p:cNvPr id="8" name="Table 7">
            <a:extLst>
              <a:ext uri="{FF2B5EF4-FFF2-40B4-BE49-F238E27FC236}">
                <a16:creationId xmlns:a16="http://schemas.microsoft.com/office/drawing/2014/main" id="{C39B9A59-32FB-8F31-1BC9-7774F74FFE1B}"/>
              </a:ext>
            </a:extLst>
          </p:cNvPr>
          <p:cNvGraphicFramePr>
            <a:graphicFrameLocks noGrp="1"/>
          </p:cNvGraphicFramePr>
          <p:nvPr>
            <p:extLst>
              <p:ext uri="{D42A27DB-BD31-4B8C-83A1-F6EECF244321}">
                <p14:modId xmlns:p14="http://schemas.microsoft.com/office/powerpoint/2010/main" val="3886923873"/>
              </p:ext>
            </p:extLst>
          </p:nvPr>
        </p:nvGraphicFramePr>
        <p:xfrm>
          <a:off x="899886" y="1093782"/>
          <a:ext cx="7326086" cy="3813084"/>
        </p:xfrm>
        <a:graphic>
          <a:graphicData uri="http://schemas.openxmlformats.org/drawingml/2006/table">
            <a:tbl>
              <a:tblPr firstRow="1" bandRow="1">
                <a:tableStyleId>{B9897944-BF98-43E9-8B0A-DA25FEB8B67F}</a:tableStyleId>
              </a:tblPr>
              <a:tblGrid>
                <a:gridCol w="648137">
                  <a:extLst>
                    <a:ext uri="{9D8B030D-6E8A-4147-A177-3AD203B41FA5}">
                      <a16:colId xmlns:a16="http://schemas.microsoft.com/office/drawing/2014/main" val="2087047331"/>
                    </a:ext>
                  </a:extLst>
                </a:gridCol>
                <a:gridCol w="3023977">
                  <a:extLst>
                    <a:ext uri="{9D8B030D-6E8A-4147-A177-3AD203B41FA5}">
                      <a16:colId xmlns:a16="http://schemas.microsoft.com/office/drawing/2014/main" val="3597720450"/>
                    </a:ext>
                  </a:extLst>
                </a:gridCol>
                <a:gridCol w="3653972">
                  <a:extLst>
                    <a:ext uri="{9D8B030D-6E8A-4147-A177-3AD203B41FA5}">
                      <a16:colId xmlns:a16="http://schemas.microsoft.com/office/drawing/2014/main" val="3377574871"/>
                    </a:ext>
                  </a:extLst>
                </a:gridCol>
              </a:tblGrid>
              <a:tr h="538674">
                <a:tc gridSpan="2">
                  <a:txBody>
                    <a:bodyPr/>
                    <a:lstStyle/>
                    <a:p>
                      <a:pPr algn="ctr"/>
                      <a:r>
                        <a:rPr lang="en-US" sz="2400" b="1" dirty="0">
                          <a:latin typeface="Patrick Hand" panose="00000500000000000000" pitchFamily="2" charset="0"/>
                        </a:rPr>
                        <a:t>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1FB"/>
                    </a:solidFill>
                  </a:tcPr>
                </a:tc>
                <a:tc hMerge="1">
                  <a:txBody>
                    <a:bodyPr/>
                    <a:lstStyle/>
                    <a:p>
                      <a:endParaRPr lang="en-US"/>
                    </a:p>
                  </a:txBody>
                  <a:tcPr/>
                </a:tc>
                <a:tc>
                  <a:txBody>
                    <a:bodyPr/>
                    <a:lstStyle/>
                    <a:p>
                      <a:pPr algn="ctr"/>
                      <a:r>
                        <a:rPr lang="en-US" sz="2400" b="1" dirty="0">
                          <a:latin typeface="Patrick Hand" panose="00000500000000000000" pitchFamily="2" charset="0"/>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01127691"/>
                  </a:ext>
                </a:extLst>
              </a:tr>
              <a:tr h="726129">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r>
                        <a:rPr lang="en-US" sz="2400" dirty="0">
                          <a:latin typeface="Patrick Hand" panose="00000500000000000000" pitchFamily="2" charset="0"/>
                        </a:rPr>
                        <a:t>1. Family type / members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r>
                        <a:rPr lang="en-US" sz="2400" dirty="0">
                          <a:latin typeface="Patrick Hand" panose="00000500000000000000" pitchFamily="2" charset="0"/>
                        </a:rPr>
                        <a:t>Still nuclear. One more member: my brother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3445930"/>
                  </a:ext>
                </a:extLst>
              </a:tr>
              <a:tr h="805530">
                <a:tc>
                  <a:txBody>
                    <a:bodyPr/>
                    <a:lstStyle/>
                    <a:p>
                      <a:endParaRPr lang="en-US" sz="2400"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r>
                        <a:rPr lang="en-US" sz="2400" dirty="0">
                          <a:latin typeface="Patrick Hand" panose="00000500000000000000" pitchFamily="2" charset="0"/>
                        </a:rPr>
                        <a:t>2. Home facilities</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endParaRPr lang="en-US" sz="2400" dirty="0">
                        <a:latin typeface="Patrick Hand"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03161487"/>
                  </a:ext>
                </a:extLst>
              </a:tr>
              <a:tr h="726129">
                <a:tc>
                  <a:txBody>
                    <a:bodyPr/>
                    <a:lstStyle/>
                    <a:p>
                      <a:endParaRPr lang="en-US" sz="2400"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r>
                        <a:rPr lang="en-US" sz="2400" dirty="0">
                          <a:latin typeface="Patrick Hand" panose="00000500000000000000" pitchFamily="2" charset="0"/>
                        </a:rPr>
                        <a:t>3. Ways of spending free time</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endParaRPr lang="en-US" sz="2400" dirty="0">
                        <a:latin typeface="Patrick Hand"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5161045"/>
                  </a:ext>
                </a:extLst>
              </a:tr>
              <a:tr h="726129">
                <a:tc>
                  <a:txBody>
                    <a:bodyPr/>
                    <a:lstStyle/>
                    <a:p>
                      <a:endParaRPr lang="en-US" sz="2400"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r>
                        <a:rPr lang="en-US" sz="2400" dirty="0">
                          <a:latin typeface="Patrick Hand" panose="00000500000000000000" pitchFamily="2" charset="0"/>
                        </a:rPr>
                        <a:t>4. Relationships among members</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BF9"/>
                    </a:solidFill>
                  </a:tcPr>
                </a:tc>
                <a:tc>
                  <a:txBody>
                    <a:bodyPr/>
                    <a:lstStyle/>
                    <a:p>
                      <a:endParaRPr lang="en-US" sz="2400" dirty="0">
                        <a:latin typeface="Patrick Hand"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6975003"/>
                  </a:ext>
                </a:extLst>
              </a:tr>
            </a:tbl>
          </a:graphicData>
        </a:graphic>
      </p:graphicFrame>
      <p:sp>
        <p:nvSpPr>
          <p:cNvPr id="9" name="Rectangle 8">
            <a:extLst>
              <a:ext uri="{FF2B5EF4-FFF2-40B4-BE49-F238E27FC236}">
                <a16:creationId xmlns:a16="http://schemas.microsoft.com/office/drawing/2014/main" id="{01BBCAF3-EFF1-D059-AFEB-93C9CE23A341}"/>
              </a:ext>
            </a:extLst>
          </p:cNvPr>
          <p:cNvSpPr/>
          <p:nvPr/>
        </p:nvSpPr>
        <p:spPr>
          <a:xfrm>
            <a:off x="1059542" y="1828799"/>
            <a:ext cx="384629" cy="399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2AD97A-A316-63A2-AA55-7F597392D0A4}"/>
              </a:ext>
            </a:extLst>
          </p:cNvPr>
          <p:cNvSpPr/>
          <p:nvPr/>
        </p:nvSpPr>
        <p:spPr>
          <a:xfrm>
            <a:off x="1052284" y="2666479"/>
            <a:ext cx="384629" cy="399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BC99F1-FA67-0515-6049-358E37F22435}"/>
              </a:ext>
            </a:extLst>
          </p:cNvPr>
          <p:cNvSpPr/>
          <p:nvPr/>
        </p:nvSpPr>
        <p:spPr>
          <a:xfrm>
            <a:off x="1059542" y="3465803"/>
            <a:ext cx="384629" cy="399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357075-BEB2-291F-53DE-053BD36E347E}"/>
              </a:ext>
            </a:extLst>
          </p:cNvPr>
          <p:cNvSpPr/>
          <p:nvPr/>
        </p:nvSpPr>
        <p:spPr>
          <a:xfrm>
            <a:off x="1059542" y="4296227"/>
            <a:ext cx="384629" cy="399143"/>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063A56-3E40-577B-87A8-681360595F2D}"/>
              </a:ext>
            </a:extLst>
          </p:cNvPr>
          <p:cNvSpPr txBox="1"/>
          <p:nvPr/>
        </p:nvSpPr>
        <p:spPr>
          <a:xfrm>
            <a:off x="1015998" y="1767804"/>
            <a:ext cx="466794" cy="523220"/>
          </a:xfrm>
          <a:prstGeom prst="rect">
            <a:avLst/>
          </a:prstGeom>
          <a:noFill/>
        </p:spPr>
        <p:txBody>
          <a:bodyPr wrap="none" rtlCol="0">
            <a:spAutoFit/>
          </a:bodyPr>
          <a:lstStyle/>
          <a:p>
            <a:r>
              <a:rPr lang="en-US" sz="2800" dirty="0">
                <a:sym typeface="Wingdings" panose="05000000000000000000" pitchFamily="2" charset="2"/>
              </a:rPr>
              <a:t></a:t>
            </a:r>
            <a:endParaRPr lang="en-US" sz="2800" dirty="0"/>
          </a:p>
        </p:txBody>
      </p:sp>
      <p:sp>
        <p:nvSpPr>
          <p:cNvPr id="14" name="TextBox 13">
            <a:extLst>
              <a:ext uri="{FF2B5EF4-FFF2-40B4-BE49-F238E27FC236}">
                <a16:creationId xmlns:a16="http://schemas.microsoft.com/office/drawing/2014/main" id="{3E53C2EA-9EA4-675A-DAE7-98479F5ACACE}"/>
              </a:ext>
            </a:extLst>
          </p:cNvPr>
          <p:cNvSpPr txBox="1"/>
          <p:nvPr/>
        </p:nvSpPr>
        <p:spPr>
          <a:xfrm>
            <a:off x="4572000" y="2450551"/>
            <a:ext cx="3374573" cy="830997"/>
          </a:xfrm>
          <a:prstGeom prst="rect">
            <a:avLst/>
          </a:prstGeom>
          <a:noFill/>
        </p:spPr>
        <p:txBody>
          <a:bodyPr wrap="square" rtlCol="0">
            <a:spAutoFit/>
          </a:bodyPr>
          <a:lstStyle/>
          <a:p>
            <a:r>
              <a:rPr lang="en-US" sz="2400" dirty="0">
                <a:solidFill>
                  <a:srgbClr val="FF0000"/>
                </a:solidFill>
                <a:latin typeface="Patrick Hand" panose="00000500000000000000" pitchFamily="2" charset="0"/>
              </a:rPr>
              <a:t>better, air conditioner, washing machines,…</a:t>
            </a:r>
          </a:p>
        </p:txBody>
      </p:sp>
      <p:sp>
        <p:nvSpPr>
          <p:cNvPr id="15" name="TextBox 14">
            <a:extLst>
              <a:ext uri="{FF2B5EF4-FFF2-40B4-BE49-F238E27FC236}">
                <a16:creationId xmlns:a16="http://schemas.microsoft.com/office/drawing/2014/main" id="{5C03482D-2C3A-D2EA-6F7F-3FC01DA573A3}"/>
              </a:ext>
            </a:extLst>
          </p:cNvPr>
          <p:cNvSpPr txBox="1"/>
          <p:nvPr/>
        </p:nvSpPr>
        <p:spPr>
          <a:xfrm>
            <a:off x="4579258" y="3249875"/>
            <a:ext cx="3374573" cy="830997"/>
          </a:xfrm>
          <a:prstGeom prst="rect">
            <a:avLst/>
          </a:prstGeom>
          <a:noFill/>
        </p:spPr>
        <p:txBody>
          <a:bodyPr wrap="square" rtlCol="0">
            <a:spAutoFit/>
          </a:bodyPr>
          <a:lstStyle/>
          <a:p>
            <a:r>
              <a:rPr lang="en-US" sz="2400" dirty="0">
                <a:solidFill>
                  <a:srgbClr val="FF0000"/>
                </a:solidFill>
                <a:latin typeface="Patrick Hand" panose="00000500000000000000" pitchFamily="2" charset="0"/>
              </a:rPr>
              <a:t>eat out, go on holiday, do chores.</a:t>
            </a:r>
          </a:p>
        </p:txBody>
      </p:sp>
      <p:sp>
        <p:nvSpPr>
          <p:cNvPr id="16" name="TextBox 15">
            <a:extLst>
              <a:ext uri="{FF2B5EF4-FFF2-40B4-BE49-F238E27FC236}">
                <a16:creationId xmlns:a16="http://schemas.microsoft.com/office/drawing/2014/main" id="{3E65F59B-869E-F07C-7CB7-4626330FC5C6}"/>
              </a:ext>
            </a:extLst>
          </p:cNvPr>
          <p:cNvSpPr txBox="1"/>
          <p:nvPr/>
        </p:nvSpPr>
        <p:spPr>
          <a:xfrm>
            <a:off x="4579258" y="4259940"/>
            <a:ext cx="3374573" cy="461665"/>
          </a:xfrm>
          <a:prstGeom prst="rect">
            <a:avLst/>
          </a:prstGeom>
          <a:noFill/>
        </p:spPr>
        <p:txBody>
          <a:bodyPr wrap="square" rtlCol="0">
            <a:spAutoFit/>
          </a:bodyPr>
          <a:lstStyle/>
          <a:p>
            <a:r>
              <a:rPr lang="en-US" sz="2400" dirty="0">
                <a:solidFill>
                  <a:srgbClr val="FF0000"/>
                </a:solidFill>
                <a:latin typeface="Patrick Hand" panose="00000500000000000000" pitchFamily="2" charset="0"/>
              </a:rPr>
              <a:t>respect each other</a:t>
            </a:r>
          </a:p>
        </p:txBody>
      </p:sp>
      <p:pic>
        <p:nvPicPr>
          <p:cNvPr id="2" name="Picture 1">
            <a:extLst>
              <a:ext uri="{FF2B5EF4-FFF2-40B4-BE49-F238E27FC236}">
                <a16:creationId xmlns:a16="http://schemas.microsoft.com/office/drawing/2014/main" id="{D7452E33-2A5C-6051-EE2B-3398CA48D86F}"/>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32"/>
          <p:cNvGrpSpPr/>
          <p:nvPr/>
        </p:nvGrpSpPr>
        <p:grpSpPr>
          <a:xfrm>
            <a:off x="5774297" y="1847769"/>
            <a:ext cx="5205277" cy="3474642"/>
            <a:chOff x="5129255" y="2124215"/>
            <a:chExt cx="5205277" cy="3474642"/>
          </a:xfrm>
        </p:grpSpPr>
        <p:grpSp>
          <p:nvGrpSpPr>
            <p:cNvPr id="762" name="Google Shape;762;p32"/>
            <p:cNvGrpSpPr/>
            <p:nvPr/>
          </p:nvGrpSpPr>
          <p:grpSpPr>
            <a:xfrm>
              <a:off x="5129255" y="2571846"/>
              <a:ext cx="5205277" cy="3027012"/>
              <a:chOff x="4727275" y="2304100"/>
              <a:chExt cx="5665299" cy="3294527"/>
            </a:xfrm>
          </p:grpSpPr>
          <p:sp>
            <p:nvSpPr>
              <p:cNvPr id="763" name="Google Shape;763;p32"/>
              <p:cNvSpPr/>
              <p:nvPr/>
            </p:nvSpPr>
            <p:spPr>
              <a:xfrm>
                <a:off x="4727275" y="2304100"/>
                <a:ext cx="5391399" cy="3142127"/>
              </a:xfrm>
              <a:custGeom>
                <a:avLst/>
                <a:gdLst/>
                <a:ahLst/>
                <a:cxnLst/>
                <a:rect l="l" t="t" r="r" b="b"/>
                <a:pathLst>
                  <a:path w="252495" h="147155" extrusionOk="0">
                    <a:moveTo>
                      <a:pt x="69126" y="0"/>
                    </a:moveTo>
                    <a:cubicBezTo>
                      <a:pt x="64849" y="0"/>
                      <a:pt x="60598" y="349"/>
                      <a:pt x="56425" y="1096"/>
                    </a:cubicBezTo>
                    <a:cubicBezTo>
                      <a:pt x="36635" y="4611"/>
                      <a:pt x="20407" y="17941"/>
                      <a:pt x="18466" y="35631"/>
                    </a:cubicBezTo>
                    <a:cubicBezTo>
                      <a:pt x="17599" y="43642"/>
                      <a:pt x="26501" y="57771"/>
                      <a:pt x="23693" y="65372"/>
                    </a:cubicBezTo>
                    <a:cubicBezTo>
                      <a:pt x="20840" y="73064"/>
                      <a:pt x="1" y="96665"/>
                      <a:pt x="526" y="114629"/>
                    </a:cubicBezTo>
                    <a:cubicBezTo>
                      <a:pt x="1028" y="132501"/>
                      <a:pt x="5821" y="138070"/>
                      <a:pt x="12600" y="147155"/>
                    </a:cubicBezTo>
                    <a:lnTo>
                      <a:pt x="234074" y="147155"/>
                    </a:lnTo>
                    <a:cubicBezTo>
                      <a:pt x="238297" y="137933"/>
                      <a:pt x="241607" y="130584"/>
                      <a:pt x="236653" y="118486"/>
                    </a:cubicBezTo>
                    <a:cubicBezTo>
                      <a:pt x="232705" y="108831"/>
                      <a:pt x="243433" y="100865"/>
                      <a:pt x="247587" y="91872"/>
                    </a:cubicBezTo>
                    <a:cubicBezTo>
                      <a:pt x="251284" y="83860"/>
                      <a:pt x="252494" y="74251"/>
                      <a:pt x="251604" y="65509"/>
                    </a:cubicBezTo>
                    <a:cubicBezTo>
                      <a:pt x="250371" y="53617"/>
                      <a:pt x="244437" y="41679"/>
                      <a:pt x="234188" y="33166"/>
                    </a:cubicBezTo>
                    <a:cubicBezTo>
                      <a:pt x="221815" y="22878"/>
                      <a:pt x="204526" y="18545"/>
                      <a:pt x="187518" y="18545"/>
                    </a:cubicBezTo>
                    <a:cubicBezTo>
                      <a:pt x="182564" y="18545"/>
                      <a:pt x="177635" y="18912"/>
                      <a:pt x="172857" y="19607"/>
                    </a:cubicBezTo>
                    <a:cubicBezTo>
                      <a:pt x="165178" y="20716"/>
                      <a:pt x="157534" y="22579"/>
                      <a:pt x="149717" y="22579"/>
                    </a:cubicBezTo>
                    <a:cubicBezTo>
                      <a:pt x="148517" y="22579"/>
                      <a:pt x="147314" y="22535"/>
                      <a:pt x="146105" y="22438"/>
                    </a:cubicBezTo>
                    <a:cubicBezTo>
                      <a:pt x="132867" y="21411"/>
                      <a:pt x="121180" y="14243"/>
                      <a:pt x="109128" y="8971"/>
                    </a:cubicBezTo>
                    <a:cubicBezTo>
                      <a:pt x="96639" y="3534"/>
                      <a:pt x="82748" y="0"/>
                      <a:pt x="69126" y="0"/>
                    </a:cubicBezTo>
                    <a:close/>
                  </a:path>
                </a:pathLst>
              </a:custGeom>
              <a:solidFill>
                <a:schemeClr val="accent6">
                  <a:lumMod val="75000"/>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5001175" y="2456500"/>
                <a:ext cx="5391399" cy="3142127"/>
              </a:xfrm>
              <a:custGeom>
                <a:avLst/>
                <a:gdLst/>
                <a:ahLst/>
                <a:cxnLst/>
                <a:rect l="l" t="t" r="r" b="b"/>
                <a:pathLst>
                  <a:path w="252495" h="147155" extrusionOk="0">
                    <a:moveTo>
                      <a:pt x="69126" y="0"/>
                    </a:moveTo>
                    <a:cubicBezTo>
                      <a:pt x="64849" y="0"/>
                      <a:pt x="60598" y="349"/>
                      <a:pt x="56425" y="1096"/>
                    </a:cubicBezTo>
                    <a:cubicBezTo>
                      <a:pt x="36635" y="4611"/>
                      <a:pt x="20407" y="17941"/>
                      <a:pt x="18466" y="35631"/>
                    </a:cubicBezTo>
                    <a:cubicBezTo>
                      <a:pt x="17599" y="43642"/>
                      <a:pt x="26501" y="57771"/>
                      <a:pt x="23693" y="65372"/>
                    </a:cubicBezTo>
                    <a:cubicBezTo>
                      <a:pt x="20840" y="73064"/>
                      <a:pt x="1" y="96665"/>
                      <a:pt x="526" y="114629"/>
                    </a:cubicBezTo>
                    <a:cubicBezTo>
                      <a:pt x="1028" y="132501"/>
                      <a:pt x="5821" y="138070"/>
                      <a:pt x="12600" y="147155"/>
                    </a:cubicBezTo>
                    <a:lnTo>
                      <a:pt x="234074" y="147155"/>
                    </a:lnTo>
                    <a:cubicBezTo>
                      <a:pt x="238297" y="137933"/>
                      <a:pt x="241607" y="130584"/>
                      <a:pt x="236653" y="118486"/>
                    </a:cubicBezTo>
                    <a:cubicBezTo>
                      <a:pt x="232705" y="108831"/>
                      <a:pt x="243433" y="100865"/>
                      <a:pt x="247587" y="91872"/>
                    </a:cubicBezTo>
                    <a:cubicBezTo>
                      <a:pt x="251284" y="83860"/>
                      <a:pt x="252494" y="74251"/>
                      <a:pt x="251604" y="65509"/>
                    </a:cubicBezTo>
                    <a:cubicBezTo>
                      <a:pt x="250371" y="53617"/>
                      <a:pt x="244437" y="41679"/>
                      <a:pt x="234188" y="33166"/>
                    </a:cubicBezTo>
                    <a:cubicBezTo>
                      <a:pt x="221815" y="22878"/>
                      <a:pt x="204526" y="18545"/>
                      <a:pt x="187518" y="18545"/>
                    </a:cubicBezTo>
                    <a:cubicBezTo>
                      <a:pt x="182564" y="18545"/>
                      <a:pt x="177635" y="18912"/>
                      <a:pt x="172857" y="19607"/>
                    </a:cubicBezTo>
                    <a:cubicBezTo>
                      <a:pt x="165178" y="20716"/>
                      <a:pt x="157534" y="22579"/>
                      <a:pt x="149717" y="22579"/>
                    </a:cubicBezTo>
                    <a:cubicBezTo>
                      <a:pt x="148517" y="22579"/>
                      <a:pt x="147314" y="22535"/>
                      <a:pt x="146105" y="22438"/>
                    </a:cubicBezTo>
                    <a:cubicBezTo>
                      <a:pt x="132867" y="21411"/>
                      <a:pt x="121180" y="14243"/>
                      <a:pt x="109128" y="8971"/>
                    </a:cubicBezTo>
                    <a:cubicBezTo>
                      <a:pt x="96639" y="3534"/>
                      <a:pt x="82748" y="0"/>
                      <a:pt x="69126" y="0"/>
                    </a:cubicBezTo>
                    <a:close/>
                  </a:path>
                </a:pathLst>
              </a:custGeom>
              <a:solidFill>
                <a:schemeClr val="accent6">
                  <a:lumMod val="20000"/>
                  <a:lumOff val="80000"/>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2"/>
            <p:cNvGrpSpPr/>
            <p:nvPr/>
          </p:nvGrpSpPr>
          <p:grpSpPr>
            <a:xfrm>
              <a:off x="6182907" y="2124215"/>
              <a:ext cx="3098054" cy="3212225"/>
              <a:chOff x="6605307" y="2566184"/>
              <a:chExt cx="2676042" cy="2774661"/>
            </a:xfrm>
          </p:grpSpPr>
          <p:sp>
            <p:nvSpPr>
              <p:cNvPr id="766" name="Google Shape;766;p32"/>
              <p:cNvSpPr/>
              <p:nvPr/>
            </p:nvSpPr>
            <p:spPr>
              <a:xfrm>
                <a:off x="6713275" y="2566184"/>
                <a:ext cx="1654988" cy="1523977"/>
              </a:xfrm>
              <a:custGeom>
                <a:avLst/>
                <a:gdLst/>
                <a:ahLst/>
                <a:cxnLst/>
                <a:rect l="l" t="t" r="r" b="b"/>
                <a:pathLst>
                  <a:path w="79205" h="72935" extrusionOk="0">
                    <a:moveTo>
                      <a:pt x="57403" y="18834"/>
                    </a:moveTo>
                    <a:lnTo>
                      <a:pt x="57403" y="19023"/>
                    </a:lnTo>
                    <a:lnTo>
                      <a:pt x="57371" y="18834"/>
                    </a:lnTo>
                    <a:close/>
                    <a:moveTo>
                      <a:pt x="38600" y="0"/>
                    </a:moveTo>
                    <a:cubicBezTo>
                      <a:pt x="37757" y="0"/>
                      <a:pt x="36913" y="71"/>
                      <a:pt x="36074" y="215"/>
                    </a:cubicBezTo>
                    <a:cubicBezTo>
                      <a:pt x="32829" y="688"/>
                      <a:pt x="29710" y="2011"/>
                      <a:pt x="26780" y="3649"/>
                    </a:cubicBezTo>
                    <a:cubicBezTo>
                      <a:pt x="21802" y="6453"/>
                      <a:pt x="17234" y="10328"/>
                      <a:pt x="13863" y="15337"/>
                    </a:cubicBezTo>
                    <a:cubicBezTo>
                      <a:pt x="10334" y="20599"/>
                      <a:pt x="8444" y="26774"/>
                      <a:pt x="8475" y="33075"/>
                    </a:cubicBezTo>
                    <a:cubicBezTo>
                      <a:pt x="8601" y="39911"/>
                      <a:pt x="10712" y="46590"/>
                      <a:pt x="7688" y="52923"/>
                    </a:cubicBezTo>
                    <a:cubicBezTo>
                      <a:pt x="5356" y="57806"/>
                      <a:pt x="1198" y="61681"/>
                      <a:pt x="316" y="67383"/>
                    </a:cubicBezTo>
                    <a:cubicBezTo>
                      <a:pt x="1" y="69242"/>
                      <a:pt x="316" y="71574"/>
                      <a:pt x="1828" y="72456"/>
                    </a:cubicBezTo>
                    <a:cubicBezTo>
                      <a:pt x="2394" y="72752"/>
                      <a:pt x="3029" y="72910"/>
                      <a:pt x="3675" y="72910"/>
                    </a:cubicBezTo>
                    <a:cubicBezTo>
                      <a:pt x="3783" y="72910"/>
                      <a:pt x="3893" y="72906"/>
                      <a:pt x="4002" y="72897"/>
                    </a:cubicBezTo>
                    <a:cubicBezTo>
                      <a:pt x="6058" y="72923"/>
                      <a:pt x="8114" y="72935"/>
                      <a:pt x="10169" y="72935"/>
                    </a:cubicBezTo>
                    <a:cubicBezTo>
                      <a:pt x="28259" y="72935"/>
                      <a:pt x="46284" y="71984"/>
                      <a:pt x="64334" y="70881"/>
                    </a:cubicBezTo>
                    <a:cubicBezTo>
                      <a:pt x="67484" y="70755"/>
                      <a:pt x="70666" y="70439"/>
                      <a:pt x="73785" y="69967"/>
                    </a:cubicBezTo>
                    <a:cubicBezTo>
                      <a:pt x="75865" y="69589"/>
                      <a:pt x="78259" y="68707"/>
                      <a:pt x="78826" y="66407"/>
                    </a:cubicBezTo>
                    <a:cubicBezTo>
                      <a:pt x="79204" y="64611"/>
                      <a:pt x="78353" y="62784"/>
                      <a:pt x="77345" y="61366"/>
                    </a:cubicBezTo>
                    <a:cubicBezTo>
                      <a:pt x="76337" y="59917"/>
                      <a:pt x="75108" y="58625"/>
                      <a:pt x="74573" y="56892"/>
                    </a:cubicBezTo>
                    <a:cubicBezTo>
                      <a:pt x="73596" y="53805"/>
                      <a:pt x="75077" y="50591"/>
                      <a:pt x="75739" y="47441"/>
                    </a:cubicBezTo>
                    <a:cubicBezTo>
                      <a:pt x="76621" y="42999"/>
                      <a:pt x="75833" y="38430"/>
                      <a:pt x="73596" y="34492"/>
                    </a:cubicBezTo>
                    <a:cubicBezTo>
                      <a:pt x="71170" y="30302"/>
                      <a:pt x="67138" y="28034"/>
                      <a:pt x="63672" y="25135"/>
                    </a:cubicBezTo>
                    <a:cubicBezTo>
                      <a:pt x="61593" y="23403"/>
                      <a:pt x="59608" y="21197"/>
                      <a:pt x="58379" y="18614"/>
                    </a:cubicBezTo>
                    <a:cubicBezTo>
                      <a:pt x="58568" y="18551"/>
                      <a:pt x="58726" y="18519"/>
                      <a:pt x="58915" y="18456"/>
                    </a:cubicBezTo>
                    <a:cubicBezTo>
                      <a:pt x="64113" y="16629"/>
                      <a:pt x="66161" y="10360"/>
                      <a:pt x="63074" y="5823"/>
                    </a:cubicBezTo>
                    <a:cubicBezTo>
                      <a:pt x="61412" y="3407"/>
                      <a:pt x="58777" y="2170"/>
                      <a:pt x="56134" y="2170"/>
                    </a:cubicBezTo>
                    <a:cubicBezTo>
                      <a:pt x="53815" y="2170"/>
                      <a:pt x="51489" y="3123"/>
                      <a:pt x="49810" y="5067"/>
                    </a:cubicBezTo>
                    <a:cubicBezTo>
                      <a:pt x="48613" y="3744"/>
                      <a:pt x="47258" y="2641"/>
                      <a:pt x="45746" y="1790"/>
                    </a:cubicBezTo>
                    <a:cubicBezTo>
                      <a:pt x="43535" y="614"/>
                      <a:pt x="41079" y="0"/>
                      <a:pt x="3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6667848" y="4668046"/>
                <a:ext cx="499014" cy="672798"/>
              </a:xfrm>
              <a:custGeom>
                <a:avLst/>
                <a:gdLst/>
                <a:ahLst/>
                <a:cxnLst/>
                <a:rect l="l" t="t" r="r" b="b"/>
                <a:pathLst>
                  <a:path w="23882" h="32199" extrusionOk="0">
                    <a:moveTo>
                      <a:pt x="16604" y="1"/>
                    </a:moveTo>
                    <a:lnTo>
                      <a:pt x="1" y="1040"/>
                    </a:lnTo>
                    <a:lnTo>
                      <a:pt x="3718" y="32199"/>
                    </a:lnTo>
                    <a:lnTo>
                      <a:pt x="23882" y="29962"/>
                    </a:lnTo>
                    <a:lnTo>
                      <a:pt x="16604"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8062168" y="3630540"/>
                <a:ext cx="1219181" cy="1509559"/>
              </a:xfrm>
              <a:custGeom>
                <a:avLst/>
                <a:gdLst/>
                <a:ahLst/>
                <a:cxnLst/>
                <a:rect l="l" t="t" r="r" b="b"/>
                <a:pathLst>
                  <a:path w="58348" h="72245" extrusionOk="0">
                    <a:moveTo>
                      <a:pt x="47762" y="1"/>
                    </a:moveTo>
                    <a:cubicBezTo>
                      <a:pt x="47006" y="1"/>
                      <a:pt x="46376" y="568"/>
                      <a:pt x="46313" y="1324"/>
                    </a:cubicBezTo>
                    <a:lnTo>
                      <a:pt x="45052" y="10366"/>
                    </a:lnTo>
                    <a:cubicBezTo>
                      <a:pt x="44993" y="10725"/>
                      <a:pt x="44706" y="10999"/>
                      <a:pt x="44353" y="10999"/>
                    </a:cubicBezTo>
                    <a:cubicBezTo>
                      <a:pt x="44335" y="10999"/>
                      <a:pt x="44315" y="10998"/>
                      <a:pt x="44296" y="10996"/>
                    </a:cubicBezTo>
                    <a:lnTo>
                      <a:pt x="44076" y="10996"/>
                    </a:lnTo>
                    <a:cubicBezTo>
                      <a:pt x="43761" y="10965"/>
                      <a:pt x="43509" y="10713"/>
                      <a:pt x="43477" y="10398"/>
                    </a:cubicBezTo>
                    <a:lnTo>
                      <a:pt x="42563" y="3151"/>
                    </a:lnTo>
                    <a:cubicBezTo>
                      <a:pt x="42437" y="2332"/>
                      <a:pt x="41807" y="1671"/>
                      <a:pt x="40957" y="1576"/>
                    </a:cubicBezTo>
                    <a:cubicBezTo>
                      <a:pt x="40201" y="1702"/>
                      <a:pt x="39665" y="2427"/>
                      <a:pt x="39791" y="3214"/>
                    </a:cubicBezTo>
                    <a:cubicBezTo>
                      <a:pt x="39791" y="3214"/>
                      <a:pt x="41114" y="13580"/>
                      <a:pt x="41114" y="13611"/>
                    </a:cubicBezTo>
                    <a:cubicBezTo>
                      <a:pt x="41177" y="14556"/>
                      <a:pt x="41020" y="15470"/>
                      <a:pt x="40642" y="16320"/>
                    </a:cubicBezTo>
                    <a:cubicBezTo>
                      <a:pt x="40516" y="16586"/>
                      <a:pt x="40273" y="16709"/>
                      <a:pt x="40030" y="16709"/>
                    </a:cubicBezTo>
                    <a:cubicBezTo>
                      <a:pt x="39725" y="16709"/>
                      <a:pt x="39420" y="16514"/>
                      <a:pt x="39350" y="16163"/>
                    </a:cubicBezTo>
                    <a:cubicBezTo>
                      <a:pt x="39003" y="14619"/>
                      <a:pt x="38499" y="12288"/>
                      <a:pt x="38499" y="12288"/>
                    </a:cubicBezTo>
                    <a:cubicBezTo>
                      <a:pt x="38372" y="11625"/>
                      <a:pt x="37791" y="11169"/>
                      <a:pt x="37140" y="11169"/>
                    </a:cubicBezTo>
                    <a:cubicBezTo>
                      <a:pt x="36986" y="11169"/>
                      <a:pt x="36828" y="11194"/>
                      <a:pt x="36672" y="11248"/>
                    </a:cubicBezTo>
                    <a:cubicBezTo>
                      <a:pt x="35979" y="11532"/>
                      <a:pt x="35632" y="12288"/>
                      <a:pt x="35790" y="13044"/>
                    </a:cubicBezTo>
                    <a:lnTo>
                      <a:pt x="36735" y="17108"/>
                    </a:lnTo>
                    <a:cubicBezTo>
                      <a:pt x="36735" y="17108"/>
                      <a:pt x="36294" y="22621"/>
                      <a:pt x="38562" y="25520"/>
                    </a:cubicBezTo>
                    <a:lnTo>
                      <a:pt x="25645" y="43068"/>
                    </a:lnTo>
                    <a:lnTo>
                      <a:pt x="19439" y="33837"/>
                    </a:lnTo>
                    <a:lnTo>
                      <a:pt x="0" y="44454"/>
                    </a:lnTo>
                    <a:lnTo>
                      <a:pt x="15060" y="66476"/>
                    </a:lnTo>
                    <a:cubicBezTo>
                      <a:pt x="17535" y="70653"/>
                      <a:pt x="20827" y="72245"/>
                      <a:pt x="23956" y="72245"/>
                    </a:cubicBezTo>
                    <a:cubicBezTo>
                      <a:pt x="26043" y="72245"/>
                      <a:pt x="28058" y="71536"/>
                      <a:pt x="29709" y="70414"/>
                    </a:cubicBezTo>
                    <a:cubicBezTo>
                      <a:pt x="31033" y="69501"/>
                      <a:pt x="32072" y="68241"/>
                      <a:pt x="32734" y="66791"/>
                    </a:cubicBezTo>
                    <a:lnTo>
                      <a:pt x="51952" y="24102"/>
                    </a:lnTo>
                    <a:cubicBezTo>
                      <a:pt x="52866" y="21960"/>
                      <a:pt x="53653" y="20133"/>
                      <a:pt x="54220" y="18809"/>
                    </a:cubicBezTo>
                    <a:lnTo>
                      <a:pt x="57938" y="11658"/>
                    </a:lnTo>
                    <a:cubicBezTo>
                      <a:pt x="58347" y="10933"/>
                      <a:pt x="58032" y="10019"/>
                      <a:pt x="57276" y="9641"/>
                    </a:cubicBezTo>
                    <a:cubicBezTo>
                      <a:pt x="57103" y="9571"/>
                      <a:pt x="56924" y="9537"/>
                      <a:pt x="56748" y="9537"/>
                    </a:cubicBezTo>
                    <a:cubicBezTo>
                      <a:pt x="56219" y="9537"/>
                      <a:pt x="55717" y="9838"/>
                      <a:pt x="55480" y="10335"/>
                    </a:cubicBezTo>
                    <a:lnTo>
                      <a:pt x="53685" y="13580"/>
                    </a:lnTo>
                    <a:cubicBezTo>
                      <a:pt x="53556" y="13836"/>
                      <a:pt x="53318" y="13958"/>
                      <a:pt x="53078" y="13958"/>
                    </a:cubicBezTo>
                    <a:cubicBezTo>
                      <a:pt x="52788" y="13958"/>
                      <a:pt x="52496" y="13781"/>
                      <a:pt x="52393" y="13454"/>
                    </a:cubicBezTo>
                    <a:cubicBezTo>
                      <a:pt x="52204" y="12949"/>
                      <a:pt x="52204" y="12382"/>
                      <a:pt x="52362" y="11847"/>
                    </a:cubicBezTo>
                    <a:lnTo>
                      <a:pt x="54724" y="3939"/>
                    </a:lnTo>
                    <a:cubicBezTo>
                      <a:pt x="55030" y="2869"/>
                      <a:pt x="54165" y="2158"/>
                      <a:pt x="53325" y="2158"/>
                    </a:cubicBezTo>
                    <a:cubicBezTo>
                      <a:pt x="52780" y="2158"/>
                      <a:pt x="52245" y="2457"/>
                      <a:pt x="52046" y="3151"/>
                    </a:cubicBezTo>
                    <a:lnTo>
                      <a:pt x="49778" y="10776"/>
                    </a:lnTo>
                    <a:cubicBezTo>
                      <a:pt x="49650" y="11211"/>
                      <a:pt x="49231" y="11521"/>
                      <a:pt x="48792" y="11521"/>
                    </a:cubicBezTo>
                    <a:cubicBezTo>
                      <a:pt x="48690" y="11521"/>
                      <a:pt x="48587" y="11504"/>
                      <a:pt x="48486" y="11469"/>
                    </a:cubicBezTo>
                    <a:cubicBezTo>
                      <a:pt x="48045" y="11311"/>
                      <a:pt x="47762" y="10902"/>
                      <a:pt x="47856" y="10429"/>
                    </a:cubicBezTo>
                    <a:lnTo>
                      <a:pt x="49085" y="1639"/>
                    </a:lnTo>
                    <a:cubicBezTo>
                      <a:pt x="49211" y="820"/>
                      <a:pt x="48581" y="64"/>
                      <a:pt x="47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8531545" y="4500171"/>
                <a:ext cx="66509" cy="134982"/>
              </a:xfrm>
              <a:custGeom>
                <a:avLst/>
                <a:gdLst/>
                <a:ahLst/>
                <a:cxnLst/>
                <a:rect l="l" t="t" r="r" b="b"/>
                <a:pathLst>
                  <a:path w="3183" h="6460" extrusionOk="0">
                    <a:moveTo>
                      <a:pt x="2206" y="1"/>
                    </a:moveTo>
                    <a:lnTo>
                      <a:pt x="0" y="6459"/>
                    </a:lnTo>
                    <a:lnTo>
                      <a:pt x="0" y="6459"/>
                    </a:lnTo>
                    <a:lnTo>
                      <a:pt x="3182" y="1450"/>
                    </a:lnTo>
                    <a:lnTo>
                      <a:pt x="2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6605307" y="3759612"/>
                <a:ext cx="1996643" cy="1548299"/>
              </a:xfrm>
              <a:custGeom>
                <a:avLst/>
                <a:gdLst/>
                <a:ahLst/>
                <a:cxnLst/>
                <a:rect l="l" t="t" r="r" b="b"/>
                <a:pathLst>
                  <a:path w="95556" h="74099" extrusionOk="0">
                    <a:moveTo>
                      <a:pt x="60603" y="1"/>
                    </a:moveTo>
                    <a:cubicBezTo>
                      <a:pt x="55683" y="1"/>
                      <a:pt x="50799" y="811"/>
                      <a:pt x="45935" y="1385"/>
                    </a:cubicBezTo>
                    <a:lnTo>
                      <a:pt x="29080" y="3433"/>
                    </a:lnTo>
                    <a:cubicBezTo>
                      <a:pt x="28292" y="3496"/>
                      <a:pt x="27536" y="3622"/>
                      <a:pt x="26780" y="3811"/>
                    </a:cubicBezTo>
                    <a:cubicBezTo>
                      <a:pt x="25709" y="4126"/>
                      <a:pt x="24701" y="4567"/>
                      <a:pt x="23724" y="5103"/>
                    </a:cubicBezTo>
                    <a:lnTo>
                      <a:pt x="17076" y="8348"/>
                    </a:lnTo>
                    <a:cubicBezTo>
                      <a:pt x="13107" y="10301"/>
                      <a:pt x="10019" y="12380"/>
                      <a:pt x="7656" y="16066"/>
                    </a:cubicBezTo>
                    <a:cubicBezTo>
                      <a:pt x="5546" y="19374"/>
                      <a:pt x="4096" y="23092"/>
                      <a:pt x="3025" y="26841"/>
                    </a:cubicBezTo>
                    <a:cubicBezTo>
                      <a:pt x="1198" y="33237"/>
                      <a:pt x="379" y="39916"/>
                      <a:pt x="1" y="46563"/>
                    </a:cubicBezTo>
                    <a:lnTo>
                      <a:pt x="19345" y="44736"/>
                    </a:lnTo>
                    <a:lnTo>
                      <a:pt x="19439" y="44515"/>
                    </a:lnTo>
                    <a:lnTo>
                      <a:pt x="27662" y="74098"/>
                    </a:lnTo>
                    <a:lnTo>
                      <a:pt x="74668" y="68050"/>
                    </a:lnTo>
                    <a:lnTo>
                      <a:pt x="74731" y="35505"/>
                    </a:lnTo>
                    <a:lnTo>
                      <a:pt x="74731" y="38309"/>
                    </a:lnTo>
                    <a:lnTo>
                      <a:pt x="95555" y="34276"/>
                    </a:lnTo>
                    <a:cubicBezTo>
                      <a:pt x="93539" y="28070"/>
                      <a:pt x="91082" y="21926"/>
                      <a:pt x="87805" y="16255"/>
                    </a:cubicBezTo>
                    <a:cubicBezTo>
                      <a:pt x="82670" y="7466"/>
                      <a:pt x="74825" y="1228"/>
                      <a:pt x="64491" y="188"/>
                    </a:cubicBezTo>
                    <a:cubicBezTo>
                      <a:pt x="63193" y="57"/>
                      <a:pt x="61896" y="1"/>
                      <a:pt x="60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7028610" y="2847166"/>
                <a:ext cx="896625" cy="1175553"/>
              </a:xfrm>
              <a:custGeom>
                <a:avLst/>
                <a:gdLst/>
                <a:ahLst/>
                <a:cxnLst/>
                <a:rect l="l" t="t" r="r" b="b"/>
                <a:pathLst>
                  <a:path w="42911" h="56260" extrusionOk="0">
                    <a:moveTo>
                      <a:pt x="5167" y="0"/>
                    </a:moveTo>
                    <a:cubicBezTo>
                      <a:pt x="3245" y="2268"/>
                      <a:pt x="2111" y="5104"/>
                      <a:pt x="1922" y="8065"/>
                    </a:cubicBezTo>
                    <a:lnTo>
                      <a:pt x="946" y="23566"/>
                    </a:lnTo>
                    <a:cubicBezTo>
                      <a:pt x="725" y="26716"/>
                      <a:pt x="1607" y="29804"/>
                      <a:pt x="3403" y="32387"/>
                    </a:cubicBezTo>
                    <a:cubicBezTo>
                      <a:pt x="5262" y="35758"/>
                      <a:pt x="8381" y="38216"/>
                      <a:pt x="12067" y="39192"/>
                    </a:cubicBezTo>
                    <a:lnTo>
                      <a:pt x="12697" y="44012"/>
                    </a:lnTo>
                    <a:lnTo>
                      <a:pt x="12602" y="44012"/>
                    </a:lnTo>
                    <a:lnTo>
                      <a:pt x="0" y="51101"/>
                    </a:lnTo>
                    <a:cubicBezTo>
                      <a:pt x="0" y="51101"/>
                      <a:pt x="2556" y="56259"/>
                      <a:pt x="14693" y="56259"/>
                    </a:cubicBezTo>
                    <a:cubicBezTo>
                      <a:pt x="16688" y="56259"/>
                      <a:pt x="18942" y="56120"/>
                      <a:pt x="21487" y="55795"/>
                    </a:cubicBezTo>
                    <a:cubicBezTo>
                      <a:pt x="37208" y="53779"/>
                      <a:pt x="42910" y="43918"/>
                      <a:pt x="42910" y="43918"/>
                    </a:cubicBezTo>
                    <a:lnTo>
                      <a:pt x="29804" y="41208"/>
                    </a:lnTo>
                    <a:lnTo>
                      <a:pt x="28544" y="31410"/>
                    </a:lnTo>
                    <a:cubicBezTo>
                      <a:pt x="29206" y="29898"/>
                      <a:pt x="29584" y="28291"/>
                      <a:pt x="29678" y="26653"/>
                    </a:cubicBezTo>
                    <a:lnTo>
                      <a:pt x="29773" y="25204"/>
                    </a:lnTo>
                    <a:lnTo>
                      <a:pt x="31348" y="25299"/>
                    </a:lnTo>
                    <a:cubicBezTo>
                      <a:pt x="31447" y="25304"/>
                      <a:pt x="31546" y="25307"/>
                      <a:pt x="31644" y="25307"/>
                    </a:cubicBezTo>
                    <a:cubicBezTo>
                      <a:pt x="34255" y="25307"/>
                      <a:pt x="36427" y="23310"/>
                      <a:pt x="36609" y="20699"/>
                    </a:cubicBezTo>
                    <a:cubicBezTo>
                      <a:pt x="36767" y="17958"/>
                      <a:pt x="34687" y="15626"/>
                      <a:pt x="31978" y="15437"/>
                    </a:cubicBezTo>
                    <a:lnTo>
                      <a:pt x="30718" y="15374"/>
                    </a:lnTo>
                    <a:cubicBezTo>
                      <a:pt x="29102" y="15885"/>
                      <a:pt x="27409" y="16140"/>
                      <a:pt x="25708" y="16140"/>
                    </a:cubicBezTo>
                    <a:cubicBezTo>
                      <a:pt x="25519" y="16140"/>
                      <a:pt x="25330" y="16137"/>
                      <a:pt x="25141" y="16131"/>
                    </a:cubicBezTo>
                    <a:cubicBezTo>
                      <a:pt x="10712" y="15847"/>
                      <a:pt x="6396" y="4883"/>
                      <a:pt x="5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7099717" y="3372480"/>
                <a:ext cx="551001" cy="391050"/>
              </a:xfrm>
              <a:custGeom>
                <a:avLst/>
                <a:gdLst/>
                <a:ahLst/>
                <a:cxnLst/>
                <a:rect l="l" t="t" r="r" b="b"/>
                <a:pathLst>
                  <a:path w="26370" h="18715" extrusionOk="0">
                    <a:moveTo>
                      <a:pt x="25204" y="1"/>
                    </a:moveTo>
                    <a:lnTo>
                      <a:pt x="25204" y="190"/>
                    </a:lnTo>
                    <a:cubicBezTo>
                      <a:pt x="24719" y="7523"/>
                      <a:pt x="18610" y="13165"/>
                      <a:pt x="11360" y="13165"/>
                    </a:cubicBezTo>
                    <a:cubicBezTo>
                      <a:pt x="11072" y="13165"/>
                      <a:pt x="10782" y="13157"/>
                      <a:pt x="10491" y="13139"/>
                    </a:cubicBezTo>
                    <a:cubicBezTo>
                      <a:pt x="6269" y="12886"/>
                      <a:pt x="2426" y="10713"/>
                      <a:pt x="0" y="7247"/>
                    </a:cubicBezTo>
                    <a:lnTo>
                      <a:pt x="0" y="7247"/>
                    </a:lnTo>
                    <a:cubicBezTo>
                      <a:pt x="2079" y="11059"/>
                      <a:pt x="5765" y="13674"/>
                      <a:pt x="10019" y="14367"/>
                    </a:cubicBezTo>
                    <a:cubicBezTo>
                      <a:pt x="10113" y="16793"/>
                      <a:pt x="12570" y="18715"/>
                      <a:pt x="15595" y="18715"/>
                    </a:cubicBezTo>
                    <a:cubicBezTo>
                      <a:pt x="18619" y="18715"/>
                      <a:pt x="21140" y="16730"/>
                      <a:pt x="21140" y="14273"/>
                    </a:cubicBezTo>
                    <a:cubicBezTo>
                      <a:pt x="21140" y="13454"/>
                      <a:pt x="20888" y="12666"/>
                      <a:pt x="20384" y="12036"/>
                    </a:cubicBezTo>
                    <a:cubicBezTo>
                      <a:pt x="23849" y="9610"/>
                      <a:pt x="26023" y="5735"/>
                      <a:pt x="26307" y="1513"/>
                    </a:cubicBezTo>
                    <a:lnTo>
                      <a:pt x="26370" y="64"/>
                    </a:lnTo>
                    <a:lnTo>
                      <a:pt x="25204"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7671128" y="3218794"/>
                <a:ext cx="63876" cy="87884"/>
              </a:xfrm>
              <a:custGeom>
                <a:avLst/>
                <a:gdLst/>
                <a:ahLst/>
                <a:cxnLst/>
                <a:rect l="l" t="t" r="r" b="b"/>
                <a:pathLst>
                  <a:path w="3057" h="4206" extrusionOk="0">
                    <a:moveTo>
                      <a:pt x="2511" y="1"/>
                    </a:moveTo>
                    <a:cubicBezTo>
                      <a:pt x="2395" y="1"/>
                      <a:pt x="2279" y="50"/>
                      <a:pt x="2206" y="141"/>
                    </a:cubicBezTo>
                    <a:lnTo>
                      <a:pt x="0" y="2788"/>
                    </a:lnTo>
                    <a:lnTo>
                      <a:pt x="2300" y="4142"/>
                    </a:lnTo>
                    <a:cubicBezTo>
                      <a:pt x="2363" y="4174"/>
                      <a:pt x="2426" y="4174"/>
                      <a:pt x="2521" y="4174"/>
                    </a:cubicBezTo>
                    <a:lnTo>
                      <a:pt x="2521" y="4205"/>
                    </a:lnTo>
                    <a:cubicBezTo>
                      <a:pt x="2930" y="4205"/>
                      <a:pt x="3056" y="3670"/>
                      <a:pt x="2741" y="3481"/>
                    </a:cubicBezTo>
                    <a:lnTo>
                      <a:pt x="1229" y="2567"/>
                    </a:lnTo>
                    <a:lnTo>
                      <a:pt x="2804" y="645"/>
                    </a:lnTo>
                    <a:cubicBezTo>
                      <a:pt x="2930" y="488"/>
                      <a:pt x="2930" y="236"/>
                      <a:pt x="2741" y="78"/>
                    </a:cubicBezTo>
                    <a:cubicBezTo>
                      <a:pt x="2675" y="26"/>
                      <a:pt x="2593" y="1"/>
                      <a:pt x="2511"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7244858" y="3492358"/>
                <a:ext cx="76726" cy="29587"/>
              </a:xfrm>
              <a:custGeom>
                <a:avLst/>
                <a:gdLst/>
                <a:ahLst/>
                <a:cxnLst/>
                <a:rect l="l" t="t" r="r" b="b"/>
                <a:pathLst>
                  <a:path w="3672" h="1416" extrusionOk="0">
                    <a:moveTo>
                      <a:pt x="1562" y="0"/>
                    </a:moveTo>
                    <a:cubicBezTo>
                      <a:pt x="1154" y="0"/>
                      <a:pt x="743" y="92"/>
                      <a:pt x="363" y="281"/>
                    </a:cubicBezTo>
                    <a:cubicBezTo>
                      <a:pt x="0" y="505"/>
                      <a:pt x="206" y="1001"/>
                      <a:pt x="565" y="1001"/>
                    </a:cubicBezTo>
                    <a:cubicBezTo>
                      <a:pt x="611" y="1001"/>
                      <a:pt x="660" y="992"/>
                      <a:pt x="710" y="975"/>
                    </a:cubicBezTo>
                    <a:cubicBezTo>
                      <a:pt x="982" y="844"/>
                      <a:pt x="1273" y="781"/>
                      <a:pt x="1561" y="781"/>
                    </a:cubicBezTo>
                    <a:cubicBezTo>
                      <a:pt x="2039" y="781"/>
                      <a:pt x="2510" y="955"/>
                      <a:pt x="2884" y="1290"/>
                    </a:cubicBezTo>
                    <a:cubicBezTo>
                      <a:pt x="2947" y="1353"/>
                      <a:pt x="3041" y="1416"/>
                      <a:pt x="3136" y="1416"/>
                    </a:cubicBezTo>
                    <a:cubicBezTo>
                      <a:pt x="3514" y="1416"/>
                      <a:pt x="3671" y="975"/>
                      <a:pt x="3419" y="722"/>
                    </a:cubicBezTo>
                    <a:cubicBezTo>
                      <a:pt x="2908" y="251"/>
                      <a:pt x="2239" y="0"/>
                      <a:pt x="1562"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7265900" y="3272641"/>
                <a:ext cx="209493" cy="141104"/>
              </a:xfrm>
              <a:custGeom>
                <a:avLst/>
                <a:gdLst/>
                <a:ahLst/>
                <a:cxnLst/>
                <a:rect l="l" t="t" r="r" b="b"/>
                <a:pathLst>
                  <a:path w="10026" h="6753" extrusionOk="0">
                    <a:moveTo>
                      <a:pt x="7025" y="0"/>
                    </a:moveTo>
                    <a:cubicBezTo>
                      <a:pt x="6876" y="0"/>
                      <a:pt x="6724" y="37"/>
                      <a:pt x="6571" y="116"/>
                    </a:cubicBezTo>
                    <a:cubicBezTo>
                      <a:pt x="5216" y="1313"/>
                      <a:pt x="3672" y="2353"/>
                      <a:pt x="2034" y="3141"/>
                    </a:cubicBezTo>
                    <a:cubicBezTo>
                      <a:pt x="0" y="4039"/>
                      <a:pt x="1930" y="6752"/>
                      <a:pt x="4816" y="6752"/>
                    </a:cubicBezTo>
                    <a:cubicBezTo>
                      <a:pt x="5373" y="6752"/>
                      <a:pt x="5965" y="6652"/>
                      <a:pt x="6571" y="6417"/>
                    </a:cubicBezTo>
                    <a:cubicBezTo>
                      <a:pt x="10026" y="5082"/>
                      <a:pt x="8772" y="0"/>
                      <a:pt x="7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7081935" y="3078166"/>
                <a:ext cx="98102" cy="51423"/>
              </a:xfrm>
              <a:custGeom>
                <a:avLst/>
                <a:gdLst/>
                <a:ahLst/>
                <a:cxnLst/>
                <a:rect l="l" t="t" r="r" b="b"/>
                <a:pathLst>
                  <a:path w="4695" h="2461" extrusionOk="0">
                    <a:moveTo>
                      <a:pt x="2980" y="1"/>
                    </a:moveTo>
                    <a:cubicBezTo>
                      <a:pt x="2622" y="1"/>
                      <a:pt x="2262" y="65"/>
                      <a:pt x="1922" y="192"/>
                    </a:cubicBezTo>
                    <a:cubicBezTo>
                      <a:pt x="1135" y="413"/>
                      <a:pt x="504" y="948"/>
                      <a:pt x="158" y="1673"/>
                    </a:cubicBezTo>
                    <a:cubicBezTo>
                      <a:pt x="0" y="2146"/>
                      <a:pt x="221" y="2429"/>
                      <a:pt x="504" y="2461"/>
                    </a:cubicBezTo>
                    <a:cubicBezTo>
                      <a:pt x="851" y="2429"/>
                      <a:pt x="1198" y="2366"/>
                      <a:pt x="1513" y="2209"/>
                    </a:cubicBezTo>
                    <a:cubicBezTo>
                      <a:pt x="1859" y="2051"/>
                      <a:pt x="2206" y="1925"/>
                      <a:pt x="2489" y="1831"/>
                    </a:cubicBezTo>
                    <a:cubicBezTo>
                      <a:pt x="2804" y="1736"/>
                      <a:pt x="3151" y="1610"/>
                      <a:pt x="3529" y="1547"/>
                    </a:cubicBezTo>
                    <a:cubicBezTo>
                      <a:pt x="3844" y="1453"/>
                      <a:pt x="4191" y="1326"/>
                      <a:pt x="4474" y="1137"/>
                    </a:cubicBezTo>
                    <a:cubicBezTo>
                      <a:pt x="4695" y="948"/>
                      <a:pt x="4695" y="570"/>
                      <a:pt x="4254" y="287"/>
                    </a:cubicBezTo>
                    <a:cubicBezTo>
                      <a:pt x="3855" y="96"/>
                      <a:pt x="3418" y="1"/>
                      <a:pt x="29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7356441" y="3166429"/>
                <a:ext cx="42814" cy="43482"/>
              </a:xfrm>
              <a:custGeom>
                <a:avLst/>
                <a:gdLst/>
                <a:ahLst/>
                <a:cxnLst/>
                <a:rect l="l" t="t" r="r" b="b"/>
                <a:pathLst>
                  <a:path w="2049" h="2081" extrusionOk="0">
                    <a:moveTo>
                      <a:pt x="1009" y="1"/>
                    </a:moveTo>
                    <a:cubicBezTo>
                      <a:pt x="442" y="1"/>
                      <a:pt x="1" y="442"/>
                      <a:pt x="1" y="1041"/>
                    </a:cubicBezTo>
                    <a:cubicBezTo>
                      <a:pt x="1" y="1608"/>
                      <a:pt x="442" y="2080"/>
                      <a:pt x="1009" y="2080"/>
                    </a:cubicBezTo>
                    <a:cubicBezTo>
                      <a:pt x="1608" y="2080"/>
                      <a:pt x="2049" y="1608"/>
                      <a:pt x="2049" y="1041"/>
                    </a:cubicBezTo>
                    <a:cubicBezTo>
                      <a:pt x="2049" y="442"/>
                      <a:pt x="1608" y="1"/>
                      <a:pt x="1009"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7132628" y="3173680"/>
                <a:ext cx="50712" cy="43357"/>
              </a:xfrm>
              <a:custGeom>
                <a:avLst/>
                <a:gdLst/>
                <a:ahLst/>
                <a:cxnLst/>
                <a:rect l="l" t="t" r="r" b="b"/>
                <a:pathLst>
                  <a:path w="2427" h="2075" extrusionOk="0">
                    <a:moveTo>
                      <a:pt x="1040" y="0"/>
                    </a:moveTo>
                    <a:cubicBezTo>
                      <a:pt x="473" y="0"/>
                      <a:pt x="0" y="473"/>
                      <a:pt x="0" y="1040"/>
                    </a:cubicBezTo>
                    <a:cubicBezTo>
                      <a:pt x="0" y="1658"/>
                      <a:pt x="519" y="2074"/>
                      <a:pt x="1050" y="2074"/>
                    </a:cubicBezTo>
                    <a:cubicBezTo>
                      <a:pt x="1304" y="2074"/>
                      <a:pt x="1561" y="1979"/>
                      <a:pt x="1765" y="1765"/>
                    </a:cubicBezTo>
                    <a:cubicBezTo>
                      <a:pt x="2426" y="1103"/>
                      <a:pt x="1954" y="0"/>
                      <a:pt x="1040"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7118147" y="3208304"/>
                <a:ext cx="72422" cy="23987"/>
              </a:xfrm>
              <a:custGeom>
                <a:avLst/>
                <a:gdLst/>
                <a:ahLst/>
                <a:cxnLst/>
                <a:rect l="l" t="t" r="r" b="b"/>
                <a:pathLst>
                  <a:path w="3466" h="1148" extrusionOk="0">
                    <a:moveTo>
                      <a:pt x="1852" y="1"/>
                    </a:moveTo>
                    <a:cubicBezTo>
                      <a:pt x="1329" y="1"/>
                      <a:pt x="808" y="143"/>
                      <a:pt x="347" y="423"/>
                    </a:cubicBezTo>
                    <a:cubicBezTo>
                      <a:pt x="0" y="612"/>
                      <a:pt x="126" y="1147"/>
                      <a:pt x="536" y="1147"/>
                    </a:cubicBezTo>
                    <a:cubicBezTo>
                      <a:pt x="599" y="1147"/>
                      <a:pt x="662" y="1147"/>
                      <a:pt x="725" y="1116"/>
                    </a:cubicBezTo>
                    <a:cubicBezTo>
                      <a:pt x="1066" y="894"/>
                      <a:pt x="1454" y="783"/>
                      <a:pt x="1842" y="783"/>
                    </a:cubicBezTo>
                    <a:cubicBezTo>
                      <a:pt x="2171" y="783"/>
                      <a:pt x="2501" y="863"/>
                      <a:pt x="2804" y="1021"/>
                    </a:cubicBezTo>
                    <a:cubicBezTo>
                      <a:pt x="2871" y="1066"/>
                      <a:pt x="2946" y="1087"/>
                      <a:pt x="3020" y="1087"/>
                    </a:cubicBezTo>
                    <a:cubicBezTo>
                      <a:pt x="3156" y="1087"/>
                      <a:pt x="3290" y="1017"/>
                      <a:pt x="3371" y="895"/>
                    </a:cubicBezTo>
                    <a:cubicBezTo>
                      <a:pt x="3466" y="706"/>
                      <a:pt x="3434" y="454"/>
                      <a:pt x="3245" y="360"/>
                    </a:cubicBezTo>
                    <a:cubicBezTo>
                      <a:pt x="2809" y="119"/>
                      <a:pt x="2330" y="1"/>
                      <a:pt x="1852"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7345909" y="3204271"/>
                <a:ext cx="75515" cy="24071"/>
              </a:xfrm>
              <a:custGeom>
                <a:avLst/>
                <a:gdLst/>
                <a:ahLst/>
                <a:cxnLst/>
                <a:rect l="l" t="t" r="r" b="b"/>
                <a:pathLst>
                  <a:path w="3614" h="1152" extrusionOk="0">
                    <a:moveTo>
                      <a:pt x="1874" y="0"/>
                    </a:moveTo>
                    <a:cubicBezTo>
                      <a:pt x="1347" y="0"/>
                      <a:pt x="816" y="142"/>
                      <a:pt x="347" y="427"/>
                    </a:cubicBezTo>
                    <a:cubicBezTo>
                      <a:pt x="1" y="616"/>
                      <a:pt x="127" y="1151"/>
                      <a:pt x="536" y="1151"/>
                    </a:cubicBezTo>
                    <a:cubicBezTo>
                      <a:pt x="599" y="1151"/>
                      <a:pt x="662" y="1120"/>
                      <a:pt x="725" y="1088"/>
                    </a:cubicBezTo>
                    <a:cubicBezTo>
                      <a:pt x="1061" y="887"/>
                      <a:pt x="1441" y="784"/>
                      <a:pt x="1823" y="784"/>
                    </a:cubicBezTo>
                    <a:cubicBezTo>
                      <a:pt x="2159" y="784"/>
                      <a:pt x="2496" y="863"/>
                      <a:pt x="2805" y="1025"/>
                    </a:cubicBezTo>
                    <a:cubicBezTo>
                      <a:pt x="2873" y="1064"/>
                      <a:pt x="2941" y="1082"/>
                      <a:pt x="3006" y="1082"/>
                    </a:cubicBezTo>
                    <a:cubicBezTo>
                      <a:pt x="3361" y="1082"/>
                      <a:pt x="3614" y="572"/>
                      <a:pt x="3214" y="332"/>
                    </a:cubicBezTo>
                    <a:cubicBezTo>
                      <a:pt x="2801" y="111"/>
                      <a:pt x="2339" y="0"/>
                      <a:pt x="1874"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7189234" y="3145367"/>
                <a:ext cx="93296" cy="181055"/>
              </a:xfrm>
              <a:custGeom>
                <a:avLst/>
                <a:gdLst/>
                <a:ahLst/>
                <a:cxnLst/>
                <a:rect l="l" t="t" r="r" b="b"/>
                <a:pathLst>
                  <a:path w="4465" h="8665" extrusionOk="0">
                    <a:moveTo>
                      <a:pt x="3277" y="1"/>
                    </a:moveTo>
                    <a:cubicBezTo>
                      <a:pt x="3057" y="1"/>
                      <a:pt x="2899" y="158"/>
                      <a:pt x="2899" y="379"/>
                    </a:cubicBezTo>
                    <a:lnTo>
                      <a:pt x="2805" y="3183"/>
                    </a:lnTo>
                    <a:cubicBezTo>
                      <a:pt x="2805" y="3246"/>
                      <a:pt x="2805" y="3309"/>
                      <a:pt x="2805" y="3372"/>
                    </a:cubicBezTo>
                    <a:cubicBezTo>
                      <a:pt x="2677" y="4059"/>
                      <a:pt x="2324" y="4212"/>
                      <a:pt x="1993" y="4212"/>
                    </a:cubicBezTo>
                    <a:cubicBezTo>
                      <a:pt x="1915" y="4212"/>
                      <a:pt x="1838" y="4203"/>
                      <a:pt x="1765" y="4191"/>
                    </a:cubicBezTo>
                    <a:cubicBezTo>
                      <a:pt x="1710" y="4186"/>
                      <a:pt x="1655" y="4183"/>
                      <a:pt x="1601" y="4183"/>
                    </a:cubicBezTo>
                    <a:cubicBezTo>
                      <a:pt x="1310" y="4183"/>
                      <a:pt x="1027" y="4257"/>
                      <a:pt x="788" y="4443"/>
                    </a:cubicBezTo>
                    <a:cubicBezTo>
                      <a:pt x="473" y="4664"/>
                      <a:pt x="284" y="4979"/>
                      <a:pt x="221" y="5357"/>
                    </a:cubicBezTo>
                    <a:lnTo>
                      <a:pt x="221" y="5514"/>
                    </a:lnTo>
                    <a:cubicBezTo>
                      <a:pt x="1" y="6869"/>
                      <a:pt x="914" y="8161"/>
                      <a:pt x="2269" y="8413"/>
                    </a:cubicBezTo>
                    <a:lnTo>
                      <a:pt x="3844" y="8665"/>
                    </a:lnTo>
                    <a:lnTo>
                      <a:pt x="3907" y="8665"/>
                    </a:lnTo>
                    <a:lnTo>
                      <a:pt x="3907" y="8633"/>
                    </a:lnTo>
                    <a:cubicBezTo>
                      <a:pt x="3917" y="8634"/>
                      <a:pt x="3927" y="8634"/>
                      <a:pt x="3936" y="8634"/>
                    </a:cubicBezTo>
                    <a:cubicBezTo>
                      <a:pt x="4414" y="8634"/>
                      <a:pt x="4465" y="7876"/>
                      <a:pt x="3970" y="7846"/>
                    </a:cubicBezTo>
                    <a:lnTo>
                      <a:pt x="2395" y="7593"/>
                    </a:lnTo>
                    <a:cubicBezTo>
                      <a:pt x="1450" y="7404"/>
                      <a:pt x="820" y="6522"/>
                      <a:pt x="977" y="5577"/>
                    </a:cubicBezTo>
                    <a:lnTo>
                      <a:pt x="1009" y="5451"/>
                    </a:lnTo>
                    <a:cubicBezTo>
                      <a:pt x="1009" y="5294"/>
                      <a:pt x="1103" y="5136"/>
                      <a:pt x="1229" y="5042"/>
                    </a:cubicBezTo>
                    <a:cubicBezTo>
                      <a:pt x="1307" y="4990"/>
                      <a:pt x="1426" y="4939"/>
                      <a:pt x="1535" y="4939"/>
                    </a:cubicBezTo>
                    <a:cubicBezTo>
                      <a:pt x="1560" y="4939"/>
                      <a:pt x="1584" y="4941"/>
                      <a:pt x="1607" y="4947"/>
                    </a:cubicBezTo>
                    <a:cubicBezTo>
                      <a:pt x="1727" y="4965"/>
                      <a:pt x="1842" y="4974"/>
                      <a:pt x="1953" y="4974"/>
                    </a:cubicBezTo>
                    <a:cubicBezTo>
                      <a:pt x="2806" y="4974"/>
                      <a:pt x="3393" y="4442"/>
                      <a:pt x="3561" y="3466"/>
                    </a:cubicBezTo>
                    <a:cubicBezTo>
                      <a:pt x="3592" y="3372"/>
                      <a:pt x="3592" y="3277"/>
                      <a:pt x="3592" y="3183"/>
                    </a:cubicBezTo>
                    <a:lnTo>
                      <a:pt x="3687" y="379"/>
                    </a:lnTo>
                    <a:cubicBezTo>
                      <a:pt x="3687" y="158"/>
                      <a:pt x="3498" y="1"/>
                      <a:pt x="3277"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636232" y="3337564"/>
                <a:ext cx="142880" cy="165279"/>
              </a:xfrm>
              <a:custGeom>
                <a:avLst/>
                <a:gdLst/>
                <a:ahLst/>
                <a:cxnLst/>
                <a:rect l="l" t="t" r="r" b="b"/>
                <a:pathLst>
                  <a:path w="6838" h="7910" extrusionOk="0">
                    <a:moveTo>
                      <a:pt x="3403" y="790"/>
                    </a:moveTo>
                    <a:cubicBezTo>
                      <a:pt x="4065" y="790"/>
                      <a:pt x="4726" y="1105"/>
                      <a:pt x="5167" y="1640"/>
                    </a:cubicBezTo>
                    <a:cubicBezTo>
                      <a:pt x="5703" y="2239"/>
                      <a:pt x="5986" y="3027"/>
                      <a:pt x="6018" y="3877"/>
                    </a:cubicBezTo>
                    <a:cubicBezTo>
                      <a:pt x="6049" y="4696"/>
                      <a:pt x="5797" y="5484"/>
                      <a:pt x="5293" y="6146"/>
                    </a:cubicBezTo>
                    <a:cubicBezTo>
                      <a:pt x="4884" y="6713"/>
                      <a:pt x="4254" y="7059"/>
                      <a:pt x="3529" y="7122"/>
                    </a:cubicBezTo>
                    <a:cubicBezTo>
                      <a:pt x="3499" y="7124"/>
                      <a:pt x="3470" y="7124"/>
                      <a:pt x="3440" y="7124"/>
                    </a:cubicBezTo>
                    <a:cubicBezTo>
                      <a:pt x="2091" y="7124"/>
                      <a:pt x="913" y="5730"/>
                      <a:pt x="851" y="4035"/>
                    </a:cubicBezTo>
                    <a:cubicBezTo>
                      <a:pt x="788" y="2302"/>
                      <a:pt x="1922" y="821"/>
                      <a:pt x="3340" y="790"/>
                    </a:cubicBezTo>
                    <a:close/>
                    <a:moveTo>
                      <a:pt x="3410" y="1"/>
                    </a:moveTo>
                    <a:cubicBezTo>
                      <a:pt x="3376" y="1"/>
                      <a:pt x="3342" y="1"/>
                      <a:pt x="3309" y="2"/>
                    </a:cubicBezTo>
                    <a:cubicBezTo>
                      <a:pt x="1450" y="65"/>
                      <a:pt x="1" y="1924"/>
                      <a:pt x="64" y="4066"/>
                    </a:cubicBezTo>
                    <a:cubicBezTo>
                      <a:pt x="158" y="6209"/>
                      <a:pt x="1670" y="7910"/>
                      <a:pt x="3466" y="7910"/>
                    </a:cubicBezTo>
                    <a:lnTo>
                      <a:pt x="3561" y="7910"/>
                    </a:lnTo>
                    <a:cubicBezTo>
                      <a:pt x="4506" y="7847"/>
                      <a:pt x="5356" y="7374"/>
                      <a:pt x="5923" y="6650"/>
                    </a:cubicBezTo>
                    <a:cubicBezTo>
                      <a:pt x="6522" y="5831"/>
                      <a:pt x="6837" y="4854"/>
                      <a:pt x="6806" y="3846"/>
                    </a:cubicBezTo>
                    <a:cubicBezTo>
                      <a:pt x="6774" y="2838"/>
                      <a:pt x="6396" y="1861"/>
                      <a:pt x="5734" y="1105"/>
                    </a:cubicBezTo>
                    <a:cubicBezTo>
                      <a:pt x="5157" y="406"/>
                      <a:pt x="4317" y="1"/>
                      <a:pt x="3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a:off x="5157624" y="3588991"/>
              <a:ext cx="2154534" cy="1777934"/>
              <a:chOff x="5213641" y="3831430"/>
              <a:chExt cx="1861047" cy="1535746"/>
            </a:xfrm>
          </p:grpSpPr>
          <p:sp>
            <p:nvSpPr>
              <p:cNvPr id="784" name="Google Shape;784;p32"/>
              <p:cNvSpPr/>
              <p:nvPr/>
            </p:nvSpPr>
            <p:spPr>
              <a:xfrm>
                <a:off x="6425584" y="4287685"/>
                <a:ext cx="649103" cy="995939"/>
              </a:xfrm>
              <a:custGeom>
                <a:avLst/>
                <a:gdLst/>
                <a:ahLst/>
                <a:cxnLst/>
                <a:rect l="l" t="t" r="r" b="b"/>
                <a:pathLst>
                  <a:path w="31065" h="47664" extrusionOk="0">
                    <a:moveTo>
                      <a:pt x="26378" y="1"/>
                    </a:moveTo>
                    <a:cubicBezTo>
                      <a:pt x="26314" y="1"/>
                      <a:pt x="26248" y="9"/>
                      <a:pt x="26182" y="25"/>
                    </a:cubicBezTo>
                    <a:cubicBezTo>
                      <a:pt x="25709" y="120"/>
                      <a:pt x="25394" y="561"/>
                      <a:pt x="25457" y="1033"/>
                    </a:cubicBezTo>
                    <a:lnTo>
                      <a:pt x="25898" y="5948"/>
                    </a:lnTo>
                    <a:cubicBezTo>
                      <a:pt x="25930" y="6326"/>
                      <a:pt x="25646" y="6641"/>
                      <a:pt x="25268" y="6673"/>
                    </a:cubicBezTo>
                    <a:cubicBezTo>
                      <a:pt x="25247" y="6675"/>
                      <a:pt x="25227" y="6676"/>
                      <a:pt x="25206" y="6676"/>
                    </a:cubicBezTo>
                    <a:cubicBezTo>
                      <a:pt x="24949" y="6676"/>
                      <a:pt x="24728" y="6495"/>
                      <a:pt x="24669" y="6232"/>
                    </a:cubicBezTo>
                    <a:lnTo>
                      <a:pt x="23315" y="844"/>
                    </a:lnTo>
                    <a:cubicBezTo>
                      <a:pt x="23214" y="441"/>
                      <a:pt x="22851" y="159"/>
                      <a:pt x="22452" y="159"/>
                    </a:cubicBezTo>
                    <a:cubicBezTo>
                      <a:pt x="22352" y="159"/>
                      <a:pt x="22250" y="177"/>
                      <a:pt x="22149" y="214"/>
                    </a:cubicBezTo>
                    <a:cubicBezTo>
                      <a:pt x="21708" y="403"/>
                      <a:pt x="21456" y="876"/>
                      <a:pt x="21582" y="1317"/>
                    </a:cubicBezTo>
                    <a:lnTo>
                      <a:pt x="22968" y="6830"/>
                    </a:lnTo>
                    <a:cubicBezTo>
                      <a:pt x="23031" y="7082"/>
                      <a:pt x="22905" y="7303"/>
                      <a:pt x="22684" y="7366"/>
                    </a:cubicBezTo>
                    <a:lnTo>
                      <a:pt x="22527" y="7429"/>
                    </a:lnTo>
                    <a:cubicBezTo>
                      <a:pt x="22487" y="7442"/>
                      <a:pt x="22445" y="7449"/>
                      <a:pt x="22403" y="7449"/>
                    </a:cubicBezTo>
                    <a:cubicBezTo>
                      <a:pt x="22249" y="7449"/>
                      <a:pt x="22097" y="7364"/>
                      <a:pt x="22023" y="7240"/>
                    </a:cubicBezTo>
                    <a:lnTo>
                      <a:pt x="19786" y="3302"/>
                    </a:lnTo>
                    <a:cubicBezTo>
                      <a:pt x="19560" y="2925"/>
                      <a:pt x="19173" y="2728"/>
                      <a:pt x="18770" y="2728"/>
                    </a:cubicBezTo>
                    <a:cubicBezTo>
                      <a:pt x="18668" y="2728"/>
                      <a:pt x="18565" y="2741"/>
                      <a:pt x="18463" y="2766"/>
                    </a:cubicBezTo>
                    <a:cubicBezTo>
                      <a:pt x="18022" y="3018"/>
                      <a:pt x="17864" y="3554"/>
                      <a:pt x="18116" y="3995"/>
                    </a:cubicBezTo>
                    <a:cubicBezTo>
                      <a:pt x="18116" y="3995"/>
                      <a:pt x="21361" y="9666"/>
                      <a:pt x="21361" y="9666"/>
                    </a:cubicBezTo>
                    <a:cubicBezTo>
                      <a:pt x="21645" y="10201"/>
                      <a:pt x="21739" y="10769"/>
                      <a:pt x="21739" y="11367"/>
                    </a:cubicBezTo>
                    <a:cubicBezTo>
                      <a:pt x="21701" y="11599"/>
                      <a:pt x="21483" y="11748"/>
                      <a:pt x="21271" y="11748"/>
                    </a:cubicBezTo>
                    <a:cubicBezTo>
                      <a:pt x="21137" y="11748"/>
                      <a:pt x="21005" y="11690"/>
                      <a:pt x="20920" y="11556"/>
                    </a:cubicBezTo>
                    <a:lnTo>
                      <a:pt x="19502" y="9540"/>
                    </a:lnTo>
                    <a:cubicBezTo>
                      <a:pt x="19323" y="9288"/>
                      <a:pt x="19041" y="9160"/>
                      <a:pt x="18756" y="9160"/>
                    </a:cubicBezTo>
                    <a:cubicBezTo>
                      <a:pt x="18541" y="9160"/>
                      <a:pt x="18324" y="9233"/>
                      <a:pt x="18148" y="9382"/>
                    </a:cubicBezTo>
                    <a:cubicBezTo>
                      <a:pt x="17833" y="9697"/>
                      <a:pt x="17770" y="10233"/>
                      <a:pt x="18053" y="10611"/>
                    </a:cubicBezTo>
                    <a:lnTo>
                      <a:pt x="19566" y="12753"/>
                    </a:lnTo>
                    <a:cubicBezTo>
                      <a:pt x="19566" y="12753"/>
                      <a:pt x="20605" y="16030"/>
                      <a:pt x="22653" y="17133"/>
                    </a:cubicBezTo>
                    <a:lnTo>
                      <a:pt x="22306" y="19779"/>
                    </a:lnTo>
                    <a:cubicBezTo>
                      <a:pt x="22054" y="20630"/>
                      <a:pt x="21834" y="21512"/>
                      <a:pt x="21613" y="22362"/>
                    </a:cubicBezTo>
                    <a:cubicBezTo>
                      <a:pt x="21456" y="23087"/>
                      <a:pt x="21267" y="23812"/>
                      <a:pt x="21078" y="24536"/>
                    </a:cubicBezTo>
                    <a:cubicBezTo>
                      <a:pt x="21046" y="24725"/>
                      <a:pt x="20983" y="24883"/>
                      <a:pt x="20952" y="25040"/>
                    </a:cubicBezTo>
                    <a:cubicBezTo>
                      <a:pt x="20889" y="25198"/>
                      <a:pt x="20857" y="25355"/>
                      <a:pt x="20826" y="25513"/>
                    </a:cubicBezTo>
                    <a:cubicBezTo>
                      <a:pt x="20731" y="25828"/>
                      <a:pt x="20605" y="26111"/>
                      <a:pt x="20511" y="26395"/>
                    </a:cubicBezTo>
                    <a:cubicBezTo>
                      <a:pt x="20164" y="27435"/>
                      <a:pt x="19660" y="28411"/>
                      <a:pt x="19030" y="29293"/>
                    </a:cubicBezTo>
                    <a:cubicBezTo>
                      <a:pt x="18778" y="29608"/>
                      <a:pt x="18494" y="29924"/>
                      <a:pt x="18179" y="30176"/>
                    </a:cubicBezTo>
                    <a:cubicBezTo>
                      <a:pt x="17896" y="30428"/>
                      <a:pt x="17612" y="30617"/>
                      <a:pt x="17297" y="30774"/>
                    </a:cubicBezTo>
                    <a:cubicBezTo>
                      <a:pt x="16541" y="31184"/>
                      <a:pt x="15722" y="31467"/>
                      <a:pt x="14903" y="31688"/>
                    </a:cubicBezTo>
                    <a:cubicBezTo>
                      <a:pt x="13863" y="31908"/>
                      <a:pt x="12855" y="32097"/>
                      <a:pt x="11784" y="32192"/>
                    </a:cubicBezTo>
                    <a:cubicBezTo>
                      <a:pt x="10618" y="32318"/>
                      <a:pt x="9263" y="32381"/>
                      <a:pt x="7751" y="32507"/>
                    </a:cubicBezTo>
                    <a:lnTo>
                      <a:pt x="7688" y="32507"/>
                    </a:lnTo>
                    <a:cubicBezTo>
                      <a:pt x="7247" y="32570"/>
                      <a:pt x="6806" y="32664"/>
                      <a:pt x="6396" y="32759"/>
                    </a:cubicBezTo>
                    <a:cubicBezTo>
                      <a:pt x="2332" y="33893"/>
                      <a:pt x="1" y="38083"/>
                      <a:pt x="1135" y="42116"/>
                    </a:cubicBezTo>
                    <a:cubicBezTo>
                      <a:pt x="2075" y="45485"/>
                      <a:pt x="5116" y="47664"/>
                      <a:pt x="8426" y="47664"/>
                    </a:cubicBezTo>
                    <a:cubicBezTo>
                      <a:pt x="9109" y="47664"/>
                      <a:pt x="9803" y="47571"/>
                      <a:pt x="10492" y="47377"/>
                    </a:cubicBezTo>
                    <a:cubicBezTo>
                      <a:pt x="11910" y="46999"/>
                      <a:pt x="13485" y="46527"/>
                      <a:pt x="15218" y="45960"/>
                    </a:cubicBezTo>
                    <a:cubicBezTo>
                      <a:pt x="17077" y="45329"/>
                      <a:pt x="18841" y="44510"/>
                      <a:pt x="20542" y="43534"/>
                    </a:cubicBezTo>
                    <a:cubicBezTo>
                      <a:pt x="22432" y="42431"/>
                      <a:pt x="24102" y="41045"/>
                      <a:pt x="25551" y="39438"/>
                    </a:cubicBezTo>
                    <a:cubicBezTo>
                      <a:pt x="26308" y="38587"/>
                      <a:pt x="26969" y="37642"/>
                      <a:pt x="27568" y="36634"/>
                    </a:cubicBezTo>
                    <a:cubicBezTo>
                      <a:pt x="28103" y="35689"/>
                      <a:pt x="28544" y="34681"/>
                      <a:pt x="28891" y="33641"/>
                    </a:cubicBezTo>
                    <a:cubicBezTo>
                      <a:pt x="29458" y="31782"/>
                      <a:pt x="29773" y="29860"/>
                      <a:pt x="29836" y="27907"/>
                    </a:cubicBezTo>
                    <a:lnTo>
                      <a:pt x="29836" y="27403"/>
                    </a:lnTo>
                    <a:cubicBezTo>
                      <a:pt x="30088" y="24095"/>
                      <a:pt x="30309" y="13320"/>
                      <a:pt x="30466" y="9477"/>
                    </a:cubicBezTo>
                    <a:lnTo>
                      <a:pt x="31002" y="4468"/>
                    </a:lnTo>
                    <a:cubicBezTo>
                      <a:pt x="31065" y="3932"/>
                      <a:pt x="30655" y="3459"/>
                      <a:pt x="30120" y="3459"/>
                    </a:cubicBezTo>
                    <a:cubicBezTo>
                      <a:pt x="29647" y="3459"/>
                      <a:pt x="29238" y="3806"/>
                      <a:pt x="29206" y="4278"/>
                    </a:cubicBezTo>
                    <a:lnTo>
                      <a:pt x="28891" y="6578"/>
                    </a:lnTo>
                    <a:cubicBezTo>
                      <a:pt x="28871" y="6839"/>
                      <a:pt x="28660" y="6997"/>
                      <a:pt x="28436" y="6997"/>
                    </a:cubicBezTo>
                    <a:cubicBezTo>
                      <a:pt x="28308" y="6997"/>
                      <a:pt x="28175" y="6945"/>
                      <a:pt x="28072" y="6830"/>
                    </a:cubicBezTo>
                    <a:cubicBezTo>
                      <a:pt x="27851" y="6578"/>
                      <a:pt x="27725" y="6263"/>
                      <a:pt x="27694" y="5917"/>
                    </a:cubicBezTo>
                    <a:lnTo>
                      <a:pt x="27253" y="813"/>
                    </a:lnTo>
                    <a:cubicBezTo>
                      <a:pt x="27198" y="347"/>
                      <a:pt x="26810" y="1"/>
                      <a:pt x="2637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6869302" y="4498855"/>
                <a:ext cx="77040" cy="73091"/>
              </a:xfrm>
              <a:custGeom>
                <a:avLst/>
                <a:gdLst/>
                <a:ahLst/>
                <a:cxnLst/>
                <a:rect l="l" t="t" r="r" b="b"/>
                <a:pathLst>
                  <a:path w="3687" h="3498" extrusionOk="0">
                    <a:moveTo>
                      <a:pt x="410" y="1"/>
                    </a:moveTo>
                    <a:cubicBezTo>
                      <a:pt x="189" y="1"/>
                      <a:pt x="0" y="190"/>
                      <a:pt x="0" y="410"/>
                    </a:cubicBezTo>
                    <a:cubicBezTo>
                      <a:pt x="0" y="631"/>
                      <a:pt x="189" y="789"/>
                      <a:pt x="410" y="789"/>
                    </a:cubicBezTo>
                    <a:cubicBezTo>
                      <a:pt x="504" y="789"/>
                      <a:pt x="2521" y="789"/>
                      <a:pt x="2867" y="3151"/>
                    </a:cubicBezTo>
                    <a:cubicBezTo>
                      <a:pt x="2899" y="3372"/>
                      <a:pt x="3056" y="3498"/>
                      <a:pt x="3245" y="3498"/>
                    </a:cubicBezTo>
                    <a:lnTo>
                      <a:pt x="3308" y="3498"/>
                    </a:lnTo>
                    <a:cubicBezTo>
                      <a:pt x="3529" y="3466"/>
                      <a:pt x="3686" y="3246"/>
                      <a:pt x="3655" y="3057"/>
                    </a:cubicBezTo>
                    <a:cubicBezTo>
                      <a:pt x="3308" y="631"/>
                      <a:pt x="1418" y="1"/>
                      <a:pt x="441"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5213641" y="4362407"/>
                <a:ext cx="683329" cy="971262"/>
              </a:xfrm>
              <a:custGeom>
                <a:avLst/>
                <a:gdLst/>
                <a:ahLst/>
                <a:cxnLst/>
                <a:rect l="l" t="t" r="r" b="b"/>
                <a:pathLst>
                  <a:path w="32703" h="46483" extrusionOk="0">
                    <a:moveTo>
                      <a:pt x="8388" y="0"/>
                    </a:moveTo>
                    <a:cubicBezTo>
                      <a:pt x="7965" y="0"/>
                      <a:pt x="7608" y="292"/>
                      <a:pt x="7530" y="734"/>
                    </a:cubicBezTo>
                    <a:lnTo>
                      <a:pt x="6553" y="6184"/>
                    </a:lnTo>
                    <a:cubicBezTo>
                      <a:pt x="6494" y="6450"/>
                      <a:pt x="6270" y="6660"/>
                      <a:pt x="6009" y="6660"/>
                    </a:cubicBezTo>
                    <a:cubicBezTo>
                      <a:pt x="5991" y="6660"/>
                      <a:pt x="5973" y="6659"/>
                      <a:pt x="5955" y="6657"/>
                    </a:cubicBezTo>
                    <a:cubicBezTo>
                      <a:pt x="5577" y="6657"/>
                      <a:pt x="5293" y="6342"/>
                      <a:pt x="5293" y="5995"/>
                    </a:cubicBezTo>
                    <a:lnTo>
                      <a:pt x="5388" y="1049"/>
                    </a:lnTo>
                    <a:cubicBezTo>
                      <a:pt x="5419" y="576"/>
                      <a:pt x="5073" y="167"/>
                      <a:pt x="4600" y="72"/>
                    </a:cubicBezTo>
                    <a:cubicBezTo>
                      <a:pt x="4563" y="68"/>
                      <a:pt x="4527" y="66"/>
                      <a:pt x="4492" y="66"/>
                    </a:cubicBezTo>
                    <a:cubicBezTo>
                      <a:pt x="4006" y="66"/>
                      <a:pt x="3621" y="456"/>
                      <a:pt x="3592" y="955"/>
                    </a:cubicBezTo>
                    <a:lnTo>
                      <a:pt x="3497" y="6090"/>
                    </a:lnTo>
                    <a:cubicBezTo>
                      <a:pt x="3497" y="6436"/>
                      <a:pt x="3371" y="6751"/>
                      <a:pt x="3151" y="7035"/>
                    </a:cubicBezTo>
                    <a:cubicBezTo>
                      <a:pt x="3053" y="7158"/>
                      <a:pt x="2916" y="7214"/>
                      <a:pt x="2782" y="7214"/>
                    </a:cubicBezTo>
                    <a:cubicBezTo>
                      <a:pt x="2573" y="7214"/>
                      <a:pt x="2370" y="7077"/>
                      <a:pt x="2332" y="6846"/>
                    </a:cubicBezTo>
                    <a:lnTo>
                      <a:pt x="1891" y="4546"/>
                    </a:lnTo>
                    <a:cubicBezTo>
                      <a:pt x="1800" y="4124"/>
                      <a:pt x="1421" y="3788"/>
                      <a:pt x="974" y="3788"/>
                    </a:cubicBezTo>
                    <a:cubicBezTo>
                      <a:pt x="954" y="3788"/>
                      <a:pt x="934" y="3789"/>
                      <a:pt x="914" y="3790"/>
                    </a:cubicBezTo>
                    <a:cubicBezTo>
                      <a:pt x="378" y="3853"/>
                      <a:pt x="0" y="4326"/>
                      <a:pt x="126" y="4861"/>
                    </a:cubicBezTo>
                    <a:lnTo>
                      <a:pt x="977" y="9839"/>
                    </a:lnTo>
                    <a:cubicBezTo>
                      <a:pt x="1387" y="13651"/>
                      <a:pt x="2300" y="24394"/>
                      <a:pt x="2804" y="27702"/>
                    </a:cubicBezTo>
                    <a:cubicBezTo>
                      <a:pt x="2804" y="27860"/>
                      <a:pt x="2804" y="28017"/>
                      <a:pt x="2836" y="28206"/>
                    </a:cubicBezTo>
                    <a:cubicBezTo>
                      <a:pt x="3025" y="30128"/>
                      <a:pt x="3466" y="32018"/>
                      <a:pt x="4159" y="33814"/>
                    </a:cubicBezTo>
                    <a:cubicBezTo>
                      <a:pt x="4569" y="34854"/>
                      <a:pt x="5073" y="35830"/>
                      <a:pt x="5671" y="36744"/>
                    </a:cubicBezTo>
                    <a:cubicBezTo>
                      <a:pt x="6333" y="37689"/>
                      <a:pt x="7057" y="38603"/>
                      <a:pt x="7877" y="39422"/>
                    </a:cubicBezTo>
                    <a:cubicBezTo>
                      <a:pt x="9420" y="40934"/>
                      <a:pt x="11185" y="42194"/>
                      <a:pt x="13138" y="43140"/>
                    </a:cubicBezTo>
                    <a:cubicBezTo>
                      <a:pt x="14902" y="44022"/>
                      <a:pt x="16729" y="44715"/>
                      <a:pt x="18620" y="45219"/>
                    </a:cubicBezTo>
                    <a:cubicBezTo>
                      <a:pt x="20384" y="45660"/>
                      <a:pt x="21991" y="46038"/>
                      <a:pt x="23440" y="46322"/>
                    </a:cubicBezTo>
                    <a:cubicBezTo>
                      <a:pt x="23881" y="46416"/>
                      <a:pt x="24322" y="46479"/>
                      <a:pt x="24763" y="46479"/>
                    </a:cubicBezTo>
                    <a:cubicBezTo>
                      <a:pt x="24841" y="46481"/>
                      <a:pt x="24919" y="46483"/>
                      <a:pt x="24996" y="46483"/>
                    </a:cubicBezTo>
                    <a:cubicBezTo>
                      <a:pt x="29112" y="46483"/>
                      <a:pt x="32453" y="43220"/>
                      <a:pt x="32576" y="39107"/>
                    </a:cubicBezTo>
                    <a:cubicBezTo>
                      <a:pt x="32702" y="34917"/>
                      <a:pt x="29394" y="31420"/>
                      <a:pt x="25204" y="31294"/>
                    </a:cubicBezTo>
                    <a:lnTo>
                      <a:pt x="25173" y="31294"/>
                    </a:lnTo>
                    <a:cubicBezTo>
                      <a:pt x="23661" y="31262"/>
                      <a:pt x="22306" y="31294"/>
                      <a:pt x="21109" y="31231"/>
                    </a:cubicBezTo>
                    <a:cubicBezTo>
                      <a:pt x="20069" y="31199"/>
                      <a:pt x="18998" y="31105"/>
                      <a:pt x="17958" y="30947"/>
                    </a:cubicBezTo>
                    <a:cubicBezTo>
                      <a:pt x="17107" y="30790"/>
                      <a:pt x="16288" y="30538"/>
                      <a:pt x="15532" y="30191"/>
                    </a:cubicBezTo>
                    <a:cubicBezTo>
                      <a:pt x="15186" y="30065"/>
                      <a:pt x="14871" y="29876"/>
                      <a:pt x="14587" y="29687"/>
                    </a:cubicBezTo>
                    <a:cubicBezTo>
                      <a:pt x="14241" y="29435"/>
                      <a:pt x="13957" y="29151"/>
                      <a:pt x="13673" y="28836"/>
                    </a:cubicBezTo>
                    <a:cubicBezTo>
                      <a:pt x="12980" y="27986"/>
                      <a:pt x="12413" y="27041"/>
                      <a:pt x="12004" y="26064"/>
                    </a:cubicBezTo>
                    <a:cubicBezTo>
                      <a:pt x="11878" y="25780"/>
                      <a:pt x="11783" y="25465"/>
                      <a:pt x="11657" y="25182"/>
                    </a:cubicBezTo>
                    <a:cubicBezTo>
                      <a:pt x="11594" y="25024"/>
                      <a:pt x="11531" y="24867"/>
                      <a:pt x="11500" y="24709"/>
                    </a:cubicBezTo>
                    <a:cubicBezTo>
                      <a:pt x="11437" y="24552"/>
                      <a:pt x="11374" y="24426"/>
                      <a:pt x="11311" y="24237"/>
                    </a:cubicBezTo>
                    <a:cubicBezTo>
                      <a:pt x="11122" y="23512"/>
                      <a:pt x="10869" y="22819"/>
                      <a:pt x="10649" y="22094"/>
                    </a:cubicBezTo>
                    <a:cubicBezTo>
                      <a:pt x="10365" y="21244"/>
                      <a:pt x="10082" y="20393"/>
                      <a:pt x="9798" y="19542"/>
                    </a:cubicBezTo>
                    <a:lnTo>
                      <a:pt x="9263" y="16959"/>
                    </a:lnTo>
                    <a:cubicBezTo>
                      <a:pt x="11248" y="15730"/>
                      <a:pt x="12067" y="12359"/>
                      <a:pt x="12067" y="12359"/>
                    </a:cubicBezTo>
                    <a:lnTo>
                      <a:pt x="13421" y="10154"/>
                    </a:lnTo>
                    <a:cubicBezTo>
                      <a:pt x="13673" y="9744"/>
                      <a:pt x="13610" y="9240"/>
                      <a:pt x="13232" y="8925"/>
                    </a:cubicBezTo>
                    <a:cubicBezTo>
                      <a:pt x="13072" y="8802"/>
                      <a:pt x="12879" y="8742"/>
                      <a:pt x="12687" y="8742"/>
                    </a:cubicBezTo>
                    <a:cubicBezTo>
                      <a:pt x="12388" y="8742"/>
                      <a:pt x="12094" y="8889"/>
                      <a:pt x="11941" y="9177"/>
                    </a:cubicBezTo>
                    <a:cubicBezTo>
                      <a:pt x="11941" y="9177"/>
                      <a:pt x="11153" y="10438"/>
                      <a:pt x="10649" y="11288"/>
                    </a:cubicBezTo>
                    <a:cubicBezTo>
                      <a:pt x="10560" y="11428"/>
                      <a:pt x="10419" y="11491"/>
                      <a:pt x="10276" y="11491"/>
                    </a:cubicBezTo>
                    <a:cubicBezTo>
                      <a:pt x="10067" y="11491"/>
                      <a:pt x="9855" y="11356"/>
                      <a:pt x="9798" y="11131"/>
                    </a:cubicBezTo>
                    <a:cubicBezTo>
                      <a:pt x="9735" y="10532"/>
                      <a:pt x="9830" y="9965"/>
                      <a:pt x="10050" y="9429"/>
                    </a:cubicBezTo>
                    <a:cubicBezTo>
                      <a:pt x="10050" y="9398"/>
                      <a:pt x="12917" y="3538"/>
                      <a:pt x="12917" y="3538"/>
                    </a:cubicBezTo>
                    <a:cubicBezTo>
                      <a:pt x="13138" y="3097"/>
                      <a:pt x="12949" y="2561"/>
                      <a:pt x="12508" y="2341"/>
                    </a:cubicBezTo>
                    <a:cubicBezTo>
                      <a:pt x="12431" y="2326"/>
                      <a:pt x="12353" y="2319"/>
                      <a:pt x="12276" y="2319"/>
                    </a:cubicBezTo>
                    <a:cubicBezTo>
                      <a:pt x="11847" y="2319"/>
                      <a:pt x="11430" y="2539"/>
                      <a:pt x="11216" y="2939"/>
                    </a:cubicBezTo>
                    <a:lnTo>
                      <a:pt x="9263" y="7035"/>
                    </a:lnTo>
                    <a:cubicBezTo>
                      <a:pt x="9188" y="7185"/>
                      <a:pt x="9034" y="7275"/>
                      <a:pt x="8880" y="7275"/>
                    </a:cubicBezTo>
                    <a:cubicBezTo>
                      <a:pt x="8839" y="7275"/>
                      <a:pt x="8798" y="7269"/>
                      <a:pt x="8759" y="7256"/>
                    </a:cubicBezTo>
                    <a:lnTo>
                      <a:pt x="8633" y="7224"/>
                    </a:lnTo>
                    <a:cubicBezTo>
                      <a:pt x="8412" y="7161"/>
                      <a:pt x="8255" y="6940"/>
                      <a:pt x="8286" y="6720"/>
                    </a:cubicBezTo>
                    <a:lnTo>
                      <a:pt x="9294" y="1112"/>
                    </a:lnTo>
                    <a:cubicBezTo>
                      <a:pt x="9389" y="639"/>
                      <a:pt x="9105" y="167"/>
                      <a:pt x="8664" y="41"/>
                    </a:cubicBezTo>
                    <a:cubicBezTo>
                      <a:pt x="8571" y="13"/>
                      <a:pt x="8478" y="0"/>
                      <a:pt x="8388"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355166" y="4568646"/>
                <a:ext cx="72443" cy="77040"/>
              </a:xfrm>
              <a:custGeom>
                <a:avLst/>
                <a:gdLst/>
                <a:ahLst/>
                <a:cxnLst/>
                <a:rect l="l" t="t" r="r" b="b"/>
                <a:pathLst>
                  <a:path w="3467" h="3687" extrusionOk="0">
                    <a:moveTo>
                      <a:pt x="3057" y="0"/>
                    </a:moveTo>
                    <a:cubicBezTo>
                      <a:pt x="2080" y="63"/>
                      <a:pt x="190" y="820"/>
                      <a:pt x="1" y="3245"/>
                    </a:cubicBezTo>
                    <a:cubicBezTo>
                      <a:pt x="1" y="3466"/>
                      <a:pt x="158" y="3655"/>
                      <a:pt x="379" y="3687"/>
                    </a:cubicBezTo>
                    <a:lnTo>
                      <a:pt x="410" y="3687"/>
                    </a:lnTo>
                    <a:cubicBezTo>
                      <a:pt x="599" y="3655"/>
                      <a:pt x="788" y="3497"/>
                      <a:pt x="788" y="3308"/>
                    </a:cubicBezTo>
                    <a:cubicBezTo>
                      <a:pt x="788" y="1985"/>
                      <a:pt x="1797" y="914"/>
                      <a:pt x="3088" y="788"/>
                    </a:cubicBezTo>
                    <a:cubicBezTo>
                      <a:pt x="3309" y="788"/>
                      <a:pt x="3466" y="599"/>
                      <a:pt x="3466" y="410"/>
                    </a:cubicBezTo>
                    <a:cubicBezTo>
                      <a:pt x="3466" y="189"/>
                      <a:pt x="3277" y="0"/>
                      <a:pt x="305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5578352" y="4835754"/>
                <a:ext cx="1167822" cy="531423"/>
              </a:xfrm>
              <a:custGeom>
                <a:avLst/>
                <a:gdLst/>
                <a:ahLst/>
                <a:cxnLst/>
                <a:rect l="l" t="t" r="r" b="b"/>
                <a:pathLst>
                  <a:path w="55890" h="25433" extrusionOk="0">
                    <a:moveTo>
                      <a:pt x="37270" y="1"/>
                    </a:moveTo>
                    <a:cubicBezTo>
                      <a:pt x="36861" y="1"/>
                      <a:pt x="36451" y="24"/>
                      <a:pt x="36042" y="71"/>
                    </a:cubicBezTo>
                    <a:lnTo>
                      <a:pt x="17076" y="1741"/>
                    </a:lnTo>
                    <a:cubicBezTo>
                      <a:pt x="17076" y="1741"/>
                      <a:pt x="10806" y="2151"/>
                      <a:pt x="0" y="7255"/>
                    </a:cubicBezTo>
                    <a:lnTo>
                      <a:pt x="1796" y="25118"/>
                    </a:lnTo>
                    <a:lnTo>
                      <a:pt x="8128" y="25370"/>
                    </a:lnTo>
                    <a:lnTo>
                      <a:pt x="9262" y="25433"/>
                    </a:lnTo>
                    <a:lnTo>
                      <a:pt x="15690" y="25055"/>
                    </a:lnTo>
                    <a:lnTo>
                      <a:pt x="41461" y="23637"/>
                    </a:lnTo>
                    <a:lnTo>
                      <a:pt x="41492" y="23826"/>
                    </a:lnTo>
                    <a:lnTo>
                      <a:pt x="44863" y="23448"/>
                    </a:lnTo>
                    <a:lnTo>
                      <a:pt x="49274" y="23196"/>
                    </a:lnTo>
                    <a:lnTo>
                      <a:pt x="49274" y="22976"/>
                    </a:lnTo>
                    <a:lnTo>
                      <a:pt x="55323" y="22314"/>
                    </a:lnTo>
                    <a:lnTo>
                      <a:pt x="55890" y="4388"/>
                    </a:lnTo>
                    <a:cubicBezTo>
                      <a:pt x="44926" y="71"/>
                      <a:pt x="38678" y="40"/>
                      <a:pt x="38503" y="40"/>
                    </a:cubicBezTo>
                    <a:cubicBezTo>
                      <a:pt x="38500" y="40"/>
                      <a:pt x="38499" y="40"/>
                      <a:pt x="38499" y="40"/>
                    </a:cubicBezTo>
                    <a:lnTo>
                      <a:pt x="38499" y="71"/>
                    </a:lnTo>
                    <a:cubicBezTo>
                      <a:pt x="38090" y="24"/>
                      <a:pt x="37680" y="1"/>
                      <a:pt x="37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943711" y="4798476"/>
                <a:ext cx="420658" cy="308306"/>
              </a:xfrm>
              <a:custGeom>
                <a:avLst/>
                <a:gdLst/>
                <a:ahLst/>
                <a:cxnLst/>
                <a:rect l="l" t="t" r="r" b="b"/>
                <a:pathLst>
                  <a:path w="20132" h="14755" extrusionOk="0">
                    <a:moveTo>
                      <a:pt x="14262" y="0"/>
                    </a:moveTo>
                    <a:cubicBezTo>
                      <a:pt x="8661" y="0"/>
                      <a:pt x="192" y="1441"/>
                      <a:pt x="63" y="3116"/>
                    </a:cubicBezTo>
                    <a:cubicBezTo>
                      <a:pt x="0" y="3777"/>
                      <a:pt x="0" y="4470"/>
                      <a:pt x="63" y="5163"/>
                    </a:cubicBezTo>
                    <a:cubicBezTo>
                      <a:pt x="628" y="10660"/>
                      <a:pt x="4946" y="14755"/>
                      <a:pt x="9954" y="14755"/>
                    </a:cubicBezTo>
                    <a:cubicBezTo>
                      <a:pt x="10257" y="14755"/>
                      <a:pt x="10562" y="14740"/>
                      <a:pt x="10870" y="14709"/>
                    </a:cubicBezTo>
                    <a:cubicBezTo>
                      <a:pt x="16257" y="14142"/>
                      <a:pt x="20132" y="9007"/>
                      <a:pt x="19533" y="3179"/>
                    </a:cubicBezTo>
                    <a:cubicBezTo>
                      <a:pt x="19470" y="2454"/>
                      <a:pt x="19313" y="1761"/>
                      <a:pt x="19092" y="1068"/>
                    </a:cubicBezTo>
                    <a:cubicBezTo>
                      <a:pt x="18872" y="315"/>
                      <a:pt x="16880" y="0"/>
                      <a:pt x="14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5642209" y="3831430"/>
                <a:ext cx="832749" cy="735379"/>
              </a:xfrm>
              <a:custGeom>
                <a:avLst/>
                <a:gdLst/>
                <a:ahLst/>
                <a:cxnLst/>
                <a:rect l="l" t="t" r="r" b="b"/>
                <a:pathLst>
                  <a:path w="39854" h="35194" extrusionOk="0">
                    <a:moveTo>
                      <a:pt x="21824" y="1"/>
                    </a:moveTo>
                    <a:cubicBezTo>
                      <a:pt x="20864" y="1"/>
                      <a:pt x="19816" y="135"/>
                      <a:pt x="18651" y="437"/>
                    </a:cubicBezTo>
                    <a:cubicBezTo>
                      <a:pt x="16194" y="1067"/>
                      <a:pt x="14114" y="2705"/>
                      <a:pt x="12917" y="4974"/>
                    </a:cubicBezTo>
                    <a:cubicBezTo>
                      <a:pt x="12570" y="5572"/>
                      <a:pt x="12318" y="6234"/>
                      <a:pt x="12192" y="6927"/>
                    </a:cubicBezTo>
                    <a:cubicBezTo>
                      <a:pt x="11499" y="7305"/>
                      <a:pt x="10806" y="7715"/>
                      <a:pt x="10176" y="8156"/>
                    </a:cubicBezTo>
                    <a:lnTo>
                      <a:pt x="8317" y="8376"/>
                    </a:lnTo>
                    <a:cubicBezTo>
                      <a:pt x="3214" y="9006"/>
                      <a:pt x="0" y="14583"/>
                      <a:pt x="1922" y="19497"/>
                    </a:cubicBezTo>
                    <a:lnTo>
                      <a:pt x="2520" y="20474"/>
                    </a:lnTo>
                    <a:cubicBezTo>
                      <a:pt x="2300" y="21892"/>
                      <a:pt x="2237" y="23341"/>
                      <a:pt x="2363" y="24790"/>
                    </a:cubicBezTo>
                    <a:lnTo>
                      <a:pt x="2363" y="24916"/>
                    </a:lnTo>
                    <a:cubicBezTo>
                      <a:pt x="2842" y="30751"/>
                      <a:pt x="7725" y="35193"/>
                      <a:pt x="13478" y="35193"/>
                    </a:cubicBezTo>
                    <a:cubicBezTo>
                      <a:pt x="13782" y="35193"/>
                      <a:pt x="14089" y="35181"/>
                      <a:pt x="14398" y="35155"/>
                    </a:cubicBezTo>
                    <a:lnTo>
                      <a:pt x="29961" y="33927"/>
                    </a:lnTo>
                    <a:cubicBezTo>
                      <a:pt x="35632" y="33486"/>
                      <a:pt x="39854" y="28539"/>
                      <a:pt x="39413" y="22868"/>
                    </a:cubicBezTo>
                    <a:lnTo>
                      <a:pt x="39350" y="21860"/>
                    </a:lnTo>
                    <a:cubicBezTo>
                      <a:pt x="39224" y="20474"/>
                      <a:pt x="38972" y="19088"/>
                      <a:pt x="38562" y="17765"/>
                    </a:cubicBezTo>
                    <a:cubicBezTo>
                      <a:pt x="39759" y="14173"/>
                      <a:pt x="39602" y="9321"/>
                      <a:pt x="34214" y="6423"/>
                    </a:cubicBezTo>
                    <a:cubicBezTo>
                      <a:pt x="29661" y="4000"/>
                      <a:pt x="27065" y="1"/>
                      <a:pt x="2182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5697499" y="4109801"/>
                <a:ext cx="791941" cy="935511"/>
              </a:xfrm>
              <a:custGeom>
                <a:avLst/>
                <a:gdLst/>
                <a:ahLst/>
                <a:cxnLst/>
                <a:rect l="l" t="t" r="r" b="b"/>
                <a:pathLst>
                  <a:path w="37901" h="44772" extrusionOk="0">
                    <a:moveTo>
                      <a:pt x="7026" y="1"/>
                    </a:moveTo>
                    <a:cubicBezTo>
                      <a:pt x="5167" y="1796"/>
                      <a:pt x="4254" y="4317"/>
                      <a:pt x="4506" y="6869"/>
                    </a:cubicBezTo>
                    <a:lnTo>
                      <a:pt x="4758" y="9546"/>
                    </a:lnTo>
                    <a:lnTo>
                      <a:pt x="5073" y="12791"/>
                    </a:lnTo>
                    <a:lnTo>
                      <a:pt x="4348" y="12886"/>
                    </a:lnTo>
                    <a:cubicBezTo>
                      <a:pt x="1828" y="13138"/>
                      <a:pt x="0" y="15375"/>
                      <a:pt x="252" y="17864"/>
                    </a:cubicBezTo>
                    <a:cubicBezTo>
                      <a:pt x="491" y="20246"/>
                      <a:pt x="2474" y="22009"/>
                      <a:pt x="4819" y="22009"/>
                    </a:cubicBezTo>
                    <a:cubicBezTo>
                      <a:pt x="4955" y="22009"/>
                      <a:pt x="5092" y="22003"/>
                      <a:pt x="5230" y="21991"/>
                    </a:cubicBezTo>
                    <a:lnTo>
                      <a:pt x="5955" y="21928"/>
                    </a:lnTo>
                    <a:lnTo>
                      <a:pt x="6175" y="24228"/>
                    </a:lnTo>
                    <a:cubicBezTo>
                      <a:pt x="6648" y="28859"/>
                      <a:pt x="9924" y="32703"/>
                      <a:pt x="14398" y="33900"/>
                    </a:cubicBezTo>
                    <a:lnTo>
                      <a:pt x="14839" y="38437"/>
                    </a:lnTo>
                    <a:cubicBezTo>
                      <a:pt x="15194" y="42077"/>
                      <a:pt x="18274" y="44772"/>
                      <a:pt x="21858" y="44772"/>
                    </a:cubicBezTo>
                    <a:cubicBezTo>
                      <a:pt x="22090" y="44772"/>
                      <a:pt x="22323" y="44760"/>
                      <a:pt x="22558" y="44737"/>
                    </a:cubicBezTo>
                    <a:cubicBezTo>
                      <a:pt x="26402" y="44359"/>
                      <a:pt x="29237" y="40957"/>
                      <a:pt x="28890" y="37082"/>
                    </a:cubicBezTo>
                    <a:lnTo>
                      <a:pt x="28418" y="32262"/>
                    </a:lnTo>
                    <a:cubicBezTo>
                      <a:pt x="32230" y="30088"/>
                      <a:pt x="34435" y="25898"/>
                      <a:pt x="34026" y="21518"/>
                    </a:cubicBezTo>
                    <a:lnTo>
                      <a:pt x="33774" y="19187"/>
                    </a:lnTo>
                    <a:cubicBezTo>
                      <a:pt x="36200" y="18840"/>
                      <a:pt x="37901" y="16635"/>
                      <a:pt x="37649" y="14241"/>
                    </a:cubicBezTo>
                    <a:cubicBezTo>
                      <a:pt x="37436" y="11894"/>
                      <a:pt x="35453" y="10107"/>
                      <a:pt x="33128" y="10107"/>
                    </a:cubicBezTo>
                    <a:cubicBezTo>
                      <a:pt x="33050" y="10107"/>
                      <a:pt x="32971" y="10109"/>
                      <a:pt x="32892" y="10114"/>
                    </a:cubicBezTo>
                    <a:lnTo>
                      <a:pt x="32577" y="6837"/>
                    </a:lnTo>
                    <a:lnTo>
                      <a:pt x="32388" y="4852"/>
                    </a:lnTo>
                    <a:cubicBezTo>
                      <a:pt x="32388" y="4821"/>
                      <a:pt x="32388" y="4821"/>
                      <a:pt x="32388" y="4789"/>
                    </a:cubicBezTo>
                    <a:cubicBezTo>
                      <a:pt x="32072" y="4317"/>
                      <a:pt x="31694" y="3907"/>
                      <a:pt x="31285" y="3561"/>
                    </a:cubicBezTo>
                    <a:cubicBezTo>
                      <a:pt x="29781" y="2518"/>
                      <a:pt x="28016" y="1960"/>
                      <a:pt x="26233" y="1960"/>
                    </a:cubicBezTo>
                    <a:cubicBezTo>
                      <a:pt x="25701" y="1960"/>
                      <a:pt x="25166" y="2010"/>
                      <a:pt x="24637" y="2111"/>
                    </a:cubicBezTo>
                    <a:cubicBezTo>
                      <a:pt x="21507" y="2661"/>
                      <a:pt x="18906" y="2880"/>
                      <a:pt x="16748" y="2880"/>
                    </a:cubicBezTo>
                    <a:cubicBezTo>
                      <a:pt x="10374" y="2880"/>
                      <a:pt x="7873" y="966"/>
                      <a:pt x="7026"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5821911" y="4510703"/>
                <a:ext cx="595779" cy="385283"/>
              </a:xfrm>
              <a:custGeom>
                <a:avLst/>
                <a:gdLst/>
                <a:ahLst/>
                <a:cxnLst/>
                <a:rect l="l" t="t" r="r" b="b"/>
                <a:pathLst>
                  <a:path w="28513" h="18439" extrusionOk="0">
                    <a:moveTo>
                      <a:pt x="27820" y="1"/>
                    </a:moveTo>
                    <a:lnTo>
                      <a:pt x="27894" y="788"/>
                    </a:lnTo>
                    <a:lnTo>
                      <a:pt x="27894" y="788"/>
                    </a:lnTo>
                    <a:cubicBezTo>
                      <a:pt x="27887" y="558"/>
                      <a:pt x="27873" y="327"/>
                      <a:pt x="27851" y="96"/>
                    </a:cubicBezTo>
                    <a:lnTo>
                      <a:pt x="27820" y="1"/>
                    </a:lnTo>
                    <a:close/>
                    <a:moveTo>
                      <a:pt x="1" y="2710"/>
                    </a:moveTo>
                    <a:lnTo>
                      <a:pt x="1" y="2805"/>
                    </a:lnTo>
                    <a:cubicBezTo>
                      <a:pt x="20" y="2986"/>
                      <a:pt x="42" y="3165"/>
                      <a:pt x="69" y="3343"/>
                    </a:cubicBezTo>
                    <a:lnTo>
                      <a:pt x="69" y="3343"/>
                    </a:lnTo>
                    <a:lnTo>
                      <a:pt x="1" y="2710"/>
                    </a:lnTo>
                    <a:close/>
                    <a:moveTo>
                      <a:pt x="27894" y="788"/>
                    </a:moveTo>
                    <a:cubicBezTo>
                      <a:pt x="28076" y="6614"/>
                      <a:pt x="23713" y="11681"/>
                      <a:pt x="17833" y="12256"/>
                    </a:cubicBezTo>
                    <a:lnTo>
                      <a:pt x="12193" y="12824"/>
                    </a:lnTo>
                    <a:cubicBezTo>
                      <a:pt x="11841" y="12856"/>
                      <a:pt x="11491" y="12872"/>
                      <a:pt x="11144" y="12872"/>
                    </a:cubicBezTo>
                    <a:cubicBezTo>
                      <a:pt x="5623" y="12872"/>
                      <a:pt x="900" y="8832"/>
                      <a:pt x="69" y="3343"/>
                    </a:cubicBezTo>
                    <a:lnTo>
                      <a:pt x="69" y="3343"/>
                    </a:lnTo>
                    <a:lnTo>
                      <a:pt x="253" y="5042"/>
                    </a:lnTo>
                    <a:cubicBezTo>
                      <a:pt x="757" y="10114"/>
                      <a:pt x="4601" y="14178"/>
                      <a:pt x="9610" y="14997"/>
                    </a:cubicBezTo>
                    <a:cubicBezTo>
                      <a:pt x="10725" y="17328"/>
                      <a:pt x="12891" y="18438"/>
                      <a:pt x="15048" y="18438"/>
                    </a:cubicBezTo>
                    <a:cubicBezTo>
                      <a:pt x="17645" y="18438"/>
                      <a:pt x="20229" y="16829"/>
                      <a:pt x="20952" y="13800"/>
                    </a:cubicBezTo>
                    <a:cubicBezTo>
                      <a:pt x="25614" y="12004"/>
                      <a:pt x="28513" y="7310"/>
                      <a:pt x="28040" y="2332"/>
                    </a:cubicBezTo>
                    <a:lnTo>
                      <a:pt x="27894" y="788"/>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736135" y="4429858"/>
                <a:ext cx="68682" cy="86798"/>
              </a:xfrm>
              <a:custGeom>
                <a:avLst/>
                <a:gdLst/>
                <a:ahLst/>
                <a:cxnLst/>
                <a:rect l="l" t="t" r="r" b="b"/>
                <a:pathLst>
                  <a:path w="3287" h="4154" extrusionOk="0">
                    <a:moveTo>
                      <a:pt x="562" y="0"/>
                    </a:moveTo>
                    <a:cubicBezTo>
                      <a:pt x="256" y="0"/>
                      <a:pt x="1" y="420"/>
                      <a:pt x="294" y="688"/>
                    </a:cubicBezTo>
                    <a:lnTo>
                      <a:pt x="2153" y="2421"/>
                    </a:lnTo>
                    <a:lnTo>
                      <a:pt x="1176" y="3460"/>
                    </a:lnTo>
                    <a:cubicBezTo>
                      <a:pt x="924" y="3712"/>
                      <a:pt x="1113" y="4154"/>
                      <a:pt x="1459" y="4154"/>
                    </a:cubicBezTo>
                    <a:cubicBezTo>
                      <a:pt x="1554" y="4154"/>
                      <a:pt x="1648" y="4091"/>
                      <a:pt x="1743" y="4028"/>
                    </a:cubicBezTo>
                    <a:lnTo>
                      <a:pt x="3287" y="2389"/>
                    </a:lnTo>
                    <a:lnTo>
                      <a:pt x="829" y="121"/>
                    </a:lnTo>
                    <a:cubicBezTo>
                      <a:pt x="744" y="36"/>
                      <a:pt x="651" y="0"/>
                      <a:pt x="56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6387408" y="4367088"/>
                <a:ext cx="57294" cy="88344"/>
              </a:xfrm>
              <a:custGeom>
                <a:avLst/>
                <a:gdLst/>
                <a:ahLst/>
                <a:cxnLst/>
                <a:rect l="l" t="t" r="r" b="b"/>
                <a:pathLst>
                  <a:path w="2742" h="4228" extrusionOk="0">
                    <a:moveTo>
                      <a:pt x="1815" y="0"/>
                    </a:moveTo>
                    <a:cubicBezTo>
                      <a:pt x="1686" y="0"/>
                      <a:pt x="1556" y="66"/>
                      <a:pt x="1481" y="226"/>
                    </a:cubicBezTo>
                    <a:lnTo>
                      <a:pt x="1" y="3219"/>
                    </a:lnTo>
                    <a:lnTo>
                      <a:pt x="2048" y="4196"/>
                    </a:lnTo>
                    <a:cubicBezTo>
                      <a:pt x="2080" y="4196"/>
                      <a:pt x="2143" y="4228"/>
                      <a:pt x="2206" y="4228"/>
                    </a:cubicBezTo>
                    <a:cubicBezTo>
                      <a:pt x="2616" y="4228"/>
                      <a:pt x="2742" y="3660"/>
                      <a:pt x="2364" y="3471"/>
                    </a:cubicBezTo>
                    <a:lnTo>
                      <a:pt x="1072" y="2841"/>
                    </a:lnTo>
                    <a:lnTo>
                      <a:pt x="2174" y="542"/>
                    </a:lnTo>
                    <a:cubicBezTo>
                      <a:pt x="2320" y="250"/>
                      <a:pt x="2067" y="0"/>
                      <a:pt x="1815"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6097085" y="4676363"/>
                <a:ext cx="86275" cy="37130"/>
              </a:xfrm>
              <a:custGeom>
                <a:avLst/>
                <a:gdLst/>
                <a:ahLst/>
                <a:cxnLst/>
                <a:rect l="l" t="t" r="r" b="b"/>
                <a:pathLst>
                  <a:path w="4129" h="1777" extrusionOk="0">
                    <a:moveTo>
                      <a:pt x="2194" y="0"/>
                    </a:moveTo>
                    <a:cubicBezTo>
                      <a:pt x="1321" y="0"/>
                      <a:pt x="451" y="483"/>
                      <a:pt x="64" y="1398"/>
                    </a:cubicBezTo>
                    <a:cubicBezTo>
                      <a:pt x="1" y="1524"/>
                      <a:pt x="64" y="1714"/>
                      <a:pt x="190" y="1777"/>
                    </a:cubicBezTo>
                    <a:lnTo>
                      <a:pt x="347" y="1777"/>
                    </a:lnTo>
                    <a:cubicBezTo>
                      <a:pt x="442" y="1777"/>
                      <a:pt x="537" y="1714"/>
                      <a:pt x="568" y="1619"/>
                    </a:cubicBezTo>
                    <a:cubicBezTo>
                      <a:pt x="867" y="934"/>
                      <a:pt x="1519" y="572"/>
                      <a:pt x="2179" y="572"/>
                    </a:cubicBezTo>
                    <a:cubicBezTo>
                      <a:pt x="2702" y="572"/>
                      <a:pt x="3230" y="799"/>
                      <a:pt x="3593" y="1272"/>
                    </a:cubicBezTo>
                    <a:cubicBezTo>
                      <a:pt x="3650" y="1349"/>
                      <a:pt x="3730" y="1390"/>
                      <a:pt x="3813" y="1390"/>
                    </a:cubicBezTo>
                    <a:cubicBezTo>
                      <a:pt x="3866" y="1390"/>
                      <a:pt x="3921" y="1373"/>
                      <a:pt x="3971" y="1335"/>
                    </a:cubicBezTo>
                    <a:cubicBezTo>
                      <a:pt x="4097" y="1241"/>
                      <a:pt x="4128" y="1052"/>
                      <a:pt x="4034" y="926"/>
                    </a:cubicBezTo>
                    <a:cubicBezTo>
                      <a:pt x="3575" y="301"/>
                      <a:pt x="2884" y="0"/>
                      <a:pt x="219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5889174" y="4248631"/>
                <a:ext cx="130907" cy="81762"/>
              </a:xfrm>
              <a:custGeom>
                <a:avLst/>
                <a:gdLst/>
                <a:ahLst/>
                <a:cxnLst/>
                <a:rect l="l" t="t" r="r" b="b"/>
                <a:pathLst>
                  <a:path w="6265" h="3913" extrusionOk="0">
                    <a:moveTo>
                      <a:pt x="4336" y="1"/>
                    </a:moveTo>
                    <a:cubicBezTo>
                      <a:pt x="3742" y="1"/>
                      <a:pt x="3037" y="146"/>
                      <a:pt x="2295" y="508"/>
                    </a:cubicBezTo>
                    <a:cubicBezTo>
                      <a:pt x="972" y="1170"/>
                      <a:pt x="247" y="2178"/>
                      <a:pt x="121" y="2871"/>
                    </a:cubicBezTo>
                    <a:cubicBezTo>
                      <a:pt x="0" y="3537"/>
                      <a:pt x="316" y="3912"/>
                      <a:pt x="704" y="3912"/>
                    </a:cubicBezTo>
                    <a:cubicBezTo>
                      <a:pt x="720" y="3912"/>
                      <a:pt x="736" y="3912"/>
                      <a:pt x="751" y="3911"/>
                    </a:cubicBezTo>
                    <a:cubicBezTo>
                      <a:pt x="1224" y="3816"/>
                      <a:pt x="1697" y="3627"/>
                      <a:pt x="2106" y="3375"/>
                    </a:cubicBezTo>
                    <a:cubicBezTo>
                      <a:pt x="2547" y="3123"/>
                      <a:pt x="2988" y="2871"/>
                      <a:pt x="3398" y="2682"/>
                    </a:cubicBezTo>
                    <a:cubicBezTo>
                      <a:pt x="3807" y="2493"/>
                      <a:pt x="4280" y="2304"/>
                      <a:pt x="4753" y="2083"/>
                    </a:cubicBezTo>
                    <a:cubicBezTo>
                      <a:pt x="5194" y="1926"/>
                      <a:pt x="5635" y="1705"/>
                      <a:pt x="5981" y="1359"/>
                    </a:cubicBezTo>
                    <a:cubicBezTo>
                      <a:pt x="6265" y="1075"/>
                      <a:pt x="6202" y="571"/>
                      <a:pt x="5540" y="256"/>
                    </a:cubicBezTo>
                    <a:cubicBezTo>
                      <a:pt x="5241" y="99"/>
                      <a:pt x="4826" y="1"/>
                      <a:pt x="4336"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6158978" y="4217204"/>
                <a:ext cx="142859" cy="59822"/>
              </a:xfrm>
              <a:custGeom>
                <a:avLst/>
                <a:gdLst/>
                <a:ahLst/>
                <a:cxnLst/>
                <a:rect l="l" t="t" r="r" b="b"/>
                <a:pathLst>
                  <a:path w="6837" h="2863" extrusionOk="0">
                    <a:moveTo>
                      <a:pt x="2944" y="1"/>
                    </a:moveTo>
                    <a:cubicBezTo>
                      <a:pt x="1835" y="1"/>
                      <a:pt x="974" y="371"/>
                      <a:pt x="536" y="783"/>
                    </a:cubicBezTo>
                    <a:cubicBezTo>
                      <a:pt x="0" y="1256"/>
                      <a:pt x="63" y="1760"/>
                      <a:pt x="441" y="1981"/>
                    </a:cubicBezTo>
                    <a:cubicBezTo>
                      <a:pt x="883" y="2170"/>
                      <a:pt x="1355" y="2296"/>
                      <a:pt x="1859" y="2296"/>
                    </a:cubicBezTo>
                    <a:cubicBezTo>
                      <a:pt x="2363" y="2327"/>
                      <a:pt x="2867" y="2390"/>
                      <a:pt x="3308" y="2453"/>
                    </a:cubicBezTo>
                    <a:cubicBezTo>
                      <a:pt x="3750" y="2516"/>
                      <a:pt x="4285" y="2611"/>
                      <a:pt x="4789" y="2737"/>
                    </a:cubicBezTo>
                    <a:cubicBezTo>
                      <a:pt x="5083" y="2821"/>
                      <a:pt x="5405" y="2863"/>
                      <a:pt x="5727" y="2863"/>
                    </a:cubicBezTo>
                    <a:cubicBezTo>
                      <a:pt x="5888" y="2863"/>
                      <a:pt x="6049" y="2852"/>
                      <a:pt x="6207" y="2831"/>
                    </a:cubicBezTo>
                    <a:cubicBezTo>
                      <a:pt x="6648" y="2737"/>
                      <a:pt x="6837" y="2296"/>
                      <a:pt x="6522" y="1666"/>
                    </a:cubicBezTo>
                    <a:cubicBezTo>
                      <a:pt x="6207" y="1035"/>
                      <a:pt x="5199" y="279"/>
                      <a:pt x="3718" y="59"/>
                    </a:cubicBezTo>
                    <a:cubicBezTo>
                      <a:pt x="3449" y="19"/>
                      <a:pt x="3191" y="1"/>
                      <a:pt x="294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5972025" y="4519270"/>
                <a:ext cx="210810" cy="115278"/>
              </a:xfrm>
              <a:custGeom>
                <a:avLst/>
                <a:gdLst/>
                <a:ahLst/>
                <a:cxnLst/>
                <a:rect l="l" t="t" r="r" b="b"/>
                <a:pathLst>
                  <a:path w="10089" h="5517" extrusionOk="0">
                    <a:moveTo>
                      <a:pt x="2111" y="1"/>
                    </a:moveTo>
                    <a:lnTo>
                      <a:pt x="2111" y="1"/>
                    </a:lnTo>
                    <a:cubicBezTo>
                      <a:pt x="0" y="61"/>
                      <a:pt x="1064" y="5516"/>
                      <a:pt x="4638" y="5516"/>
                    </a:cubicBezTo>
                    <a:cubicBezTo>
                      <a:pt x="4799" y="5516"/>
                      <a:pt x="4965" y="5505"/>
                      <a:pt x="5135" y="5482"/>
                    </a:cubicBezTo>
                    <a:cubicBezTo>
                      <a:pt x="9002" y="4930"/>
                      <a:pt x="10089" y="432"/>
                      <a:pt x="7697" y="432"/>
                    </a:cubicBezTo>
                    <a:cubicBezTo>
                      <a:pt x="7633" y="432"/>
                      <a:pt x="7567" y="435"/>
                      <a:pt x="7498" y="442"/>
                    </a:cubicBezTo>
                    <a:cubicBezTo>
                      <a:pt x="7157" y="460"/>
                      <a:pt x="6816" y="468"/>
                      <a:pt x="6473" y="468"/>
                    </a:cubicBezTo>
                    <a:cubicBezTo>
                      <a:pt x="5011" y="468"/>
                      <a:pt x="3540" y="307"/>
                      <a:pt x="2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6033897" y="4552348"/>
                <a:ext cx="54661" cy="36733"/>
              </a:xfrm>
              <a:custGeom>
                <a:avLst/>
                <a:gdLst/>
                <a:ahLst/>
                <a:cxnLst/>
                <a:rect l="l" t="t" r="r" b="b"/>
                <a:pathLst>
                  <a:path w="2616" h="1758" extrusionOk="0">
                    <a:moveTo>
                      <a:pt x="632" y="0"/>
                    </a:moveTo>
                    <a:cubicBezTo>
                      <a:pt x="476" y="0"/>
                      <a:pt x="317" y="18"/>
                      <a:pt x="158" y="56"/>
                    </a:cubicBezTo>
                    <a:cubicBezTo>
                      <a:pt x="63" y="87"/>
                      <a:pt x="0" y="213"/>
                      <a:pt x="32" y="308"/>
                    </a:cubicBezTo>
                    <a:cubicBezTo>
                      <a:pt x="32" y="386"/>
                      <a:pt x="117" y="442"/>
                      <a:pt x="200" y="442"/>
                    </a:cubicBezTo>
                    <a:cubicBezTo>
                      <a:pt x="218" y="442"/>
                      <a:pt x="236" y="439"/>
                      <a:pt x="253" y="434"/>
                    </a:cubicBezTo>
                    <a:cubicBezTo>
                      <a:pt x="382" y="400"/>
                      <a:pt x="513" y="384"/>
                      <a:pt x="642" y="384"/>
                    </a:cubicBezTo>
                    <a:cubicBezTo>
                      <a:pt x="1357" y="384"/>
                      <a:pt x="2019" y="879"/>
                      <a:pt x="2206" y="1600"/>
                    </a:cubicBezTo>
                    <a:cubicBezTo>
                      <a:pt x="2237" y="1694"/>
                      <a:pt x="2300" y="1757"/>
                      <a:pt x="2395" y="1757"/>
                    </a:cubicBezTo>
                    <a:lnTo>
                      <a:pt x="2458" y="1726"/>
                    </a:lnTo>
                    <a:cubicBezTo>
                      <a:pt x="2552" y="1726"/>
                      <a:pt x="2615" y="1600"/>
                      <a:pt x="2584" y="1505"/>
                    </a:cubicBezTo>
                    <a:cubicBezTo>
                      <a:pt x="2342" y="593"/>
                      <a:pt x="1530" y="0"/>
                      <a:pt x="63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952278" y="4398995"/>
                <a:ext cx="61222" cy="49960"/>
              </a:xfrm>
              <a:custGeom>
                <a:avLst/>
                <a:gdLst/>
                <a:ahLst/>
                <a:cxnLst/>
                <a:rect l="l" t="t" r="r" b="b"/>
                <a:pathLst>
                  <a:path w="2930" h="2391" extrusionOk="0">
                    <a:moveTo>
                      <a:pt x="1468" y="1"/>
                    </a:moveTo>
                    <a:cubicBezTo>
                      <a:pt x="1019" y="1"/>
                      <a:pt x="591" y="252"/>
                      <a:pt x="409" y="684"/>
                    </a:cubicBezTo>
                    <a:cubicBezTo>
                      <a:pt x="0" y="1502"/>
                      <a:pt x="630" y="2391"/>
                      <a:pt x="1460" y="2391"/>
                    </a:cubicBezTo>
                    <a:cubicBezTo>
                      <a:pt x="1589" y="2391"/>
                      <a:pt x="1723" y="2369"/>
                      <a:pt x="1859" y="2323"/>
                    </a:cubicBezTo>
                    <a:cubicBezTo>
                      <a:pt x="2835" y="1944"/>
                      <a:pt x="2930" y="590"/>
                      <a:pt x="1985" y="117"/>
                    </a:cubicBezTo>
                    <a:cubicBezTo>
                      <a:pt x="1818" y="38"/>
                      <a:pt x="1642" y="1"/>
                      <a:pt x="1468"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6187291" y="4375592"/>
                <a:ext cx="61243" cy="49667"/>
              </a:xfrm>
              <a:custGeom>
                <a:avLst/>
                <a:gdLst/>
                <a:ahLst/>
                <a:cxnLst/>
                <a:rect l="l" t="t" r="r" b="b"/>
                <a:pathLst>
                  <a:path w="2931" h="2377" extrusionOk="0">
                    <a:moveTo>
                      <a:pt x="1456" y="0"/>
                    </a:moveTo>
                    <a:cubicBezTo>
                      <a:pt x="1020" y="0"/>
                      <a:pt x="615" y="236"/>
                      <a:pt x="410" y="670"/>
                    </a:cubicBezTo>
                    <a:cubicBezTo>
                      <a:pt x="1" y="1488"/>
                      <a:pt x="630" y="2377"/>
                      <a:pt x="1460" y="2377"/>
                    </a:cubicBezTo>
                    <a:cubicBezTo>
                      <a:pt x="1589" y="2377"/>
                      <a:pt x="1723" y="2355"/>
                      <a:pt x="1859" y="2308"/>
                    </a:cubicBezTo>
                    <a:cubicBezTo>
                      <a:pt x="2867" y="1930"/>
                      <a:pt x="2930" y="544"/>
                      <a:pt x="1953" y="103"/>
                    </a:cubicBezTo>
                    <a:cubicBezTo>
                      <a:pt x="1789" y="34"/>
                      <a:pt x="1620" y="0"/>
                      <a:pt x="145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5946992" y="4434936"/>
                <a:ext cx="71127" cy="27749"/>
              </a:xfrm>
              <a:custGeom>
                <a:avLst/>
                <a:gdLst/>
                <a:ahLst/>
                <a:cxnLst/>
                <a:rect l="l" t="t" r="r" b="b"/>
                <a:pathLst>
                  <a:path w="3404" h="1328" extrusionOk="0">
                    <a:moveTo>
                      <a:pt x="1954" y="0"/>
                    </a:moveTo>
                    <a:cubicBezTo>
                      <a:pt x="1478" y="0"/>
                      <a:pt x="915" y="156"/>
                      <a:pt x="316" y="603"/>
                    </a:cubicBezTo>
                    <a:cubicBezTo>
                      <a:pt x="1" y="823"/>
                      <a:pt x="158" y="1327"/>
                      <a:pt x="536" y="1327"/>
                    </a:cubicBezTo>
                    <a:cubicBezTo>
                      <a:pt x="631" y="1296"/>
                      <a:pt x="694" y="1264"/>
                      <a:pt x="757" y="1233"/>
                    </a:cubicBezTo>
                    <a:cubicBezTo>
                      <a:pt x="1231" y="887"/>
                      <a:pt x="1627" y="780"/>
                      <a:pt x="1936" y="780"/>
                    </a:cubicBezTo>
                    <a:cubicBezTo>
                      <a:pt x="2387" y="780"/>
                      <a:pt x="2654" y="1006"/>
                      <a:pt x="2710" y="1044"/>
                    </a:cubicBezTo>
                    <a:cubicBezTo>
                      <a:pt x="2773" y="1122"/>
                      <a:pt x="2868" y="1162"/>
                      <a:pt x="2966" y="1162"/>
                    </a:cubicBezTo>
                    <a:cubicBezTo>
                      <a:pt x="3065" y="1162"/>
                      <a:pt x="3167" y="1122"/>
                      <a:pt x="3246" y="1044"/>
                    </a:cubicBezTo>
                    <a:cubicBezTo>
                      <a:pt x="3403" y="886"/>
                      <a:pt x="3403" y="634"/>
                      <a:pt x="3246" y="477"/>
                    </a:cubicBezTo>
                    <a:cubicBezTo>
                      <a:pt x="3017" y="248"/>
                      <a:pt x="2554" y="0"/>
                      <a:pt x="19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6185306" y="4408921"/>
                <a:ext cx="72694" cy="27414"/>
              </a:xfrm>
              <a:custGeom>
                <a:avLst/>
                <a:gdLst/>
                <a:ahLst/>
                <a:cxnLst/>
                <a:rect l="l" t="t" r="r" b="b"/>
                <a:pathLst>
                  <a:path w="3479" h="1312" extrusionOk="0">
                    <a:moveTo>
                      <a:pt x="1863" y="1"/>
                    </a:moveTo>
                    <a:cubicBezTo>
                      <a:pt x="1384" y="1"/>
                      <a:pt x="821" y="159"/>
                      <a:pt x="221" y="619"/>
                    </a:cubicBezTo>
                    <a:cubicBezTo>
                      <a:pt x="32" y="745"/>
                      <a:pt x="1" y="965"/>
                      <a:pt x="158" y="1154"/>
                    </a:cubicBezTo>
                    <a:cubicBezTo>
                      <a:pt x="221" y="1249"/>
                      <a:pt x="347" y="1312"/>
                      <a:pt x="473" y="1312"/>
                    </a:cubicBezTo>
                    <a:cubicBezTo>
                      <a:pt x="536" y="1312"/>
                      <a:pt x="631" y="1280"/>
                      <a:pt x="694" y="1249"/>
                    </a:cubicBezTo>
                    <a:cubicBezTo>
                      <a:pt x="1164" y="896"/>
                      <a:pt x="1564" y="787"/>
                      <a:pt x="1875" y="787"/>
                    </a:cubicBezTo>
                    <a:cubicBezTo>
                      <a:pt x="2315" y="787"/>
                      <a:pt x="2579" y="1005"/>
                      <a:pt x="2616" y="1060"/>
                    </a:cubicBezTo>
                    <a:cubicBezTo>
                      <a:pt x="2698" y="1136"/>
                      <a:pt x="2790" y="1168"/>
                      <a:pt x="2879" y="1168"/>
                    </a:cubicBezTo>
                    <a:cubicBezTo>
                      <a:pt x="3196" y="1168"/>
                      <a:pt x="3478" y="757"/>
                      <a:pt x="3183" y="461"/>
                    </a:cubicBezTo>
                    <a:cubicBezTo>
                      <a:pt x="2937" y="251"/>
                      <a:pt x="2466" y="1"/>
                      <a:pt x="186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6078655" y="4336225"/>
                <a:ext cx="82305" cy="152116"/>
              </a:xfrm>
              <a:custGeom>
                <a:avLst/>
                <a:gdLst/>
                <a:ahLst/>
                <a:cxnLst/>
                <a:rect l="l" t="t" r="r" b="b"/>
                <a:pathLst>
                  <a:path w="3939" h="7280" extrusionOk="0">
                    <a:moveTo>
                      <a:pt x="940" y="1"/>
                    </a:moveTo>
                    <a:cubicBezTo>
                      <a:pt x="656" y="1"/>
                      <a:pt x="299" y="318"/>
                      <a:pt x="505" y="569"/>
                    </a:cubicBezTo>
                    <a:lnTo>
                      <a:pt x="2931" y="4602"/>
                    </a:lnTo>
                    <a:cubicBezTo>
                      <a:pt x="3088" y="4854"/>
                      <a:pt x="3088" y="5169"/>
                      <a:pt x="2962" y="5421"/>
                    </a:cubicBezTo>
                    <a:cubicBezTo>
                      <a:pt x="2710" y="5925"/>
                      <a:pt x="2269" y="6240"/>
                      <a:pt x="1734" y="6335"/>
                    </a:cubicBezTo>
                    <a:cubicBezTo>
                      <a:pt x="1324" y="6398"/>
                      <a:pt x="946" y="6461"/>
                      <a:pt x="536" y="6461"/>
                    </a:cubicBezTo>
                    <a:cubicBezTo>
                      <a:pt x="1" y="6461"/>
                      <a:pt x="1" y="7248"/>
                      <a:pt x="536" y="7248"/>
                    </a:cubicBezTo>
                    <a:lnTo>
                      <a:pt x="536" y="7280"/>
                    </a:lnTo>
                    <a:cubicBezTo>
                      <a:pt x="977" y="7280"/>
                      <a:pt x="1450" y="7217"/>
                      <a:pt x="1891" y="7122"/>
                    </a:cubicBezTo>
                    <a:cubicBezTo>
                      <a:pt x="2679" y="6996"/>
                      <a:pt x="3340" y="6492"/>
                      <a:pt x="3687" y="5768"/>
                    </a:cubicBezTo>
                    <a:cubicBezTo>
                      <a:pt x="3939" y="5264"/>
                      <a:pt x="3876" y="4665"/>
                      <a:pt x="3592" y="4192"/>
                    </a:cubicBezTo>
                    <a:lnTo>
                      <a:pt x="1198" y="160"/>
                    </a:lnTo>
                    <a:cubicBezTo>
                      <a:pt x="1146" y="47"/>
                      <a:pt x="1048" y="1"/>
                      <a:pt x="94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6" name="Google Shape;806;p32"/>
          <p:cNvSpPr txBox="1">
            <a:spLocks noGrp="1"/>
          </p:cNvSpPr>
          <p:nvPr>
            <p:ph type="subTitle" idx="1"/>
          </p:nvPr>
        </p:nvSpPr>
        <p:spPr>
          <a:xfrm>
            <a:off x="138753" y="-215620"/>
            <a:ext cx="7658456" cy="147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b="1" dirty="0">
                <a:latin typeface="Bahnschrift" panose="020B0502040204020203" pitchFamily="34" charset="0"/>
              </a:rPr>
              <a:t>Ex5: Write an email (100 - 120 words) to your </a:t>
            </a:r>
            <a:r>
              <a:rPr lang="en-US" sz="2400" b="1" dirty="0" err="1">
                <a:latin typeface="Bahnschrift" panose="020B0502040204020203" pitchFamily="34" charset="0"/>
              </a:rPr>
              <a:t>penfriend</a:t>
            </a:r>
            <a:r>
              <a:rPr lang="en-US" sz="2400" b="1" dirty="0">
                <a:latin typeface="Bahnschrift" panose="020B0502040204020203" pitchFamily="34" charset="0"/>
              </a:rPr>
              <a:t> about the changes in your family. Use the ideas in 4</a:t>
            </a:r>
          </a:p>
        </p:txBody>
      </p:sp>
      <p:pic>
        <p:nvPicPr>
          <p:cNvPr id="1026" name="Picture 2">
            <a:extLst>
              <a:ext uri="{FF2B5EF4-FFF2-40B4-BE49-F238E27FC236}">
                <a16:creationId xmlns:a16="http://schemas.microsoft.com/office/drawing/2014/main" id="{2B02F8D7-F36A-014E-FD81-B14E33CC95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3" t="1886"/>
          <a:stretch/>
        </p:blipFill>
        <p:spPr bwMode="auto">
          <a:xfrm>
            <a:off x="380134" y="1639559"/>
            <a:ext cx="4953618" cy="3169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40CB74-054B-B704-8A7E-58F22EAB3921}"/>
              </a:ext>
            </a:extLst>
          </p:cNvPr>
          <p:cNvSpPr txBox="1"/>
          <p:nvPr/>
        </p:nvSpPr>
        <p:spPr>
          <a:xfrm>
            <a:off x="309294" y="1006828"/>
            <a:ext cx="6622850" cy="1200329"/>
          </a:xfrm>
          <a:prstGeom prst="rect">
            <a:avLst/>
          </a:prstGeom>
          <a:noFill/>
        </p:spPr>
        <p:txBody>
          <a:bodyPr wrap="square">
            <a:spAutoFit/>
          </a:bodyPr>
          <a:lstStyle/>
          <a:p>
            <a:pPr indent="-1270" algn="just" rtl="0">
              <a:spcBef>
                <a:spcPts val="0"/>
              </a:spcBef>
              <a:spcAft>
                <a:spcPts val="0"/>
              </a:spcAft>
            </a:pPr>
            <a:r>
              <a:rPr lang="en-US" sz="2400" b="0" i="0" u="none" strike="noStrike" dirty="0">
                <a:solidFill>
                  <a:srgbClr val="000000"/>
                </a:solidFill>
                <a:effectLst/>
                <a:latin typeface="Patrick Hand" panose="00000500000000000000" pitchFamily="2" charset="0"/>
              </a:rPr>
              <a:t>- Use the ideas in </a:t>
            </a:r>
            <a:r>
              <a:rPr lang="en-US" sz="2400" b="1" i="0" u="sng" dirty="0">
                <a:solidFill>
                  <a:srgbClr val="000000"/>
                </a:solidFill>
                <a:effectLst/>
                <a:latin typeface="Patrick Hand" panose="00000500000000000000" pitchFamily="2" charset="0"/>
              </a:rPr>
              <a:t>Activity 4</a:t>
            </a:r>
            <a:r>
              <a:rPr lang="en-US" sz="2400" b="0" i="0" u="none" strike="noStrike" dirty="0">
                <a:solidFill>
                  <a:srgbClr val="000000"/>
                </a:solidFill>
                <a:effectLst/>
                <a:latin typeface="Patrick Hand" panose="00000500000000000000" pitchFamily="2" charset="0"/>
              </a:rPr>
              <a:t> for your writing.</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dirty="0">
              <a:latin typeface="Patrick Hand" panose="00000500000000000000" pitchFamily="2" charset="0"/>
            </a:endParaRPr>
          </a:p>
        </p:txBody>
      </p:sp>
      <p:pic>
        <p:nvPicPr>
          <p:cNvPr id="2" name="Picture 1">
            <a:extLst>
              <a:ext uri="{FF2B5EF4-FFF2-40B4-BE49-F238E27FC236}">
                <a16:creationId xmlns:a16="http://schemas.microsoft.com/office/drawing/2014/main" id="{F9D6EFD1-9D1E-B456-3327-D0EB72C4CC5C}"/>
              </a:ext>
            </a:extLst>
          </p:cNvPr>
          <p:cNvPicPr>
            <a:picLocks noChangeAspect="1"/>
          </p:cNvPicPr>
          <p:nvPr/>
        </p:nvPicPr>
        <p:blipFill>
          <a:blip r:embed="rId4"/>
          <a:stretch>
            <a:fillRect/>
          </a:stretch>
        </p:blipFill>
        <p:spPr>
          <a:xfrm>
            <a:off x="8149101" y="4269618"/>
            <a:ext cx="1251490" cy="125149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806" name="Google Shape;806;p32"/>
          <p:cNvSpPr txBox="1">
            <a:spLocks noGrp="1"/>
          </p:cNvSpPr>
          <p:nvPr>
            <p:ph type="subTitle" idx="1"/>
          </p:nvPr>
        </p:nvSpPr>
        <p:spPr>
          <a:xfrm>
            <a:off x="138753" y="-215620"/>
            <a:ext cx="7658456" cy="147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b="1" dirty="0">
                <a:latin typeface="Bahnschrift" panose="020B0502040204020203" pitchFamily="34" charset="0"/>
              </a:rPr>
              <a:t>Ex5: Write an email (100 - 120 words) to your </a:t>
            </a:r>
            <a:r>
              <a:rPr lang="en-US" sz="2400" b="1" dirty="0" err="1">
                <a:latin typeface="Bahnschrift" panose="020B0502040204020203" pitchFamily="34" charset="0"/>
              </a:rPr>
              <a:t>penfriend</a:t>
            </a:r>
            <a:r>
              <a:rPr lang="en-US" sz="2400" b="1" dirty="0">
                <a:latin typeface="Bahnschrift" panose="020B0502040204020203" pitchFamily="34" charset="0"/>
              </a:rPr>
              <a:t> about the changes in your family. Use the ideas in 4</a:t>
            </a:r>
          </a:p>
        </p:txBody>
      </p:sp>
      <p:sp>
        <p:nvSpPr>
          <p:cNvPr id="5" name="TextBox 4">
            <a:extLst>
              <a:ext uri="{FF2B5EF4-FFF2-40B4-BE49-F238E27FC236}">
                <a16:creationId xmlns:a16="http://schemas.microsoft.com/office/drawing/2014/main" id="{F040CB74-054B-B704-8A7E-58F22EAB3921}"/>
              </a:ext>
            </a:extLst>
          </p:cNvPr>
          <p:cNvSpPr txBox="1"/>
          <p:nvPr/>
        </p:nvSpPr>
        <p:spPr>
          <a:xfrm>
            <a:off x="309294" y="1077654"/>
            <a:ext cx="6622850" cy="830997"/>
          </a:xfrm>
          <a:prstGeom prst="rect">
            <a:avLst/>
          </a:prstGeom>
          <a:noFill/>
        </p:spPr>
        <p:txBody>
          <a:bodyPr wrap="square">
            <a:spAutoFit/>
          </a:bodyPr>
          <a:lstStyle/>
          <a:p>
            <a:pPr indent="-1270" rtl="0">
              <a:spcBef>
                <a:spcPts val="0"/>
              </a:spcBef>
              <a:spcAft>
                <a:spcPts val="0"/>
              </a:spcAft>
            </a:pPr>
            <a:r>
              <a:rPr lang="en-US" sz="2400" b="0" i="0" u="none" strike="noStrike" dirty="0">
                <a:solidFill>
                  <a:srgbClr val="000000"/>
                </a:solidFill>
                <a:effectLst/>
                <a:latin typeface="Patrick Hand" panose="00000500000000000000" pitchFamily="2" charset="0"/>
              </a:rPr>
              <a:t>Suggestions for writing emails: </a:t>
            </a: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2" name="Rectangle 1">
            <a:extLst>
              <a:ext uri="{FF2B5EF4-FFF2-40B4-BE49-F238E27FC236}">
                <a16:creationId xmlns:a16="http://schemas.microsoft.com/office/drawing/2014/main" id="{7F5259BE-0180-B1C7-33AD-08AB9B346119}"/>
              </a:ext>
            </a:extLst>
          </p:cNvPr>
          <p:cNvSpPr/>
          <p:nvPr/>
        </p:nvSpPr>
        <p:spPr>
          <a:xfrm>
            <a:off x="392088" y="1723525"/>
            <a:ext cx="8359823" cy="2997187"/>
          </a:xfrm>
          <a:prstGeom prst="rect">
            <a:avLst/>
          </a:prstGeom>
          <a:solidFill>
            <a:schemeClr val="tx1">
              <a:lumMod val="10000"/>
              <a:lumOff val="9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42900" indent="-342900">
              <a:buFont typeface="+mj-lt"/>
              <a:buAutoNum type="arabicPeriod"/>
            </a:pPr>
            <a:r>
              <a:rPr lang="en-US" sz="2200" dirty="0">
                <a:solidFill>
                  <a:schemeClr val="bg1">
                    <a:lumMod val="10000"/>
                  </a:schemeClr>
                </a:solidFill>
                <a:latin typeface="Patrick Hand" panose="00000500000000000000" pitchFamily="2" charset="0"/>
              </a:rPr>
              <a:t>How have the relationships between family members changed in the past five years? </a:t>
            </a:r>
          </a:p>
          <a:p>
            <a:pPr marL="342900" indent="-342900">
              <a:buFont typeface="+mj-lt"/>
              <a:buAutoNum type="arabicPeriod"/>
            </a:pPr>
            <a:r>
              <a:rPr lang="en-US" sz="2200" dirty="0">
                <a:solidFill>
                  <a:schemeClr val="bg1">
                    <a:lumMod val="10000"/>
                  </a:schemeClr>
                </a:solidFill>
                <a:latin typeface="Patrick Hand" panose="00000500000000000000" pitchFamily="2" charset="0"/>
              </a:rPr>
              <a:t>Has anyone in the family changed jobs or received a promotion?</a:t>
            </a:r>
          </a:p>
          <a:p>
            <a:pPr marL="342900" indent="-342900">
              <a:buFont typeface="+mj-lt"/>
              <a:buAutoNum type="arabicPeriod"/>
            </a:pPr>
            <a:r>
              <a:rPr lang="en-US" sz="2200" dirty="0">
                <a:solidFill>
                  <a:schemeClr val="bg1">
                    <a:lumMod val="10000"/>
                  </a:schemeClr>
                </a:solidFill>
                <a:latin typeface="Patrick Hand" panose="00000500000000000000" pitchFamily="2" charset="0"/>
              </a:rPr>
              <a:t>Has anyone in the family started or completed any educational programs?</a:t>
            </a:r>
          </a:p>
          <a:p>
            <a:pPr marL="342900" indent="-342900">
              <a:buFont typeface="+mj-lt"/>
              <a:buAutoNum type="arabicPeriod"/>
            </a:pPr>
            <a:r>
              <a:rPr lang="en-US" sz="2200" dirty="0">
                <a:solidFill>
                  <a:schemeClr val="bg1">
                    <a:lumMod val="10000"/>
                  </a:schemeClr>
                </a:solidFill>
                <a:latin typeface="Patrick Hand" panose="00000500000000000000" pitchFamily="2" charset="0"/>
              </a:rPr>
              <a:t>Have any family members developed new hobbies or interests?</a:t>
            </a:r>
          </a:p>
          <a:p>
            <a:pPr marL="342900" indent="-342900">
              <a:buFont typeface="+mj-lt"/>
              <a:buAutoNum type="arabicPeriod"/>
            </a:pPr>
            <a:r>
              <a:rPr lang="en-US" sz="2200" dirty="0">
                <a:solidFill>
                  <a:schemeClr val="bg1">
                    <a:lumMod val="10000"/>
                  </a:schemeClr>
                </a:solidFill>
                <a:latin typeface="Patrick Hand" panose="00000500000000000000" pitchFamily="2" charset="0"/>
              </a:rPr>
              <a:t>How have these new interests affected family time and activities?</a:t>
            </a:r>
          </a:p>
          <a:p>
            <a:pPr marL="342900" indent="-342900">
              <a:buFont typeface="+mj-lt"/>
              <a:buAutoNum type="arabicPeriod"/>
            </a:pPr>
            <a:r>
              <a:rPr lang="en-US" sz="2200" dirty="0">
                <a:solidFill>
                  <a:schemeClr val="bg1">
                    <a:lumMod val="10000"/>
                  </a:schemeClr>
                </a:solidFill>
                <a:latin typeface="Patrick Hand" panose="00000500000000000000" pitchFamily="2" charset="0"/>
              </a:rPr>
              <a:t>Has the family's involvement in the community or social activities changed?</a:t>
            </a:r>
          </a:p>
          <a:p>
            <a:pPr marL="342900" indent="-342900">
              <a:buFont typeface="+mj-lt"/>
              <a:buAutoNum type="arabicPeriod"/>
            </a:pPr>
            <a:r>
              <a:rPr lang="en-US" sz="2200" dirty="0">
                <a:solidFill>
                  <a:schemeClr val="bg1">
                    <a:lumMod val="10000"/>
                  </a:schemeClr>
                </a:solidFill>
                <a:latin typeface="Patrick Hand" panose="00000500000000000000" pitchFamily="2" charset="0"/>
              </a:rPr>
              <a:t>Have there been any new friendships or connections made?</a:t>
            </a:r>
          </a:p>
        </p:txBody>
      </p:sp>
      <p:pic>
        <p:nvPicPr>
          <p:cNvPr id="3" name="Picture 2">
            <a:extLst>
              <a:ext uri="{FF2B5EF4-FFF2-40B4-BE49-F238E27FC236}">
                <a16:creationId xmlns:a16="http://schemas.microsoft.com/office/drawing/2014/main" id="{A491520E-6D26-D955-C5B2-94886D77F67A}"/>
              </a:ext>
            </a:extLst>
          </p:cNvPr>
          <p:cNvPicPr>
            <a:picLocks noChangeAspect="1"/>
          </p:cNvPicPr>
          <p:nvPr/>
        </p:nvPicPr>
        <p:blipFill>
          <a:blip r:embed="rId3"/>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141667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806" name="Google Shape;806;p32"/>
          <p:cNvSpPr txBox="1">
            <a:spLocks noGrp="1"/>
          </p:cNvSpPr>
          <p:nvPr>
            <p:ph type="subTitle" idx="1"/>
          </p:nvPr>
        </p:nvSpPr>
        <p:spPr>
          <a:xfrm>
            <a:off x="152930" y="-293592"/>
            <a:ext cx="7658456" cy="147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000" b="1" dirty="0">
                <a:latin typeface="Bahnschrift" panose="020B0502040204020203" pitchFamily="34" charset="0"/>
              </a:rPr>
              <a:t>Ex5: Write an email (100 - 120 words) to your </a:t>
            </a:r>
            <a:r>
              <a:rPr lang="en-US" sz="2000" b="1" dirty="0" err="1">
                <a:latin typeface="Bahnschrift" panose="020B0502040204020203" pitchFamily="34" charset="0"/>
              </a:rPr>
              <a:t>penfriend</a:t>
            </a:r>
            <a:r>
              <a:rPr lang="en-US" sz="2000" b="1" dirty="0">
                <a:latin typeface="Bahnschrift" panose="020B0502040204020203" pitchFamily="34" charset="0"/>
              </a:rPr>
              <a:t> about the changes in your family. Use the ideas in 4</a:t>
            </a:r>
          </a:p>
        </p:txBody>
      </p:sp>
      <p:sp>
        <p:nvSpPr>
          <p:cNvPr id="5" name="TextBox 4">
            <a:extLst>
              <a:ext uri="{FF2B5EF4-FFF2-40B4-BE49-F238E27FC236}">
                <a16:creationId xmlns:a16="http://schemas.microsoft.com/office/drawing/2014/main" id="{F040CB74-054B-B704-8A7E-58F22EAB3921}"/>
              </a:ext>
            </a:extLst>
          </p:cNvPr>
          <p:cNvSpPr txBox="1"/>
          <p:nvPr/>
        </p:nvSpPr>
        <p:spPr>
          <a:xfrm>
            <a:off x="94186" y="782025"/>
            <a:ext cx="8955627" cy="4402295"/>
          </a:xfrm>
          <a:prstGeom prst="rect">
            <a:avLst/>
          </a:prstGeom>
          <a:noFill/>
        </p:spPr>
        <p:txBody>
          <a:bodyPr wrap="square">
            <a:spAutoFit/>
          </a:bodyPr>
          <a:lstStyle/>
          <a:p>
            <a:pPr indent="-1270" algn="just"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From: Hoa</a:t>
            </a:r>
          </a:p>
          <a:p>
            <a:pPr indent="-1270" algn="just"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To: Tom</a:t>
            </a:r>
          </a:p>
          <a:p>
            <a:pPr indent="-1270" algn="just"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Subject: Changes in my family</a:t>
            </a:r>
          </a:p>
          <a:p>
            <a:pPr indent="-1270" algn="just"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Hello Tom, </a:t>
            </a:r>
          </a:p>
          <a:p>
            <a:pPr indent="-1270" algn="just"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It’s nice to hear from you again. Let me tell you about the changes in my family over the past five years. It’s still a nuclear family with two generations. But our living conditions are much better. Two years ago, my father found another job and he earns more money now. We now have an air conditioner and a washing machine. We also spend our free time differently, often eating out or going on holidays together. My father also spends more time with my brother and me. He teaches us how to do the chores that adult men should be able to do. We act more like friends. My parents respect our independence and privacy. It’s good news, isn’t it?</a:t>
            </a:r>
          </a:p>
          <a:p>
            <a:pPr indent="-1270" algn="r"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All the best,</a:t>
            </a:r>
          </a:p>
          <a:p>
            <a:pPr indent="-1270" algn="r" rtl="0">
              <a:lnSpc>
                <a:spcPts val="2400"/>
              </a:lnSpc>
              <a:spcBef>
                <a:spcPts val="0"/>
              </a:spcBef>
              <a:spcAft>
                <a:spcPts val="0"/>
              </a:spcAft>
            </a:pPr>
            <a:r>
              <a:rPr lang="en-US" sz="2200" b="0" i="0" u="none" strike="noStrike" dirty="0">
                <a:solidFill>
                  <a:srgbClr val="000000"/>
                </a:solidFill>
                <a:effectLst/>
                <a:latin typeface="Patrick Hand" panose="00000500000000000000" pitchFamily="2" charset="0"/>
              </a:rPr>
              <a:t>Hoa</a:t>
            </a:r>
          </a:p>
        </p:txBody>
      </p:sp>
      <p:pic>
        <p:nvPicPr>
          <p:cNvPr id="2" name="Picture 1">
            <a:extLst>
              <a:ext uri="{FF2B5EF4-FFF2-40B4-BE49-F238E27FC236}">
                <a16:creationId xmlns:a16="http://schemas.microsoft.com/office/drawing/2014/main" id="{4EA18A1E-4A28-BA72-5947-8AB659330DDD}"/>
              </a:ext>
            </a:extLst>
          </p:cNvPr>
          <p:cNvPicPr>
            <a:picLocks noChangeAspect="1"/>
          </p:cNvPicPr>
          <p:nvPr/>
        </p:nvPicPr>
        <p:blipFill>
          <a:blip r:embed="rId3"/>
          <a:stretch>
            <a:fillRect/>
          </a:stretch>
        </p:blipFill>
        <p:spPr>
          <a:xfrm>
            <a:off x="8160676" y="-293592"/>
            <a:ext cx="1251490" cy="1251490"/>
          </a:xfrm>
          <a:prstGeom prst="rect">
            <a:avLst/>
          </a:prstGeom>
        </p:spPr>
      </p:pic>
    </p:spTree>
    <p:extLst>
      <p:ext uri="{BB962C8B-B14F-4D97-AF65-F5344CB8AC3E}">
        <p14:creationId xmlns:p14="http://schemas.microsoft.com/office/powerpoint/2010/main" val="3392569161"/>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4" name="Google Shape;2468;p33">
            <a:extLst>
              <a:ext uri="{FF2B5EF4-FFF2-40B4-BE49-F238E27FC236}">
                <a16:creationId xmlns:a16="http://schemas.microsoft.com/office/drawing/2014/main" id="{127314EF-A0CB-411E-08AB-E99F6656D308}"/>
              </a:ext>
            </a:extLst>
          </p:cNvPr>
          <p:cNvSpPr txBox="1">
            <a:spLocks/>
          </p:cNvSpPr>
          <p:nvPr/>
        </p:nvSpPr>
        <p:spPr>
          <a:xfrm>
            <a:off x="720000" y="175667"/>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latin typeface="Cooper Black" panose="0208090404030B020404" pitchFamily="18" charset="0"/>
              </a:rPr>
              <a:t>SWAP AND CHECK </a:t>
            </a:r>
          </a:p>
        </p:txBody>
      </p:sp>
      <p:sp>
        <p:nvSpPr>
          <p:cNvPr id="5" name="TextBox 4">
            <a:extLst>
              <a:ext uri="{FF2B5EF4-FFF2-40B4-BE49-F238E27FC236}">
                <a16:creationId xmlns:a16="http://schemas.microsoft.com/office/drawing/2014/main" id="{00537E95-E855-2304-24DC-9C14F0B34A7D}"/>
              </a:ext>
            </a:extLst>
          </p:cNvPr>
          <p:cNvSpPr txBox="1"/>
          <p:nvPr/>
        </p:nvSpPr>
        <p:spPr>
          <a:xfrm>
            <a:off x="2635623" y="1272452"/>
            <a:ext cx="6388533" cy="3542380"/>
          </a:xfrm>
          <a:prstGeom prst="rect">
            <a:avLst/>
          </a:prstGeom>
          <a:noFill/>
        </p:spPr>
        <p:txBody>
          <a:bodyPr wrap="square" rtlCol="0">
            <a:spAutoFit/>
          </a:bodyPr>
          <a:lstStyle/>
          <a:p>
            <a:pPr>
              <a:lnSpc>
                <a:spcPts val="3400"/>
              </a:lnSpc>
            </a:pPr>
            <a:r>
              <a:rPr lang="en-US" sz="2200" b="1" dirty="0">
                <a:solidFill>
                  <a:srgbClr val="D37300"/>
                </a:solidFill>
                <a:latin typeface="Patrick Hand" panose="00000500000000000000" pitchFamily="2" charset="0"/>
              </a:rPr>
              <a:t>Check for spelling</a:t>
            </a:r>
          </a:p>
          <a:p>
            <a:pPr>
              <a:lnSpc>
                <a:spcPts val="3400"/>
              </a:lnSpc>
            </a:pPr>
            <a:r>
              <a:rPr lang="en-US" sz="2200" dirty="0">
                <a:solidFill>
                  <a:schemeClr val="bg1">
                    <a:lumMod val="10000"/>
                  </a:schemeClr>
                </a:solidFill>
                <a:latin typeface="Patrick Hand" panose="00000500000000000000" pitchFamily="2" charset="0"/>
              </a:rPr>
              <a:t>Do the words spell correctly?</a:t>
            </a:r>
            <a:endParaRPr lang="en-US" sz="2200" b="1" i="0" u="none" strike="noStrike" dirty="0">
              <a:solidFill>
                <a:srgbClr val="D37300"/>
              </a:solidFill>
              <a:effectLst/>
              <a:latin typeface="Patrick Hand" panose="00000500000000000000" pitchFamily="2" charset="0"/>
            </a:endParaRPr>
          </a:p>
          <a:p>
            <a:pPr rtl="0">
              <a:lnSpc>
                <a:spcPts val="3400"/>
              </a:lnSpc>
              <a:spcBef>
                <a:spcPts val="0"/>
              </a:spcBef>
              <a:spcAft>
                <a:spcPts val="0"/>
              </a:spcAft>
            </a:pPr>
            <a:r>
              <a:rPr lang="en-US" sz="2200" b="1" i="0" u="none" strike="noStrike" dirty="0">
                <a:solidFill>
                  <a:srgbClr val="D37300"/>
                </a:solidFill>
                <a:effectLst/>
                <a:latin typeface="Patrick Hand" panose="00000500000000000000" pitchFamily="2" charset="0"/>
              </a:rPr>
              <a:t>Check for ideas</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Does your friend write about the changes in your family?</a:t>
            </a:r>
          </a:p>
          <a:p>
            <a:pPr>
              <a:lnSpc>
                <a:spcPts val="3400"/>
              </a:lnSpc>
            </a:pPr>
            <a:r>
              <a:rPr lang="en-US" sz="2200" b="1" i="0" u="none" strike="noStrike" dirty="0">
                <a:solidFill>
                  <a:srgbClr val="D37300"/>
                </a:solidFill>
                <a:effectLst/>
                <a:latin typeface="Patrick Hand" panose="00000500000000000000" pitchFamily="2" charset="0"/>
              </a:rPr>
              <a:t>Check for comprehension</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Does the writing make sense?</a:t>
            </a:r>
          </a:p>
          <a:p>
            <a:pPr>
              <a:lnSpc>
                <a:spcPts val="3400"/>
              </a:lnSpc>
            </a:pPr>
            <a:r>
              <a:rPr lang="en-US" sz="2200" b="1" i="0" u="none" strike="noStrike" dirty="0">
                <a:solidFill>
                  <a:srgbClr val="D37300"/>
                </a:solidFill>
                <a:effectLst/>
                <a:latin typeface="Patrick Hand" panose="00000500000000000000" pitchFamily="2" charset="0"/>
              </a:rPr>
              <a:t>Check for grammar</a:t>
            </a:r>
            <a:endParaRPr lang="en-US" sz="2200" b="0" dirty="0">
              <a:effectLst/>
              <a:latin typeface="Patrick Hand" panose="00000500000000000000" pitchFamily="2" charset="0"/>
            </a:endParaRPr>
          </a:p>
          <a:p>
            <a:pPr rtl="0">
              <a:lnSpc>
                <a:spcPts val="3400"/>
              </a:lnSpc>
              <a:spcBef>
                <a:spcPts val="0"/>
              </a:spcBef>
              <a:spcAft>
                <a:spcPts val="0"/>
              </a:spcAft>
            </a:pPr>
            <a:r>
              <a:rPr lang="en-US" sz="2200" b="0" i="0" u="none" strike="noStrike" dirty="0">
                <a:solidFill>
                  <a:srgbClr val="1F3636"/>
                </a:solidFill>
                <a:effectLst/>
                <a:latin typeface="Patrick Hand" panose="00000500000000000000" pitchFamily="2" charset="0"/>
              </a:rPr>
              <a:t>Does the writing use the correct tenses and structures?</a:t>
            </a:r>
            <a:endParaRPr lang="en-US" sz="2200" b="0" dirty="0">
              <a:effectLst/>
              <a:latin typeface="Patrick Hand" panose="00000500000000000000" pitchFamily="2" charset="0"/>
            </a:endParaRPr>
          </a:p>
        </p:txBody>
      </p:sp>
      <p:grpSp>
        <p:nvGrpSpPr>
          <p:cNvPr id="6" name="Google Shape;1059;p40">
            <a:extLst>
              <a:ext uri="{FF2B5EF4-FFF2-40B4-BE49-F238E27FC236}">
                <a16:creationId xmlns:a16="http://schemas.microsoft.com/office/drawing/2014/main" id="{8BC0E07E-E2EC-4E0D-A5F2-78A95C84AE7E}"/>
              </a:ext>
            </a:extLst>
          </p:cNvPr>
          <p:cNvGrpSpPr/>
          <p:nvPr/>
        </p:nvGrpSpPr>
        <p:grpSpPr>
          <a:xfrm>
            <a:off x="-1142032" y="1894114"/>
            <a:ext cx="3856203" cy="3918857"/>
            <a:chOff x="-532432" y="2144817"/>
            <a:chExt cx="4425557" cy="4250122"/>
          </a:xfrm>
        </p:grpSpPr>
        <p:grpSp>
          <p:nvGrpSpPr>
            <p:cNvPr id="7" name="Google Shape;1060;p40">
              <a:extLst>
                <a:ext uri="{FF2B5EF4-FFF2-40B4-BE49-F238E27FC236}">
                  <a16:creationId xmlns:a16="http://schemas.microsoft.com/office/drawing/2014/main" id="{58724211-E41A-DFA7-3747-A2C35BCA140E}"/>
                </a:ext>
              </a:extLst>
            </p:cNvPr>
            <p:cNvGrpSpPr/>
            <p:nvPr/>
          </p:nvGrpSpPr>
          <p:grpSpPr>
            <a:xfrm>
              <a:off x="-532432" y="2144837"/>
              <a:ext cx="4425557" cy="4250102"/>
              <a:chOff x="5036155" y="1089987"/>
              <a:chExt cx="4425557" cy="4250102"/>
            </a:xfrm>
          </p:grpSpPr>
          <p:sp>
            <p:nvSpPr>
              <p:cNvPr id="1327" name="Google Shape;1061;p40">
                <a:extLst>
                  <a:ext uri="{FF2B5EF4-FFF2-40B4-BE49-F238E27FC236}">
                    <a16:creationId xmlns:a16="http://schemas.microsoft.com/office/drawing/2014/main" id="{D8B91CDF-C1B3-616A-F88C-E3FED3263F26}"/>
                  </a:ext>
                </a:extLst>
              </p:cNvPr>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062;p40">
                <a:extLst>
                  <a:ext uri="{FF2B5EF4-FFF2-40B4-BE49-F238E27FC236}">
                    <a16:creationId xmlns:a16="http://schemas.microsoft.com/office/drawing/2014/main" id="{1E5E6C21-DB1D-66F0-714B-280210581E5B}"/>
                  </a:ext>
                </a:extLst>
              </p:cNvPr>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63;p40">
              <a:extLst>
                <a:ext uri="{FF2B5EF4-FFF2-40B4-BE49-F238E27FC236}">
                  <a16:creationId xmlns:a16="http://schemas.microsoft.com/office/drawing/2014/main" id="{151B752F-1D88-9C93-25E8-450DEDD06631}"/>
                </a:ext>
              </a:extLst>
            </p:cNvPr>
            <p:cNvGrpSpPr/>
            <p:nvPr/>
          </p:nvGrpSpPr>
          <p:grpSpPr>
            <a:xfrm>
              <a:off x="134630" y="2144817"/>
              <a:ext cx="3091430" cy="3158272"/>
              <a:chOff x="3973325" y="2999200"/>
              <a:chExt cx="743150" cy="759200"/>
            </a:xfrm>
          </p:grpSpPr>
          <p:sp>
            <p:nvSpPr>
              <p:cNvPr id="9" name="Google Shape;1064;p40">
                <a:extLst>
                  <a:ext uri="{FF2B5EF4-FFF2-40B4-BE49-F238E27FC236}">
                    <a16:creationId xmlns:a16="http://schemas.microsoft.com/office/drawing/2014/main" id="{62341323-5727-8BB5-6225-6C008B6F9777}"/>
                  </a:ext>
                </a:extLst>
              </p:cNvPr>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5;p40">
                <a:extLst>
                  <a:ext uri="{FF2B5EF4-FFF2-40B4-BE49-F238E27FC236}">
                    <a16:creationId xmlns:a16="http://schemas.microsoft.com/office/drawing/2014/main" id="{7E319660-AF3C-D48D-B99E-98CD9B057F7E}"/>
                  </a:ext>
                </a:extLst>
              </p:cNvPr>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6;p40">
                <a:extLst>
                  <a:ext uri="{FF2B5EF4-FFF2-40B4-BE49-F238E27FC236}">
                    <a16:creationId xmlns:a16="http://schemas.microsoft.com/office/drawing/2014/main" id="{70450377-8DED-D615-FF6E-35F32E646901}"/>
                  </a:ext>
                </a:extLst>
              </p:cNvPr>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7;p40">
                <a:extLst>
                  <a:ext uri="{FF2B5EF4-FFF2-40B4-BE49-F238E27FC236}">
                    <a16:creationId xmlns:a16="http://schemas.microsoft.com/office/drawing/2014/main" id="{5FB8AD87-282B-5A0B-A8C1-D012637E8212}"/>
                  </a:ext>
                </a:extLst>
              </p:cNvPr>
              <p:cNvSpPr/>
              <p:nvPr/>
            </p:nvSpPr>
            <p:spPr>
              <a:xfrm>
                <a:off x="3973325" y="3313350"/>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8;p40">
                <a:extLst>
                  <a:ext uri="{FF2B5EF4-FFF2-40B4-BE49-F238E27FC236}">
                    <a16:creationId xmlns:a16="http://schemas.microsoft.com/office/drawing/2014/main" id="{F94FF152-5355-7959-0DA3-F19AD08F841D}"/>
                  </a:ext>
                </a:extLst>
              </p:cNvPr>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9;p40">
                <a:extLst>
                  <a:ext uri="{FF2B5EF4-FFF2-40B4-BE49-F238E27FC236}">
                    <a16:creationId xmlns:a16="http://schemas.microsoft.com/office/drawing/2014/main" id="{6C621E54-ABEA-85A9-6904-2630A3505929}"/>
                  </a:ext>
                </a:extLst>
              </p:cNvPr>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p40">
                <a:extLst>
                  <a:ext uri="{FF2B5EF4-FFF2-40B4-BE49-F238E27FC236}">
                    <a16:creationId xmlns:a16="http://schemas.microsoft.com/office/drawing/2014/main" id="{06119FE0-7E67-8705-05AA-BD46F75EE05D}"/>
                  </a:ext>
                </a:extLst>
              </p:cNvPr>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1;p40">
                <a:extLst>
                  <a:ext uri="{FF2B5EF4-FFF2-40B4-BE49-F238E27FC236}">
                    <a16:creationId xmlns:a16="http://schemas.microsoft.com/office/drawing/2014/main" id="{E64A0ECE-95AA-3AEC-7152-11DBD30E2AD8}"/>
                  </a:ext>
                </a:extLst>
              </p:cNvPr>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2;p40">
                <a:extLst>
                  <a:ext uri="{FF2B5EF4-FFF2-40B4-BE49-F238E27FC236}">
                    <a16:creationId xmlns:a16="http://schemas.microsoft.com/office/drawing/2014/main" id="{8A78882E-E4FC-E334-6FB3-436419C4FE71}"/>
                  </a:ext>
                </a:extLst>
              </p:cNvPr>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3;p40">
                <a:extLst>
                  <a:ext uri="{FF2B5EF4-FFF2-40B4-BE49-F238E27FC236}">
                    <a16:creationId xmlns:a16="http://schemas.microsoft.com/office/drawing/2014/main" id="{01E60B39-B284-F848-FFEA-20A226F048E8}"/>
                  </a:ext>
                </a:extLst>
              </p:cNvPr>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4;p40">
                <a:extLst>
                  <a:ext uri="{FF2B5EF4-FFF2-40B4-BE49-F238E27FC236}">
                    <a16:creationId xmlns:a16="http://schemas.microsoft.com/office/drawing/2014/main" id="{8A99E8CB-B818-994E-832E-4AC8E844DCC6}"/>
                  </a:ext>
                </a:extLst>
              </p:cNvPr>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5;p40">
                <a:extLst>
                  <a:ext uri="{FF2B5EF4-FFF2-40B4-BE49-F238E27FC236}">
                    <a16:creationId xmlns:a16="http://schemas.microsoft.com/office/drawing/2014/main" id="{94C3C4EB-7A98-9A9B-4E8A-FE4BC1D257F6}"/>
                  </a:ext>
                </a:extLst>
              </p:cNvPr>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6;p40">
                <a:extLst>
                  <a:ext uri="{FF2B5EF4-FFF2-40B4-BE49-F238E27FC236}">
                    <a16:creationId xmlns:a16="http://schemas.microsoft.com/office/drawing/2014/main" id="{D5ED97D1-14A5-64AD-E0BE-80B31F73A1F3}"/>
                  </a:ext>
                </a:extLst>
              </p:cNvPr>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7;p40">
                <a:extLst>
                  <a:ext uri="{FF2B5EF4-FFF2-40B4-BE49-F238E27FC236}">
                    <a16:creationId xmlns:a16="http://schemas.microsoft.com/office/drawing/2014/main" id="{8B7A42FD-5421-E73F-88C7-D9033BBF668D}"/>
                  </a:ext>
                </a:extLst>
              </p:cNvPr>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8;p40">
                <a:extLst>
                  <a:ext uri="{FF2B5EF4-FFF2-40B4-BE49-F238E27FC236}">
                    <a16:creationId xmlns:a16="http://schemas.microsoft.com/office/drawing/2014/main" id="{D7822AE3-06CE-89E5-806F-37A90FABF5F7}"/>
                  </a:ext>
                </a:extLst>
              </p:cNvPr>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9;p40">
                <a:extLst>
                  <a:ext uri="{FF2B5EF4-FFF2-40B4-BE49-F238E27FC236}">
                    <a16:creationId xmlns:a16="http://schemas.microsoft.com/office/drawing/2014/main" id="{7726CF83-3F1D-A880-38D2-D27A4284AA43}"/>
                  </a:ext>
                </a:extLst>
              </p:cNvPr>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80;p40">
                <a:extLst>
                  <a:ext uri="{FF2B5EF4-FFF2-40B4-BE49-F238E27FC236}">
                    <a16:creationId xmlns:a16="http://schemas.microsoft.com/office/drawing/2014/main" id="{163CBA3B-F6F0-3076-10EF-59DA6DC75164}"/>
                  </a:ext>
                </a:extLst>
              </p:cNvPr>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81;p40">
                <a:extLst>
                  <a:ext uri="{FF2B5EF4-FFF2-40B4-BE49-F238E27FC236}">
                    <a16:creationId xmlns:a16="http://schemas.microsoft.com/office/drawing/2014/main" id="{9A4BFA88-B2A0-920B-6304-2AF8145F72F9}"/>
                  </a:ext>
                </a:extLst>
              </p:cNvPr>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82;p40">
                <a:extLst>
                  <a:ext uri="{FF2B5EF4-FFF2-40B4-BE49-F238E27FC236}">
                    <a16:creationId xmlns:a16="http://schemas.microsoft.com/office/drawing/2014/main" id="{187C489E-7CF5-3973-6C79-8C2D2C493C54}"/>
                  </a:ext>
                </a:extLst>
              </p:cNvPr>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83;p40">
                <a:extLst>
                  <a:ext uri="{FF2B5EF4-FFF2-40B4-BE49-F238E27FC236}">
                    <a16:creationId xmlns:a16="http://schemas.microsoft.com/office/drawing/2014/main" id="{6610A9E5-91D5-1E6E-D9D9-7C656AEE1FD6}"/>
                  </a:ext>
                </a:extLst>
              </p:cNvPr>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84;p40">
                <a:extLst>
                  <a:ext uri="{FF2B5EF4-FFF2-40B4-BE49-F238E27FC236}">
                    <a16:creationId xmlns:a16="http://schemas.microsoft.com/office/drawing/2014/main" id="{CF7E9E04-33A4-6EA4-F366-CEBAD80413B8}"/>
                  </a:ext>
                </a:extLst>
              </p:cNvPr>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85;p40">
                <a:extLst>
                  <a:ext uri="{FF2B5EF4-FFF2-40B4-BE49-F238E27FC236}">
                    <a16:creationId xmlns:a16="http://schemas.microsoft.com/office/drawing/2014/main" id="{DEB7F5B1-AC23-A452-9967-2513BD0ECB0E}"/>
                  </a:ext>
                </a:extLst>
              </p:cNvPr>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86;p40">
                <a:extLst>
                  <a:ext uri="{FF2B5EF4-FFF2-40B4-BE49-F238E27FC236}">
                    <a16:creationId xmlns:a16="http://schemas.microsoft.com/office/drawing/2014/main" id="{E6003204-C0DC-DC28-7B2D-041432CDB720}"/>
                  </a:ext>
                </a:extLst>
              </p:cNvPr>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087;p40">
                <a:extLst>
                  <a:ext uri="{FF2B5EF4-FFF2-40B4-BE49-F238E27FC236}">
                    <a16:creationId xmlns:a16="http://schemas.microsoft.com/office/drawing/2014/main" id="{730CAB6A-73E1-D3F9-393B-8F52D2C8B920}"/>
                  </a:ext>
                </a:extLst>
              </p:cNvPr>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088;p40">
                <a:extLst>
                  <a:ext uri="{FF2B5EF4-FFF2-40B4-BE49-F238E27FC236}">
                    <a16:creationId xmlns:a16="http://schemas.microsoft.com/office/drawing/2014/main" id="{F6505940-03C9-96A8-A134-3C40E4555954}"/>
                  </a:ext>
                </a:extLst>
              </p:cNvPr>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089;p40">
                <a:extLst>
                  <a:ext uri="{FF2B5EF4-FFF2-40B4-BE49-F238E27FC236}">
                    <a16:creationId xmlns:a16="http://schemas.microsoft.com/office/drawing/2014/main" id="{34564F4D-41C2-2E61-DF3E-EBFB1ACFADDD}"/>
                  </a:ext>
                </a:extLst>
              </p:cNvPr>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090;p40">
                <a:extLst>
                  <a:ext uri="{FF2B5EF4-FFF2-40B4-BE49-F238E27FC236}">
                    <a16:creationId xmlns:a16="http://schemas.microsoft.com/office/drawing/2014/main" id="{CB556739-D62C-FD77-16A8-87085F5EE460}"/>
                  </a:ext>
                </a:extLst>
              </p:cNvPr>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091;p40">
                <a:extLst>
                  <a:ext uri="{FF2B5EF4-FFF2-40B4-BE49-F238E27FC236}">
                    <a16:creationId xmlns:a16="http://schemas.microsoft.com/office/drawing/2014/main" id="{59377985-69D4-6181-9490-76F7092905AB}"/>
                  </a:ext>
                </a:extLst>
              </p:cNvPr>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092;p40">
                <a:extLst>
                  <a:ext uri="{FF2B5EF4-FFF2-40B4-BE49-F238E27FC236}">
                    <a16:creationId xmlns:a16="http://schemas.microsoft.com/office/drawing/2014/main" id="{83A3B74C-4046-6835-3AC1-C1616211E063}"/>
                  </a:ext>
                </a:extLst>
              </p:cNvPr>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093;p40">
                <a:extLst>
                  <a:ext uri="{FF2B5EF4-FFF2-40B4-BE49-F238E27FC236}">
                    <a16:creationId xmlns:a16="http://schemas.microsoft.com/office/drawing/2014/main" id="{03299AE7-F093-8085-C45C-FF0BF7FEFA9C}"/>
                  </a:ext>
                </a:extLst>
              </p:cNvPr>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094;p40">
                <a:extLst>
                  <a:ext uri="{FF2B5EF4-FFF2-40B4-BE49-F238E27FC236}">
                    <a16:creationId xmlns:a16="http://schemas.microsoft.com/office/drawing/2014/main" id="{C0909DDB-9BE8-7FD1-21A0-DBEB84261F72}"/>
                  </a:ext>
                </a:extLst>
              </p:cNvPr>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095;p40">
                <a:extLst>
                  <a:ext uri="{FF2B5EF4-FFF2-40B4-BE49-F238E27FC236}">
                    <a16:creationId xmlns:a16="http://schemas.microsoft.com/office/drawing/2014/main" id="{A61F8C8D-885A-B267-91E0-773EE8340453}"/>
                  </a:ext>
                </a:extLst>
              </p:cNvPr>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096;p40">
                <a:extLst>
                  <a:ext uri="{FF2B5EF4-FFF2-40B4-BE49-F238E27FC236}">
                    <a16:creationId xmlns:a16="http://schemas.microsoft.com/office/drawing/2014/main" id="{D8FCF370-2F3D-BB75-73D1-24709D819D2B}"/>
                  </a:ext>
                </a:extLst>
              </p:cNvPr>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097;p40">
                <a:extLst>
                  <a:ext uri="{FF2B5EF4-FFF2-40B4-BE49-F238E27FC236}">
                    <a16:creationId xmlns:a16="http://schemas.microsoft.com/office/drawing/2014/main" id="{EDFF78E7-9743-6344-97A8-2EB68CCE3089}"/>
                  </a:ext>
                </a:extLst>
              </p:cNvPr>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098;p40">
                <a:extLst>
                  <a:ext uri="{FF2B5EF4-FFF2-40B4-BE49-F238E27FC236}">
                    <a16:creationId xmlns:a16="http://schemas.microsoft.com/office/drawing/2014/main" id="{BFD4BD49-1607-7DE3-0082-042D51287FF0}"/>
                  </a:ext>
                </a:extLst>
              </p:cNvPr>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099;p40">
                <a:extLst>
                  <a:ext uri="{FF2B5EF4-FFF2-40B4-BE49-F238E27FC236}">
                    <a16:creationId xmlns:a16="http://schemas.microsoft.com/office/drawing/2014/main" id="{EC1BFD3B-7654-B937-EFF0-E0CBDFB426A0}"/>
                  </a:ext>
                </a:extLst>
              </p:cNvPr>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100;p40">
                <a:extLst>
                  <a:ext uri="{FF2B5EF4-FFF2-40B4-BE49-F238E27FC236}">
                    <a16:creationId xmlns:a16="http://schemas.microsoft.com/office/drawing/2014/main" id="{EE523C13-5FC7-14D1-71E4-760960A571FF}"/>
                  </a:ext>
                </a:extLst>
              </p:cNvPr>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101;p40">
                <a:extLst>
                  <a:ext uri="{FF2B5EF4-FFF2-40B4-BE49-F238E27FC236}">
                    <a16:creationId xmlns:a16="http://schemas.microsoft.com/office/drawing/2014/main" id="{97AB3FCA-4647-1134-F6CA-561A8931100C}"/>
                  </a:ext>
                </a:extLst>
              </p:cNvPr>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102;p40">
                <a:extLst>
                  <a:ext uri="{FF2B5EF4-FFF2-40B4-BE49-F238E27FC236}">
                    <a16:creationId xmlns:a16="http://schemas.microsoft.com/office/drawing/2014/main" id="{A48B5989-C3A4-1F7B-AAEB-87033E093A34}"/>
                  </a:ext>
                </a:extLst>
              </p:cNvPr>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103;p40">
                <a:extLst>
                  <a:ext uri="{FF2B5EF4-FFF2-40B4-BE49-F238E27FC236}">
                    <a16:creationId xmlns:a16="http://schemas.microsoft.com/office/drawing/2014/main" id="{E0D59818-158F-B49B-D2B5-1BE91EFF31A5}"/>
                  </a:ext>
                </a:extLst>
              </p:cNvPr>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104;p40">
                <a:extLst>
                  <a:ext uri="{FF2B5EF4-FFF2-40B4-BE49-F238E27FC236}">
                    <a16:creationId xmlns:a16="http://schemas.microsoft.com/office/drawing/2014/main" id="{8E92BA56-7DCB-C09E-DF6D-51DFBAC7FE46}"/>
                  </a:ext>
                </a:extLst>
              </p:cNvPr>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105;p40">
                <a:extLst>
                  <a:ext uri="{FF2B5EF4-FFF2-40B4-BE49-F238E27FC236}">
                    <a16:creationId xmlns:a16="http://schemas.microsoft.com/office/drawing/2014/main" id="{240B2661-5E2E-66C7-67FB-A54A550A8460}"/>
                  </a:ext>
                </a:extLst>
              </p:cNvPr>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106;p40">
                <a:extLst>
                  <a:ext uri="{FF2B5EF4-FFF2-40B4-BE49-F238E27FC236}">
                    <a16:creationId xmlns:a16="http://schemas.microsoft.com/office/drawing/2014/main" id="{C77F66BC-8481-C299-2927-B71C0FD941EF}"/>
                  </a:ext>
                </a:extLst>
              </p:cNvPr>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107;p40">
                <a:extLst>
                  <a:ext uri="{FF2B5EF4-FFF2-40B4-BE49-F238E27FC236}">
                    <a16:creationId xmlns:a16="http://schemas.microsoft.com/office/drawing/2014/main" id="{CE7B098E-69B3-0DD3-BB39-868EE8C4B0B2}"/>
                  </a:ext>
                </a:extLst>
              </p:cNvPr>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108;p40">
                <a:extLst>
                  <a:ext uri="{FF2B5EF4-FFF2-40B4-BE49-F238E27FC236}">
                    <a16:creationId xmlns:a16="http://schemas.microsoft.com/office/drawing/2014/main" id="{E07B8389-EDE6-3EA1-7317-62F9A16342AC}"/>
                  </a:ext>
                </a:extLst>
              </p:cNvPr>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109;p40">
                <a:extLst>
                  <a:ext uri="{FF2B5EF4-FFF2-40B4-BE49-F238E27FC236}">
                    <a16:creationId xmlns:a16="http://schemas.microsoft.com/office/drawing/2014/main" id="{402BB68F-806F-40F7-EA6A-7205A8F307B9}"/>
                  </a:ext>
                </a:extLst>
              </p:cNvPr>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110;p40">
                <a:extLst>
                  <a:ext uri="{FF2B5EF4-FFF2-40B4-BE49-F238E27FC236}">
                    <a16:creationId xmlns:a16="http://schemas.microsoft.com/office/drawing/2014/main" id="{91810AA4-778B-D2D5-CA38-38D0A8DFC142}"/>
                  </a:ext>
                </a:extLst>
              </p:cNvPr>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111;p40">
                <a:extLst>
                  <a:ext uri="{FF2B5EF4-FFF2-40B4-BE49-F238E27FC236}">
                    <a16:creationId xmlns:a16="http://schemas.microsoft.com/office/drawing/2014/main" id="{AE5A0828-769C-A56A-8652-2128B3EA2188}"/>
                  </a:ext>
                </a:extLst>
              </p:cNvPr>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112;p40">
                <a:extLst>
                  <a:ext uri="{FF2B5EF4-FFF2-40B4-BE49-F238E27FC236}">
                    <a16:creationId xmlns:a16="http://schemas.microsoft.com/office/drawing/2014/main" id="{4350EE6E-6ED9-BAE8-80B9-552AAB98F4FC}"/>
                  </a:ext>
                </a:extLst>
              </p:cNvPr>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113;p40">
                <a:extLst>
                  <a:ext uri="{FF2B5EF4-FFF2-40B4-BE49-F238E27FC236}">
                    <a16:creationId xmlns:a16="http://schemas.microsoft.com/office/drawing/2014/main" id="{7285BB23-E525-7EE9-ED2D-474756AD249E}"/>
                  </a:ext>
                </a:extLst>
              </p:cNvPr>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114;p40">
                <a:extLst>
                  <a:ext uri="{FF2B5EF4-FFF2-40B4-BE49-F238E27FC236}">
                    <a16:creationId xmlns:a16="http://schemas.microsoft.com/office/drawing/2014/main" id="{68613F4C-8A95-234F-7E3F-33036D216055}"/>
                  </a:ext>
                </a:extLst>
              </p:cNvPr>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115;p40">
                <a:extLst>
                  <a:ext uri="{FF2B5EF4-FFF2-40B4-BE49-F238E27FC236}">
                    <a16:creationId xmlns:a16="http://schemas.microsoft.com/office/drawing/2014/main" id="{97750832-5F24-DA0A-CD5B-B09580CFDC06}"/>
                  </a:ext>
                </a:extLst>
              </p:cNvPr>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116;p40">
                <a:extLst>
                  <a:ext uri="{FF2B5EF4-FFF2-40B4-BE49-F238E27FC236}">
                    <a16:creationId xmlns:a16="http://schemas.microsoft.com/office/drawing/2014/main" id="{362929A6-E24B-3F46-54B4-C25629CE9D74}"/>
                  </a:ext>
                </a:extLst>
              </p:cNvPr>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117;p40">
                <a:extLst>
                  <a:ext uri="{FF2B5EF4-FFF2-40B4-BE49-F238E27FC236}">
                    <a16:creationId xmlns:a16="http://schemas.microsoft.com/office/drawing/2014/main" id="{C03ECA51-DA27-C020-3D0C-89D6F4C5A6F5}"/>
                  </a:ext>
                </a:extLst>
              </p:cNvPr>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118;p40">
                <a:extLst>
                  <a:ext uri="{FF2B5EF4-FFF2-40B4-BE49-F238E27FC236}">
                    <a16:creationId xmlns:a16="http://schemas.microsoft.com/office/drawing/2014/main" id="{74624665-8F36-A0B6-FBB2-58CBC5856B88}"/>
                  </a:ext>
                </a:extLst>
              </p:cNvPr>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119;p40">
                <a:extLst>
                  <a:ext uri="{FF2B5EF4-FFF2-40B4-BE49-F238E27FC236}">
                    <a16:creationId xmlns:a16="http://schemas.microsoft.com/office/drawing/2014/main" id="{919B1EDA-677B-2AB7-B082-622F0AE29F51}"/>
                  </a:ext>
                </a:extLst>
              </p:cNvPr>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120;p40">
                <a:extLst>
                  <a:ext uri="{FF2B5EF4-FFF2-40B4-BE49-F238E27FC236}">
                    <a16:creationId xmlns:a16="http://schemas.microsoft.com/office/drawing/2014/main" id="{95502C43-7242-C365-1514-B28ADA64957C}"/>
                  </a:ext>
                </a:extLst>
              </p:cNvPr>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121;p40">
                <a:extLst>
                  <a:ext uri="{FF2B5EF4-FFF2-40B4-BE49-F238E27FC236}">
                    <a16:creationId xmlns:a16="http://schemas.microsoft.com/office/drawing/2014/main" id="{ED760E43-B56F-DE3F-6394-1CB854F53EA8}"/>
                  </a:ext>
                </a:extLst>
              </p:cNvPr>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122;p40">
                <a:extLst>
                  <a:ext uri="{FF2B5EF4-FFF2-40B4-BE49-F238E27FC236}">
                    <a16:creationId xmlns:a16="http://schemas.microsoft.com/office/drawing/2014/main" id="{A92AB0DB-1478-8B5E-7EED-C2157BCA46BC}"/>
                  </a:ext>
                </a:extLst>
              </p:cNvPr>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123;p40">
                <a:extLst>
                  <a:ext uri="{FF2B5EF4-FFF2-40B4-BE49-F238E27FC236}">
                    <a16:creationId xmlns:a16="http://schemas.microsoft.com/office/drawing/2014/main" id="{343BE156-3AFD-448D-CC37-B6F8C5C84C0D}"/>
                  </a:ext>
                </a:extLst>
              </p:cNvPr>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124;p40">
                <a:extLst>
                  <a:ext uri="{FF2B5EF4-FFF2-40B4-BE49-F238E27FC236}">
                    <a16:creationId xmlns:a16="http://schemas.microsoft.com/office/drawing/2014/main" id="{F2864B51-2F46-6034-DC6B-6F3ACA7FD78F}"/>
                  </a:ext>
                </a:extLst>
              </p:cNvPr>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125;p40">
                <a:extLst>
                  <a:ext uri="{FF2B5EF4-FFF2-40B4-BE49-F238E27FC236}">
                    <a16:creationId xmlns:a16="http://schemas.microsoft.com/office/drawing/2014/main" id="{ADB80252-4A33-BCF2-CBB8-0E66EE4687CC}"/>
                  </a:ext>
                </a:extLst>
              </p:cNvPr>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126;p40">
                <a:extLst>
                  <a:ext uri="{FF2B5EF4-FFF2-40B4-BE49-F238E27FC236}">
                    <a16:creationId xmlns:a16="http://schemas.microsoft.com/office/drawing/2014/main" id="{0B028423-419D-B0B3-C334-02B067250D05}"/>
                  </a:ext>
                </a:extLst>
              </p:cNvPr>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127;p40">
                <a:extLst>
                  <a:ext uri="{FF2B5EF4-FFF2-40B4-BE49-F238E27FC236}">
                    <a16:creationId xmlns:a16="http://schemas.microsoft.com/office/drawing/2014/main" id="{F66E0193-D17D-C343-5ECC-9718D3A6434C}"/>
                  </a:ext>
                </a:extLst>
              </p:cNvPr>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128;p40">
                <a:extLst>
                  <a:ext uri="{FF2B5EF4-FFF2-40B4-BE49-F238E27FC236}">
                    <a16:creationId xmlns:a16="http://schemas.microsoft.com/office/drawing/2014/main" id="{C6390C75-CC81-5369-83E5-9CA3009064ED}"/>
                  </a:ext>
                </a:extLst>
              </p:cNvPr>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129;p40">
                <a:extLst>
                  <a:ext uri="{FF2B5EF4-FFF2-40B4-BE49-F238E27FC236}">
                    <a16:creationId xmlns:a16="http://schemas.microsoft.com/office/drawing/2014/main" id="{859E851E-6301-2F33-9580-28B1AEB233E3}"/>
                  </a:ext>
                </a:extLst>
              </p:cNvPr>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130;p40">
                <a:extLst>
                  <a:ext uri="{FF2B5EF4-FFF2-40B4-BE49-F238E27FC236}">
                    <a16:creationId xmlns:a16="http://schemas.microsoft.com/office/drawing/2014/main" id="{8E960B14-E64B-1C3B-7EB0-B6A37511C517}"/>
                  </a:ext>
                </a:extLst>
              </p:cNvPr>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131;p40">
                <a:extLst>
                  <a:ext uri="{FF2B5EF4-FFF2-40B4-BE49-F238E27FC236}">
                    <a16:creationId xmlns:a16="http://schemas.microsoft.com/office/drawing/2014/main" id="{127284B8-11FF-BB5C-B16B-05C9BCFBA6F9}"/>
                  </a:ext>
                </a:extLst>
              </p:cNvPr>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132;p40">
                <a:extLst>
                  <a:ext uri="{FF2B5EF4-FFF2-40B4-BE49-F238E27FC236}">
                    <a16:creationId xmlns:a16="http://schemas.microsoft.com/office/drawing/2014/main" id="{87C369CC-D29A-FE41-C783-93309609546D}"/>
                  </a:ext>
                </a:extLst>
              </p:cNvPr>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133;p40">
                <a:extLst>
                  <a:ext uri="{FF2B5EF4-FFF2-40B4-BE49-F238E27FC236}">
                    <a16:creationId xmlns:a16="http://schemas.microsoft.com/office/drawing/2014/main" id="{D2074254-5042-474B-D456-E8A0927323EE}"/>
                  </a:ext>
                </a:extLst>
              </p:cNvPr>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134;p40">
                <a:extLst>
                  <a:ext uri="{FF2B5EF4-FFF2-40B4-BE49-F238E27FC236}">
                    <a16:creationId xmlns:a16="http://schemas.microsoft.com/office/drawing/2014/main" id="{141B5506-F8D1-0825-5A49-59B5640DCF4C}"/>
                  </a:ext>
                </a:extLst>
              </p:cNvPr>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135;p40">
                <a:extLst>
                  <a:ext uri="{FF2B5EF4-FFF2-40B4-BE49-F238E27FC236}">
                    <a16:creationId xmlns:a16="http://schemas.microsoft.com/office/drawing/2014/main" id="{0887D682-4D74-97D0-65D6-550B00BB5685}"/>
                  </a:ext>
                </a:extLst>
              </p:cNvPr>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136;p40">
                <a:extLst>
                  <a:ext uri="{FF2B5EF4-FFF2-40B4-BE49-F238E27FC236}">
                    <a16:creationId xmlns:a16="http://schemas.microsoft.com/office/drawing/2014/main" id="{845F1A28-C9C6-41AE-39E5-7F8BB5999930}"/>
                  </a:ext>
                </a:extLst>
              </p:cNvPr>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137;p40">
                <a:extLst>
                  <a:ext uri="{FF2B5EF4-FFF2-40B4-BE49-F238E27FC236}">
                    <a16:creationId xmlns:a16="http://schemas.microsoft.com/office/drawing/2014/main" id="{CDEA66DC-EEEC-AC82-508C-22F4BA82D006}"/>
                  </a:ext>
                </a:extLst>
              </p:cNvPr>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138;p40">
                <a:extLst>
                  <a:ext uri="{FF2B5EF4-FFF2-40B4-BE49-F238E27FC236}">
                    <a16:creationId xmlns:a16="http://schemas.microsoft.com/office/drawing/2014/main" id="{7C717A34-4B75-E0B8-FE14-4AF8024A3999}"/>
                  </a:ext>
                </a:extLst>
              </p:cNvPr>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139;p40">
                <a:extLst>
                  <a:ext uri="{FF2B5EF4-FFF2-40B4-BE49-F238E27FC236}">
                    <a16:creationId xmlns:a16="http://schemas.microsoft.com/office/drawing/2014/main" id="{1691E62A-E90C-711D-D309-4DA0CD2F9B90}"/>
                  </a:ext>
                </a:extLst>
              </p:cNvPr>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140;p40">
                <a:extLst>
                  <a:ext uri="{FF2B5EF4-FFF2-40B4-BE49-F238E27FC236}">
                    <a16:creationId xmlns:a16="http://schemas.microsoft.com/office/drawing/2014/main" id="{4B236687-7170-A94E-B120-91180028CC1A}"/>
                  </a:ext>
                </a:extLst>
              </p:cNvPr>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141;p40">
                <a:extLst>
                  <a:ext uri="{FF2B5EF4-FFF2-40B4-BE49-F238E27FC236}">
                    <a16:creationId xmlns:a16="http://schemas.microsoft.com/office/drawing/2014/main" id="{A3FCE796-6671-CA50-5835-E30DD226AFE6}"/>
                  </a:ext>
                </a:extLst>
              </p:cNvPr>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142;p40">
                <a:extLst>
                  <a:ext uri="{FF2B5EF4-FFF2-40B4-BE49-F238E27FC236}">
                    <a16:creationId xmlns:a16="http://schemas.microsoft.com/office/drawing/2014/main" id="{78F8799C-A490-59AA-582B-36BBE7390159}"/>
                  </a:ext>
                </a:extLst>
              </p:cNvPr>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143;p40">
                <a:extLst>
                  <a:ext uri="{FF2B5EF4-FFF2-40B4-BE49-F238E27FC236}">
                    <a16:creationId xmlns:a16="http://schemas.microsoft.com/office/drawing/2014/main" id="{F8E81115-2168-9E04-6853-93E4A6CC5E01}"/>
                  </a:ext>
                </a:extLst>
              </p:cNvPr>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19457F17-1178-53BD-653D-8843AFEAEFCD}"/>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8"/>
          <p:cNvSpPr txBox="1">
            <a:spLocks noGrp="1"/>
          </p:cNvSpPr>
          <p:nvPr>
            <p:ph type="title"/>
          </p:nvPr>
        </p:nvSpPr>
        <p:spPr>
          <a:xfrm>
            <a:off x="720000" y="108818"/>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b="1" dirty="0">
                <a:latin typeface="Cooper Black" panose="0208090404030B020404" pitchFamily="18" charset="0"/>
              </a:rPr>
              <a:t>EXTRA ACTIVITY</a:t>
            </a:r>
          </a:p>
        </p:txBody>
      </p:sp>
      <p:sp>
        <p:nvSpPr>
          <p:cNvPr id="2" name="TextBox 1">
            <a:extLst>
              <a:ext uri="{FF2B5EF4-FFF2-40B4-BE49-F238E27FC236}">
                <a16:creationId xmlns:a16="http://schemas.microsoft.com/office/drawing/2014/main" id="{10786FCD-895F-432C-91E1-3678F69C9190}"/>
              </a:ext>
            </a:extLst>
          </p:cNvPr>
          <p:cNvSpPr txBox="1"/>
          <p:nvPr/>
        </p:nvSpPr>
        <p:spPr>
          <a:xfrm>
            <a:off x="231888" y="794335"/>
            <a:ext cx="8683507" cy="830997"/>
          </a:xfrm>
          <a:prstGeom prst="rect">
            <a:avLst/>
          </a:prstGeom>
          <a:noFill/>
        </p:spPr>
        <p:txBody>
          <a:bodyPr wrap="square" rtlCol="0">
            <a:spAutoFit/>
          </a:bodyPr>
          <a:lstStyle/>
          <a:p>
            <a:pPr algn="ctr"/>
            <a:r>
              <a:rPr lang="en-US" sz="2400" dirty="0">
                <a:solidFill>
                  <a:srgbClr val="0070C0"/>
                </a:solidFill>
                <a:latin typeface="Patrick Hand" panose="00000500000000000000" pitchFamily="2" charset="0"/>
              </a:rPr>
              <a:t>Write your opinion about the role of children nowadays in the family based on the following suggestions:</a:t>
            </a:r>
          </a:p>
        </p:txBody>
      </p:sp>
      <p:sp>
        <p:nvSpPr>
          <p:cNvPr id="3" name="TextBox 2">
            <a:extLst>
              <a:ext uri="{FF2B5EF4-FFF2-40B4-BE49-F238E27FC236}">
                <a16:creationId xmlns:a16="http://schemas.microsoft.com/office/drawing/2014/main" id="{4D8C72AF-0CF2-28F6-0136-610AB20C5FBA}"/>
              </a:ext>
            </a:extLst>
          </p:cNvPr>
          <p:cNvSpPr txBox="1"/>
          <p:nvPr/>
        </p:nvSpPr>
        <p:spPr>
          <a:xfrm>
            <a:off x="639069" y="1766599"/>
            <a:ext cx="8154797" cy="2582566"/>
          </a:xfrm>
          <a:prstGeom prst="rect">
            <a:avLst/>
          </a:prstGeom>
          <a:noFill/>
        </p:spPr>
        <p:txBody>
          <a:bodyPr wrap="none" rtlCol="0">
            <a:spAutoFit/>
          </a:bodyPr>
          <a:lstStyle/>
          <a:p>
            <a:pPr marL="342265" indent="-342900" rtl="0">
              <a:lnSpc>
                <a:spcPct val="150000"/>
              </a:lnSpc>
              <a:spcBef>
                <a:spcPts val="0"/>
              </a:spcBef>
              <a:spcAft>
                <a:spcPts val="0"/>
              </a:spcAft>
              <a:buAutoNum type="arabicPeriod"/>
            </a:pPr>
            <a:r>
              <a:rPr lang="en-US" sz="2200" b="0" i="0" u="none" strike="noStrike" dirty="0">
                <a:solidFill>
                  <a:srgbClr val="000000"/>
                </a:solidFill>
                <a:effectLst/>
                <a:latin typeface="Patrick Hand" panose="00000500000000000000" pitchFamily="2" charset="0"/>
              </a:rPr>
              <a:t>The number of children in a household. </a:t>
            </a:r>
          </a:p>
          <a:p>
            <a:pPr marL="342265" indent="-342900" rtl="0">
              <a:lnSpc>
                <a:spcPct val="150000"/>
              </a:lnSpc>
              <a:spcBef>
                <a:spcPts val="0"/>
              </a:spcBef>
              <a:spcAft>
                <a:spcPts val="0"/>
              </a:spcAft>
              <a:buAutoNum type="arabicPeriod"/>
            </a:pPr>
            <a:r>
              <a:rPr lang="en-US" sz="2200" b="0" i="0" u="none" strike="noStrike" dirty="0">
                <a:solidFill>
                  <a:srgbClr val="000000"/>
                </a:solidFill>
                <a:effectLst/>
                <a:latin typeface="Patrick Hand" panose="00000500000000000000" pitchFamily="2" charset="0"/>
              </a:rPr>
              <a:t>The amount of housework they share with their parents. </a:t>
            </a:r>
          </a:p>
          <a:p>
            <a:pPr marL="342265" indent="-342900" rtl="0">
              <a:lnSpc>
                <a:spcPct val="150000"/>
              </a:lnSpc>
              <a:spcBef>
                <a:spcPts val="0"/>
              </a:spcBef>
              <a:spcAft>
                <a:spcPts val="0"/>
              </a:spcAft>
              <a:buAutoNum type="arabicPeriod"/>
            </a:pPr>
            <a:r>
              <a:rPr lang="en-US" sz="2200" b="0" i="0" u="none" strike="noStrike" dirty="0">
                <a:solidFill>
                  <a:srgbClr val="000000"/>
                </a:solidFill>
                <a:effectLst/>
                <a:latin typeface="Patrick Hand" panose="00000500000000000000" pitchFamily="2" charset="0"/>
              </a:rPr>
              <a:t>The amount of time they spend on family activities. </a:t>
            </a:r>
          </a:p>
          <a:p>
            <a:pPr marL="342265" indent="-342900" rtl="0">
              <a:lnSpc>
                <a:spcPct val="150000"/>
              </a:lnSpc>
              <a:spcBef>
                <a:spcPts val="0"/>
              </a:spcBef>
              <a:spcAft>
                <a:spcPts val="0"/>
              </a:spcAft>
              <a:buAutoNum type="arabicPeriod"/>
            </a:pPr>
            <a:r>
              <a:rPr lang="en-US" sz="2200" b="0" i="0" u="none" strike="noStrike" dirty="0">
                <a:solidFill>
                  <a:srgbClr val="000000"/>
                </a:solidFill>
                <a:effectLst/>
                <a:latin typeface="Patrick Hand" panose="00000500000000000000" pitchFamily="2" charset="0"/>
              </a:rPr>
              <a:t>How much they are obedient to/ independent of their parents. </a:t>
            </a:r>
          </a:p>
          <a:p>
            <a:pPr marL="342265" indent="-342900" rtl="0">
              <a:lnSpc>
                <a:spcPct val="150000"/>
              </a:lnSpc>
              <a:spcBef>
                <a:spcPts val="0"/>
              </a:spcBef>
              <a:spcAft>
                <a:spcPts val="0"/>
              </a:spcAft>
              <a:buAutoNum type="arabicPeriod"/>
            </a:pPr>
            <a:r>
              <a:rPr lang="en-US" sz="2200" b="0" i="0" u="none" strike="noStrike" dirty="0">
                <a:solidFill>
                  <a:srgbClr val="000000"/>
                </a:solidFill>
                <a:effectLst/>
                <a:latin typeface="Patrick Hand" panose="00000500000000000000" pitchFamily="2" charset="0"/>
              </a:rPr>
              <a:t>If they are obliged to take care of their parents when their parents get old.</a:t>
            </a:r>
            <a:endParaRPr lang="en-US" sz="2200" b="0" dirty="0">
              <a:effectLst/>
              <a:latin typeface="Patrick Hand" panose="00000500000000000000" pitchFamily="2" charset="0"/>
            </a:endParaRPr>
          </a:p>
        </p:txBody>
      </p:sp>
      <p:pic>
        <p:nvPicPr>
          <p:cNvPr id="4" name="Picture 3">
            <a:extLst>
              <a:ext uri="{FF2B5EF4-FFF2-40B4-BE49-F238E27FC236}">
                <a16:creationId xmlns:a16="http://schemas.microsoft.com/office/drawing/2014/main" id="{636AEA2C-4AB2-10BB-7D8D-9727AD349EEE}"/>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8"/>
          <p:cNvSpPr txBox="1">
            <a:spLocks noGrp="1"/>
          </p:cNvSpPr>
          <p:nvPr>
            <p:ph type="title"/>
          </p:nvPr>
        </p:nvSpPr>
        <p:spPr>
          <a:xfrm>
            <a:off x="720000" y="108818"/>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b="1" dirty="0">
                <a:latin typeface="Cooper Black" panose="0208090404030B020404" pitchFamily="18" charset="0"/>
              </a:rPr>
              <a:t>EXTRA ACTIVITY</a:t>
            </a:r>
          </a:p>
        </p:txBody>
      </p:sp>
      <p:sp>
        <p:nvSpPr>
          <p:cNvPr id="2" name="TextBox 1">
            <a:extLst>
              <a:ext uri="{FF2B5EF4-FFF2-40B4-BE49-F238E27FC236}">
                <a16:creationId xmlns:a16="http://schemas.microsoft.com/office/drawing/2014/main" id="{10786FCD-895F-432C-91E1-3678F69C9190}"/>
              </a:ext>
            </a:extLst>
          </p:cNvPr>
          <p:cNvSpPr txBox="1"/>
          <p:nvPr/>
        </p:nvSpPr>
        <p:spPr>
          <a:xfrm>
            <a:off x="350134" y="794335"/>
            <a:ext cx="8443732" cy="461665"/>
          </a:xfrm>
          <a:prstGeom prst="rect">
            <a:avLst/>
          </a:prstGeom>
          <a:noFill/>
        </p:spPr>
        <p:txBody>
          <a:bodyPr wrap="square" rtlCol="0">
            <a:spAutoFit/>
          </a:bodyPr>
          <a:lstStyle/>
          <a:p>
            <a:r>
              <a:rPr lang="en-US" sz="2400" dirty="0">
                <a:solidFill>
                  <a:srgbClr val="0070C0"/>
                </a:solidFill>
                <a:latin typeface="Patrick Hand" panose="00000500000000000000" pitchFamily="2" charset="0"/>
              </a:rPr>
              <a:t>SUGGEST ANSWER: </a:t>
            </a:r>
          </a:p>
        </p:txBody>
      </p:sp>
      <p:sp>
        <p:nvSpPr>
          <p:cNvPr id="5" name="TextBox 4">
            <a:extLst>
              <a:ext uri="{FF2B5EF4-FFF2-40B4-BE49-F238E27FC236}">
                <a16:creationId xmlns:a16="http://schemas.microsoft.com/office/drawing/2014/main" id="{82A1694A-96DE-3C7F-BBA1-187416DB0F03}"/>
              </a:ext>
            </a:extLst>
          </p:cNvPr>
          <p:cNvSpPr txBox="1"/>
          <p:nvPr/>
        </p:nvSpPr>
        <p:spPr>
          <a:xfrm>
            <a:off x="453390" y="1368817"/>
            <a:ext cx="8058150" cy="3416320"/>
          </a:xfrm>
          <a:prstGeom prst="rect">
            <a:avLst/>
          </a:prstGeom>
          <a:noFill/>
        </p:spPr>
        <p:txBody>
          <a:bodyPr wrap="square">
            <a:spAutoFit/>
          </a:bodyPr>
          <a:lstStyle/>
          <a:p>
            <a:pPr algn="just"/>
            <a:r>
              <a:rPr lang="en-US" sz="2400" b="0" i="0" u="none" strike="noStrike" dirty="0">
                <a:solidFill>
                  <a:schemeClr val="bg1">
                    <a:lumMod val="10000"/>
                  </a:schemeClr>
                </a:solidFill>
                <a:effectLst/>
                <a:latin typeface="Patrick Hand" panose="00000500000000000000" pitchFamily="2" charset="0"/>
              </a:rPr>
              <a:t>Nowadays families tend to have fewer children than in the past: just one or two per family. Therefore, parents have more time to take care of their children, resulting in their children doing less housework and having fewer responsibilities in the family. Most parents encourage their children to spend more time on their studies, so they may have less time with families. The internet is also a factor to distract children from engaging with family activities. Children become more independent. However, when their parents get old, most children are willing to take care of them.</a:t>
            </a:r>
            <a:endParaRPr lang="en-US" sz="2400" dirty="0">
              <a:solidFill>
                <a:schemeClr val="bg1">
                  <a:lumMod val="10000"/>
                </a:schemeClr>
              </a:solidFill>
              <a:latin typeface="Patrick Hand" panose="00000500000000000000" pitchFamily="2" charset="0"/>
            </a:endParaRPr>
          </a:p>
        </p:txBody>
      </p:sp>
      <p:pic>
        <p:nvPicPr>
          <p:cNvPr id="3" name="Picture 2">
            <a:extLst>
              <a:ext uri="{FF2B5EF4-FFF2-40B4-BE49-F238E27FC236}">
                <a16:creationId xmlns:a16="http://schemas.microsoft.com/office/drawing/2014/main" id="{4E7AB53C-3620-B276-52F6-7ABA2B1CEE26}"/>
              </a:ext>
            </a:extLst>
          </p:cNvPr>
          <p:cNvPicPr>
            <a:picLocks noChangeAspect="1"/>
          </p:cNvPicPr>
          <p:nvPr/>
        </p:nvPicPr>
        <p:blipFill>
          <a:blip r:embed="rId3"/>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86653349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pSp>
        <p:nvGrpSpPr>
          <p:cNvPr id="898" name="Google Shape;898;p34"/>
          <p:cNvGrpSpPr/>
          <p:nvPr/>
        </p:nvGrpSpPr>
        <p:grpSpPr>
          <a:xfrm>
            <a:off x="-821245" y="2208435"/>
            <a:ext cx="4425557" cy="4409879"/>
            <a:chOff x="-1220870" y="2208435"/>
            <a:chExt cx="4425557" cy="4409879"/>
          </a:xfrm>
        </p:grpSpPr>
        <p:grpSp>
          <p:nvGrpSpPr>
            <p:cNvPr id="899" name="Google Shape;899;p34"/>
            <p:cNvGrpSpPr/>
            <p:nvPr/>
          </p:nvGrpSpPr>
          <p:grpSpPr>
            <a:xfrm>
              <a:off x="-1220870" y="2368212"/>
              <a:ext cx="4425557" cy="4250102"/>
              <a:chOff x="5036155" y="1089987"/>
              <a:chExt cx="4425557" cy="4250102"/>
            </a:xfrm>
          </p:grpSpPr>
          <p:sp>
            <p:nvSpPr>
              <p:cNvPr id="900" name="Google Shape;900;p34"/>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4"/>
            <p:cNvGrpSpPr/>
            <p:nvPr/>
          </p:nvGrpSpPr>
          <p:grpSpPr>
            <a:xfrm flipH="1">
              <a:off x="-233990" y="2208435"/>
              <a:ext cx="2908993" cy="3170922"/>
              <a:chOff x="4498550" y="1321150"/>
              <a:chExt cx="976500" cy="1064425"/>
            </a:xfrm>
          </p:grpSpPr>
          <p:sp>
            <p:nvSpPr>
              <p:cNvPr id="903" name="Google Shape;903;p34"/>
              <p:cNvSpPr/>
              <p:nvPr/>
            </p:nvSpPr>
            <p:spPr>
              <a:xfrm>
                <a:off x="4498550" y="1321150"/>
                <a:ext cx="976500" cy="1064425"/>
              </a:xfrm>
              <a:custGeom>
                <a:avLst/>
                <a:gdLst/>
                <a:ahLst/>
                <a:cxnLst/>
                <a:rect l="l" t="t" r="r" b="b"/>
                <a:pathLst>
                  <a:path w="39060" h="42577" extrusionOk="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4889575" y="1466000"/>
                <a:ext cx="375400" cy="493375"/>
              </a:xfrm>
              <a:custGeom>
                <a:avLst/>
                <a:gdLst/>
                <a:ahLst/>
                <a:cxnLst/>
                <a:rect l="l" t="t" r="r" b="b"/>
                <a:pathLst>
                  <a:path w="15016" h="19735" extrusionOk="0">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4952175" y="1602550"/>
                <a:ext cx="263300" cy="216325"/>
              </a:xfrm>
              <a:custGeom>
                <a:avLst/>
                <a:gdLst/>
                <a:ahLst/>
                <a:cxnLst/>
                <a:rect l="l" t="t" r="r" b="b"/>
                <a:pathLst>
                  <a:path w="10532" h="8653" extrusionOk="0">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5188650" y="1533925"/>
                <a:ext cx="19800" cy="31475"/>
              </a:xfrm>
              <a:custGeom>
                <a:avLst/>
                <a:gdLst/>
                <a:ahLst/>
                <a:cxnLst/>
                <a:rect l="l" t="t" r="r" b="b"/>
                <a:pathLst>
                  <a:path w="792" h="1259" extrusionOk="0">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4913825" y="1620075"/>
                <a:ext cx="23500" cy="30800"/>
              </a:xfrm>
              <a:custGeom>
                <a:avLst/>
                <a:gdLst/>
                <a:ahLst/>
                <a:cxnLst/>
                <a:rect l="l" t="t" r="r" b="b"/>
                <a:pathLst>
                  <a:path w="940" h="1232" extrusionOk="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5063075" y="1705550"/>
                <a:ext cx="28975" cy="16550"/>
              </a:xfrm>
              <a:custGeom>
                <a:avLst/>
                <a:gdLst/>
                <a:ahLst/>
                <a:cxnLst/>
                <a:rect l="l" t="t" r="r" b="b"/>
                <a:pathLst>
                  <a:path w="1159" h="662" extrusionOk="0">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5066200" y="1512175"/>
                <a:ext cx="59500" cy="23850"/>
              </a:xfrm>
              <a:custGeom>
                <a:avLst/>
                <a:gdLst/>
                <a:ahLst/>
                <a:cxnLst/>
                <a:rect l="l" t="t" r="r" b="b"/>
                <a:pathLst>
                  <a:path w="2380" h="954" extrusionOk="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4956925" y="1544150"/>
                <a:ext cx="53175" cy="34975"/>
              </a:xfrm>
              <a:custGeom>
                <a:avLst/>
                <a:gdLst/>
                <a:ahLst/>
                <a:cxnLst/>
                <a:rect l="l" t="t" r="r" b="b"/>
                <a:pathLst>
                  <a:path w="2127" h="1399" extrusionOk="0">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5084800" y="1567425"/>
                <a:ext cx="19975" cy="18425"/>
              </a:xfrm>
              <a:custGeom>
                <a:avLst/>
                <a:gdLst/>
                <a:ahLst/>
                <a:cxnLst/>
                <a:rect l="l" t="t" r="r" b="b"/>
                <a:pathLst>
                  <a:path w="799" h="737" extrusionOk="0">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5084975" y="1581025"/>
                <a:ext cx="25850" cy="12150"/>
              </a:xfrm>
              <a:custGeom>
                <a:avLst/>
                <a:gdLst/>
                <a:ahLst/>
                <a:cxnLst/>
                <a:rect l="l" t="t" r="r" b="b"/>
                <a:pathLst>
                  <a:path w="1034" h="486" extrusionOk="0">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4988550" y="1595400"/>
                <a:ext cx="19775" cy="18425"/>
              </a:xfrm>
              <a:custGeom>
                <a:avLst/>
                <a:gdLst/>
                <a:ahLst/>
                <a:cxnLst/>
                <a:rect l="l" t="t" r="r" b="b"/>
                <a:pathLst>
                  <a:path w="791" h="737" extrusionOk="0">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4988750" y="1608975"/>
                <a:ext cx="25850" cy="12175"/>
              </a:xfrm>
              <a:custGeom>
                <a:avLst/>
                <a:gdLst/>
                <a:ahLst/>
                <a:cxnLst/>
                <a:rect l="l" t="t" r="r" b="b"/>
                <a:pathLst>
                  <a:path w="1034" h="487" extrusionOk="0">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5059575" y="1614100"/>
                <a:ext cx="85575" cy="60325"/>
              </a:xfrm>
              <a:custGeom>
                <a:avLst/>
                <a:gdLst/>
                <a:ahLst/>
                <a:cxnLst/>
                <a:rect l="l" t="t" r="r" b="b"/>
                <a:pathLst>
                  <a:path w="3423" h="2413" extrusionOk="0">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5037850" y="1558725"/>
                <a:ext cx="41500" cy="70850"/>
              </a:xfrm>
              <a:custGeom>
                <a:avLst/>
                <a:gdLst/>
                <a:ahLst/>
                <a:cxnLst/>
                <a:rect l="l" t="t" r="r" b="b"/>
                <a:pathLst>
                  <a:path w="1660" h="2834" extrusionOk="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189050" y="1577750"/>
                <a:ext cx="49125" cy="44000"/>
              </a:xfrm>
              <a:custGeom>
                <a:avLst/>
                <a:gdLst/>
                <a:ahLst/>
                <a:cxnLst/>
                <a:rect l="l" t="t" r="r" b="b"/>
                <a:pathLst>
                  <a:path w="1965" h="1760" extrusionOk="0">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4918525" y="1658525"/>
                <a:ext cx="45600" cy="44000"/>
              </a:xfrm>
              <a:custGeom>
                <a:avLst/>
                <a:gdLst/>
                <a:ahLst/>
                <a:cxnLst/>
                <a:rect l="l" t="t" r="r" b="b"/>
                <a:pathLst>
                  <a:path w="1824" h="1760" extrusionOk="0">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5266525" y="1814775"/>
                <a:ext cx="800" cy="25"/>
              </a:xfrm>
              <a:custGeom>
                <a:avLst/>
                <a:gdLst/>
                <a:ahLst/>
                <a:cxnLst/>
                <a:rect l="l" t="t" r="r" b="b"/>
                <a:pathLst>
                  <a:path w="32" h="1" extrusionOk="0">
                    <a:moveTo>
                      <a:pt x="31" y="1"/>
                    </a:moveTo>
                    <a:lnTo>
                      <a:pt x="0" y="1"/>
                    </a:lnTo>
                    <a:cubicBezTo>
                      <a:pt x="8" y="1"/>
                      <a:pt x="16" y="1"/>
                      <a:pt x="31" y="1"/>
                    </a:cubicBezTo>
                    <a:cubicBezTo>
                      <a:pt x="31" y="1"/>
                      <a:pt x="3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63700" y="1814600"/>
                <a:ext cx="1800" cy="200"/>
              </a:xfrm>
              <a:custGeom>
                <a:avLst/>
                <a:gdLst/>
                <a:ahLst/>
                <a:cxnLst/>
                <a:rect l="l" t="t" r="r" b="b"/>
                <a:pathLst>
                  <a:path w="72" h="8" extrusionOk="0">
                    <a:moveTo>
                      <a:pt x="1" y="0"/>
                    </a:moveTo>
                    <a:cubicBezTo>
                      <a:pt x="1" y="0"/>
                      <a:pt x="1" y="8"/>
                      <a:pt x="1" y="8"/>
                    </a:cubicBezTo>
                    <a:cubicBezTo>
                      <a:pt x="24" y="8"/>
                      <a:pt x="48" y="8"/>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5022975" y="1959150"/>
                <a:ext cx="184500" cy="213825"/>
              </a:xfrm>
              <a:custGeom>
                <a:avLst/>
                <a:gdLst/>
                <a:ahLst/>
                <a:cxnLst/>
                <a:rect l="l" t="t" r="r" b="b"/>
                <a:pathLst>
                  <a:path w="7380" h="8553" extrusionOk="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86675" y="1814600"/>
                <a:ext cx="651800" cy="562600"/>
              </a:xfrm>
              <a:custGeom>
                <a:avLst/>
                <a:gdLst/>
                <a:ahLst/>
                <a:cxnLst/>
                <a:rect l="l" t="t" r="r" b="b"/>
                <a:pathLst>
                  <a:path w="26072" h="22504" extrusionOk="0">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566425" y="1978650"/>
                <a:ext cx="239050" cy="188075"/>
              </a:xfrm>
              <a:custGeom>
                <a:avLst/>
                <a:gdLst/>
                <a:ahLst/>
                <a:cxnLst/>
                <a:rect l="l" t="t" r="r" b="b"/>
                <a:pathLst>
                  <a:path w="9562" h="7523" extrusionOk="0">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4939850" y="1872750"/>
                <a:ext cx="142025" cy="257425"/>
              </a:xfrm>
              <a:custGeom>
                <a:avLst/>
                <a:gdLst/>
                <a:ahLst/>
                <a:cxnLst/>
                <a:rect l="l" t="t" r="r" b="b"/>
                <a:pathLst>
                  <a:path w="5681" h="10297" extrusionOk="0">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4938275" y="1878650"/>
                <a:ext cx="142225" cy="257175"/>
              </a:xfrm>
              <a:custGeom>
                <a:avLst/>
                <a:gdLst/>
                <a:ahLst/>
                <a:cxnLst/>
                <a:rect l="l" t="t" r="r" b="b"/>
                <a:pathLst>
                  <a:path w="5689" h="10287" extrusionOk="0">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711200" y="2021025"/>
                <a:ext cx="347200" cy="311250"/>
              </a:xfrm>
              <a:custGeom>
                <a:avLst/>
                <a:gdLst/>
                <a:ahLst/>
                <a:cxnLst/>
                <a:rect l="l" t="t" r="r" b="b"/>
                <a:pathLst>
                  <a:path w="13888" h="12450" extrusionOk="0">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4750300" y="2018875"/>
                <a:ext cx="194650" cy="144725"/>
              </a:xfrm>
              <a:custGeom>
                <a:avLst/>
                <a:gdLst/>
                <a:ahLst/>
                <a:cxnLst/>
                <a:rect l="l" t="t" r="r" b="b"/>
                <a:pathLst>
                  <a:path w="7786" h="5789" extrusionOk="0">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4714775" y="2168250"/>
                <a:ext cx="344225" cy="171350"/>
              </a:xfrm>
              <a:custGeom>
                <a:avLst/>
                <a:gdLst/>
                <a:ahLst/>
                <a:cxnLst/>
                <a:rect l="l" t="t" r="r" b="b"/>
                <a:pathLst>
                  <a:path w="13769" h="6854" extrusionOk="0">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4733925" y="2171375"/>
                <a:ext cx="301400" cy="150050"/>
              </a:xfrm>
              <a:custGeom>
                <a:avLst/>
                <a:gdLst/>
                <a:ahLst/>
                <a:cxnLst/>
                <a:rect l="l" t="t" r="r" b="b"/>
                <a:pathLst>
                  <a:path w="12056" h="6002" extrusionOk="0">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4763975" y="2173350"/>
                <a:ext cx="258625" cy="160425"/>
              </a:xfrm>
              <a:custGeom>
                <a:avLst/>
                <a:gdLst/>
                <a:ahLst/>
                <a:cxnLst/>
                <a:rect l="l" t="t" r="r" b="b"/>
                <a:pathLst>
                  <a:path w="10345" h="6417" extrusionOk="0">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4629200" y="1716100"/>
                <a:ext cx="368375" cy="276075"/>
              </a:xfrm>
              <a:custGeom>
                <a:avLst/>
                <a:gdLst/>
                <a:ahLst/>
                <a:cxnLst/>
                <a:rect l="l" t="t" r="r" b="b"/>
                <a:pathLst>
                  <a:path w="14735" h="11043" extrusionOk="0">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4644850" y="1836700"/>
                <a:ext cx="336875" cy="227300"/>
              </a:xfrm>
              <a:custGeom>
                <a:avLst/>
                <a:gdLst/>
                <a:ahLst/>
                <a:cxnLst/>
                <a:rect l="l" t="t" r="r" b="b"/>
                <a:pathLst>
                  <a:path w="13475" h="9092" extrusionOk="0">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4704725" y="1917875"/>
                <a:ext cx="243150" cy="146125"/>
              </a:xfrm>
              <a:custGeom>
                <a:avLst/>
                <a:gdLst/>
                <a:ahLst/>
                <a:cxnLst/>
                <a:rect l="l" t="t" r="r" b="b"/>
                <a:pathLst>
                  <a:path w="9726" h="5845" extrusionOk="0">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4745425" y="1894675"/>
                <a:ext cx="39525" cy="26550"/>
              </a:xfrm>
              <a:custGeom>
                <a:avLst/>
                <a:gdLst/>
                <a:ahLst/>
                <a:cxnLst/>
                <a:rect l="l" t="t" r="r" b="b"/>
                <a:pathLst>
                  <a:path w="1581" h="1062" extrusionOk="0">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4850050" y="1876925"/>
                <a:ext cx="42475" cy="17100"/>
              </a:xfrm>
              <a:custGeom>
                <a:avLst/>
                <a:gdLst/>
                <a:ahLst/>
                <a:cxnLst/>
                <a:rect l="l" t="t" r="r" b="b"/>
                <a:pathLst>
                  <a:path w="1699" h="684" extrusionOk="0">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767500" y="1938925"/>
                <a:ext cx="25650" cy="11650"/>
              </a:xfrm>
              <a:custGeom>
                <a:avLst/>
                <a:gdLst/>
                <a:ahLst/>
                <a:cxnLst/>
                <a:rect l="l" t="t" r="r" b="b"/>
                <a:pathLst>
                  <a:path w="1026" h="466" extrusionOk="0">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4861000" y="1921100"/>
                <a:ext cx="25650" cy="11475"/>
              </a:xfrm>
              <a:custGeom>
                <a:avLst/>
                <a:gdLst/>
                <a:ahLst/>
                <a:cxnLst/>
                <a:rect l="l" t="t" r="r" b="b"/>
                <a:pathLst>
                  <a:path w="1026" h="459" extrusionOk="0">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4785925" y="1960125"/>
                <a:ext cx="76200" cy="41875"/>
              </a:xfrm>
              <a:custGeom>
                <a:avLst/>
                <a:gdLst/>
                <a:ahLst/>
                <a:cxnLst/>
                <a:rect l="l" t="t" r="r" b="b"/>
                <a:pathLst>
                  <a:path w="3048" h="1675" extrusionOk="0">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4805850" y="1975150"/>
                <a:ext cx="16075" cy="18050"/>
              </a:xfrm>
              <a:custGeom>
                <a:avLst/>
                <a:gdLst/>
                <a:ahLst/>
                <a:cxnLst/>
                <a:rect l="l" t="t" r="r" b="b"/>
                <a:pathLst>
                  <a:path w="643" h="722" extrusionOk="0">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821100" y="2006875"/>
                <a:ext cx="24675" cy="9800"/>
              </a:xfrm>
              <a:custGeom>
                <a:avLst/>
                <a:gdLst/>
                <a:ahLst/>
                <a:cxnLst/>
                <a:rect l="l" t="t" r="r" b="b"/>
                <a:pathLst>
                  <a:path w="987" h="392" extrusionOk="0">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4819925" y="1899875"/>
                <a:ext cx="25275" cy="53025"/>
              </a:xfrm>
              <a:custGeom>
                <a:avLst/>
                <a:gdLst/>
                <a:ahLst/>
                <a:cxnLst/>
                <a:rect l="l" t="t" r="r" b="b"/>
                <a:pathLst>
                  <a:path w="1011" h="2121" extrusionOk="0">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4670475" y="1933750"/>
                <a:ext cx="18825" cy="24825"/>
              </a:xfrm>
              <a:custGeom>
                <a:avLst/>
                <a:gdLst/>
                <a:ahLst/>
                <a:cxnLst/>
                <a:rect l="l" t="t" r="r" b="b"/>
                <a:pathLst>
                  <a:path w="753" h="993" extrusionOk="0">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4937500" y="1888175"/>
                <a:ext cx="18600" cy="25025"/>
              </a:xfrm>
              <a:custGeom>
                <a:avLst/>
                <a:gdLst/>
                <a:ahLst/>
                <a:cxnLst/>
                <a:rect l="l" t="t" r="r" b="b"/>
                <a:pathLst>
                  <a:path w="744" h="1001" extrusionOk="0">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880175" y="2129375"/>
                <a:ext cx="529950" cy="243625"/>
              </a:xfrm>
              <a:custGeom>
                <a:avLst/>
                <a:gdLst/>
                <a:ahLst/>
                <a:cxnLst/>
                <a:rect l="l" t="t" r="r" b="b"/>
                <a:pathLst>
                  <a:path w="21198" h="9745" extrusionOk="0">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4904825" y="2202725"/>
                <a:ext cx="84525" cy="27300"/>
              </a:xfrm>
              <a:custGeom>
                <a:avLst/>
                <a:gdLst/>
                <a:ahLst/>
                <a:cxnLst/>
                <a:rect l="l" t="t" r="r" b="b"/>
                <a:pathLst>
                  <a:path w="3381" h="1092" extrusionOk="0">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4899950" y="2239375"/>
                <a:ext cx="84525" cy="27425"/>
              </a:xfrm>
              <a:custGeom>
                <a:avLst/>
                <a:gdLst/>
                <a:ahLst/>
                <a:cxnLst/>
                <a:rect l="l" t="t" r="r" b="b"/>
                <a:pathLst>
                  <a:path w="3381" h="1097" extrusionOk="0">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906975" y="2275875"/>
                <a:ext cx="84150" cy="29475"/>
              </a:xfrm>
              <a:custGeom>
                <a:avLst/>
                <a:gdLst/>
                <a:ahLst/>
                <a:cxnLst/>
                <a:rect l="l" t="t" r="r" b="b"/>
                <a:pathLst>
                  <a:path w="3366" h="1179" extrusionOk="0">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8" name="Google Shape;948;p34"/>
          <p:cNvSpPr txBox="1">
            <a:spLocks noGrp="1"/>
          </p:cNvSpPr>
          <p:nvPr>
            <p:ph type="title"/>
          </p:nvPr>
        </p:nvSpPr>
        <p:spPr>
          <a:xfrm>
            <a:off x="3604311" y="283473"/>
            <a:ext cx="4717437"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5400" dirty="0">
                <a:latin typeface="Cooper Black" panose="0208090404030B020404" pitchFamily="18" charset="0"/>
              </a:rPr>
              <a:t>OBJECTIVES</a:t>
            </a:r>
          </a:p>
        </p:txBody>
      </p:sp>
      <p:sp>
        <p:nvSpPr>
          <p:cNvPr id="949" name="Google Shape;949;p34"/>
          <p:cNvSpPr txBox="1">
            <a:spLocks noGrp="1"/>
          </p:cNvSpPr>
          <p:nvPr>
            <p:ph type="subTitle" idx="1"/>
          </p:nvPr>
        </p:nvSpPr>
        <p:spPr>
          <a:xfrm>
            <a:off x="3483134" y="1006643"/>
            <a:ext cx="5068457" cy="139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By the end of the lesson, students will be able to:</a:t>
            </a:r>
          </a:p>
        </p:txBody>
      </p:sp>
      <p:sp>
        <p:nvSpPr>
          <p:cNvPr id="2" name="TextBox 1">
            <a:extLst>
              <a:ext uri="{FF2B5EF4-FFF2-40B4-BE49-F238E27FC236}">
                <a16:creationId xmlns:a16="http://schemas.microsoft.com/office/drawing/2014/main" id="{6C0EE986-3CA5-F13B-7288-3256E361ABF9}"/>
              </a:ext>
            </a:extLst>
          </p:cNvPr>
          <p:cNvSpPr txBox="1"/>
          <p:nvPr/>
        </p:nvSpPr>
        <p:spPr>
          <a:xfrm>
            <a:off x="3760577" y="2279480"/>
            <a:ext cx="4961861" cy="2628155"/>
          </a:xfrm>
          <a:prstGeom prst="rect">
            <a:avLst/>
          </a:prstGeom>
          <a:noFill/>
        </p:spPr>
        <p:txBody>
          <a:bodyPr wrap="square" rtlCol="0">
            <a:spAutoFit/>
          </a:bodyPr>
          <a:lstStyle/>
          <a:p>
            <a:pPr marL="285750" indent="-285750">
              <a:lnSpc>
                <a:spcPts val="4000"/>
              </a:lnSpc>
              <a:buFont typeface="Arial" panose="020B0604020202020204" pitchFamily="34" charset="0"/>
              <a:buChar char="•"/>
            </a:pPr>
            <a:r>
              <a:rPr lang="en-US" sz="2800" dirty="0">
                <a:latin typeface="PaTRICK HAND" panose="00000500000000000000" pitchFamily="2" charset="0"/>
              </a:rPr>
              <a:t>Listen for general and specific information to talk about changes in family life</a:t>
            </a:r>
          </a:p>
          <a:p>
            <a:pPr marL="285750" indent="-285750">
              <a:lnSpc>
                <a:spcPts val="4000"/>
              </a:lnSpc>
              <a:buFont typeface="Arial" panose="020B0604020202020204" pitchFamily="34" charset="0"/>
              <a:buChar char="•"/>
            </a:pPr>
            <a:r>
              <a:rPr lang="en-US" sz="2800" dirty="0">
                <a:latin typeface="PaTRICK HAND" panose="00000500000000000000" pitchFamily="2" charset="0"/>
              </a:rPr>
              <a:t>Write about the changes in one’s family.</a:t>
            </a:r>
          </a:p>
        </p:txBody>
      </p:sp>
      <p:pic>
        <p:nvPicPr>
          <p:cNvPr id="3" name="Picture 2">
            <a:extLst>
              <a:ext uri="{FF2B5EF4-FFF2-40B4-BE49-F238E27FC236}">
                <a16:creationId xmlns:a16="http://schemas.microsoft.com/office/drawing/2014/main" id="{AE278095-C86A-3AAC-D66D-DEA16C62DDC1}"/>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4" name="Google Shape;2468;p33">
            <a:extLst>
              <a:ext uri="{FF2B5EF4-FFF2-40B4-BE49-F238E27FC236}">
                <a16:creationId xmlns:a16="http://schemas.microsoft.com/office/drawing/2014/main" id="{127314EF-A0CB-411E-08AB-E99F6656D308}"/>
              </a:ext>
            </a:extLst>
          </p:cNvPr>
          <p:cNvSpPr txBox="1">
            <a:spLocks/>
          </p:cNvSpPr>
          <p:nvPr/>
        </p:nvSpPr>
        <p:spPr>
          <a:xfrm>
            <a:off x="707049" y="63413"/>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latin typeface="Cooper Black" panose="0208090404030B020404" pitchFamily="18" charset="0"/>
              </a:rPr>
              <a:t>SWAP AND CHECK </a:t>
            </a:r>
          </a:p>
        </p:txBody>
      </p:sp>
      <p:sp>
        <p:nvSpPr>
          <p:cNvPr id="5" name="TextBox 4">
            <a:extLst>
              <a:ext uri="{FF2B5EF4-FFF2-40B4-BE49-F238E27FC236}">
                <a16:creationId xmlns:a16="http://schemas.microsoft.com/office/drawing/2014/main" id="{00537E95-E855-2304-24DC-9C14F0B34A7D}"/>
              </a:ext>
            </a:extLst>
          </p:cNvPr>
          <p:cNvSpPr txBox="1"/>
          <p:nvPr/>
        </p:nvSpPr>
        <p:spPr>
          <a:xfrm>
            <a:off x="2647742" y="982318"/>
            <a:ext cx="6388533" cy="3985515"/>
          </a:xfrm>
          <a:prstGeom prst="rect">
            <a:avLst/>
          </a:prstGeom>
          <a:noFill/>
        </p:spPr>
        <p:txBody>
          <a:bodyPr wrap="square" rtlCol="0">
            <a:spAutoFit/>
          </a:bodyPr>
          <a:lstStyle/>
          <a:p>
            <a:pPr>
              <a:lnSpc>
                <a:spcPts val="3400"/>
              </a:lnSpc>
            </a:pPr>
            <a:r>
              <a:rPr lang="en-US" sz="2200" b="1" dirty="0">
                <a:solidFill>
                  <a:srgbClr val="D37300"/>
                </a:solidFill>
                <a:latin typeface="Patrick Hand" panose="00000500000000000000" pitchFamily="2" charset="0"/>
              </a:rPr>
              <a:t>Check for spelling</a:t>
            </a:r>
          </a:p>
          <a:p>
            <a:pPr>
              <a:lnSpc>
                <a:spcPts val="3400"/>
              </a:lnSpc>
            </a:pPr>
            <a:r>
              <a:rPr lang="en-US" sz="2200" dirty="0">
                <a:solidFill>
                  <a:schemeClr val="bg1">
                    <a:lumMod val="10000"/>
                  </a:schemeClr>
                </a:solidFill>
                <a:latin typeface="Patrick Hand" panose="00000500000000000000" pitchFamily="2" charset="0"/>
              </a:rPr>
              <a:t>Do the words spell correctly?</a:t>
            </a:r>
            <a:endParaRPr lang="en-US" sz="2200" b="1" i="0" u="none" strike="noStrike" dirty="0">
              <a:solidFill>
                <a:srgbClr val="D37300"/>
              </a:solidFill>
              <a:effectLst/>
              <a:latin typeface="Patrick Hand" panose="00000500000000000000" pitchFamily="2" charset="0"/>
            </a:endParaRPr>
          </a:p>
          <a:p>
            <a:pPr rtl="0">
              <a:lnSpc>
                <a:spcPts val="3400"/>
              </a:lnSpc>
              <a:spcBef>
                <a:spcPts val="0"/>
              </a:spcBef>
              <a:spcAft>
                <a:spcPts val="0"/>
              </a:spcAft>
            </a:pPr>
            <a:r>
              <a:rPr lang="en-US" sz="2200" b="1" i="0" u="none" strike="noStrike" dirty="0">
                <a:solidFill>
                  <a:srgbClr val="D37300"/>
                </a:solidFill>
                <a:effectLst/>
                <a:latin typeface="Patrick Hand" panose="00000500000000000000" pitchFamily="2" charset="0"/>
              </a:rPr>
              <a:t>Check for ideas</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Does your friend write about the role of children nowadays in the family based on the following suggestions?</a:t>
            </a:r>
          </a:p>
          <a:p>
            <a:pPr>
              <a:lnSpc>
                <a:spcPts val="3400"/>
              </a:lnSpc>
            </a:pPr>
            <a:r>
              <a:rPr lang="en-US" sz="2200" b="1" i="0" u="none" strike="noStrike" dirty="0">
                <a:solidFill>
                  <a:srgbClr val="D37300"/>
                </a:solidFill>
                <a:effectLst/>
                <a:latin typeface="Patrick Hand" panose="00000500000000000000" pitchFamily="2" charset="0"/>
              </a:rPr>
              <a:t>Check for comprehension</a:t>
            </a:r>
            <a:endParaRPr lang="en-US" sz="2200" b="0" dirty="0">
              <a:effectLst/>
              <a:latin typeface="Patrick Hand" panose="00000500000000000000" pitchFamily="2" charset="0"/>
            </a:endParaRPr>
          </a:p>
          <a:p>
            <a:pPr>
              <a:lnSpc>
                <a:spcPts val="3400"/>
              </a:lnSpc>
            </a:pPr>
            <a:r>
              <a:rPr lang="en-US" sz="2200" dirty="0">
                <a:solidFill>
                  <a:srgbClr val="1F3636"/>
                </a:solidFill>
                <a:latin typeface="Patrick Hand" panose="00000500000000000000" pitchFamily="2" charset="0"/>
              </a:rPr>
              <a:t>Does the writing make sense?</a:t>
            </a:r>
          </a:p>
          <a:p>
            <a:pPr>
              <a:lnSpc>
                <a:spcPts val="3400"/>
              </a:lnSpc>
            </a:pPr>
            <a:r>
              <a:rPr lang="en-US" sz="2200" b="1" i="0" u="none" strike="noStrike" dirty="0">
                <a:solidFill>
                  <a:srgbClr val="D37300"/>
                </a:solidFill>
                <a:effectLst/>
                <a:latin typeface="Patrick Hand" panose="00000500000000000000" pitchFamily="2" charset="0"/>
              </a:rPr>
              <a:t>Check for grammar</a:t>
            </a:r>
            <a:endParaRPr lang="en-US" sz="2200" b="0" dirty="0">
              <a:effectLst/>
              <a:latin typeface="Patrick Hand" panose="00000500000000000000" pitchFamily="2" charset="0"/>
            </a:endParaRPr>
          </a:p>
          <a:p>
            <a:pPr rtl="0">
              <a:lnSpc>
                <a:spcPts val="3400"/>
              </a:lnSpc>
              <a:spcBef>
                <a:spcPts val="0"/>
              </a:spcBef>
              <a:spcAft>
                <a:spcPts val="0"/>
              </a:spcAft>
            </a:pPr>
            <a:r>
              <a:rPr lang="en-US" sz="2200" b="0" i="0" u="none" strike="noStrike" dirty="0">
                <a:solidFill>
                  <a:srgbClr val="1F3636"/>
                </a:solidFill>
                <a:effectLst/>
                <a:latin typeface="Patrick Hand" panose="00000500000000000000" pitchFamily="2" charset="0"/>
              </a:rPr>
              <a:t>Does the writing use the correct tenses and structures?</a:t>
            </a:r>
            <a:endParaRPr lang="en-US" sz="2200" b="0" dirty="0">
              <a:effectLst/>
              <a:latin typeface="Patrick Hand" panose="00000500000000000000" pitchFamily="2" charset="0"/>
            </a:endParaRPr>
          </a:p>
        </p:txBody>
      </p:sp>
      <p:grpSp>
        <p:nvGrpSpPr>
          <p:cNvPr id="6" name="Google Shape;1059;p40">
            <a:extLst>
              <a:ext uri="{FF2B5EF4-FFF2-40B4-BE49-F238E27FC236}">
                <a16:creationId xmlns:a16="http://schemas.microsoft.com/office/drawing/2014/main" id="{8BC0E07E-E2EC-4E0D-A5F2-78A95C84AE7E}"/>
              </a:ext>
            </a:extLst>
          </p:cNvPr>
          <p:cNvGrpSpPr/>
          <p:nvPr/>
        </p:nvGrpSpPr>
        <p:grpSpPr>
          <a:xfrm>
            <a:off x="-1142032" y="1894114"/>
            <a:ext cx="3856203" cy="3918857"/>
            <a:chOff x="-532432" y="2144817"/>
            <a:chExt cx="4425557" cy="4250122"/>
          </a:xfrm>
        </p:grpSpPr>
        <p:grpSp>
          <p:nvGrpSpPr>
            <p:cNvPr id="7" name="Google Shape;1060;p40">
              <a:extLst>
                <a:ext uri="{FF2B5EF4-FFF2-40B4-BE49-F238E27FC236}">
                  <a16:creationId xmlns:a16="http://schemas.microsoft.com/office/drawing/2014/main" id="{58724211-E41A-DFA7-3747-A2C35BCA140E}"/>
                </a:ext>
              </a:extLst>
            </p:cNvPr>
            <p:cNvGrpSpPr/>
            <p:nvPr/>
          </p:nvGrpSpPr>
          <p:grpSpPr>
            <a:xfrm>
              <a:off x="-532432" y="2144837"/>
              <a:ext cx="4425557" cy="4250102"/>
              <a:chOff x="5036155" y="1089987"/>
              <a:chExt cx="4425557" cy="4250102"/>
            </a:xfrm>
          </p:grpSpPr>
          <p:sp>
            <p:nvSpPr>
              <p:cNvPr id="1327" name="Google Shape;1061;p40">
                <a:extLst>
                  <a:ext uri="{FF2B5EF4-FFF2-40B4-BE49-F238E27FC236}">
                    <a16:creationId xmlns:a16="http://schemas.microsoft.com/office/drawing/2014/main" id="{D8B91CDF-C1B3-616A-F88C-E3FED3263F26}"/>
                  </a:ext>
                </a:extLst>
              </p:cNvPr>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062;p40">
                <a:extLst>
                  <a:ext uri="{FF2B5EF4-FFF2-40B4-BE49-F238E27FC236}">
                    <a16:creationId xmlns:a16="http://schemas.microsoft.com/office/drawing/2014/main" id="{1E5E6C21-DB1D-66F0-714B-280210581E5B}"/>
                  </a:ext>
                </a:extLst>
              </p:cNvPr>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63;p40">
              <a:extLst>
                <a:ext uri="{FF2B5EF4-FFF2-40B4-BE49-F238E27FC236}">
                  <a16:creationId xmlns:a16="http://schemas.microsoft.com/office/drawing/2014/main" id="{151B752F-1D88-9C93-25E8-450DEDD06631}"/>
                </a:ext>
              </a:extLst>
            </p:cNvPr>
            <p:cNvGrpSpPr/>
            <p:nvPr/>
          </p:nvGrpSpPr>
          <p:grpSpPr>
            <a:xfrm>
              <a:off x="134630" y="2144817"/>
              <a:ext cx="3091430" cy="3158272"/>
              <a:chOff x="3973325" y="2999200"/>
              <a:chExt cx="743150" cy="759200"/>
            </a:xfrm>
          </p:grpSpPr>
          <p:sp>
            <p:nvSpPr>
              <p:cNvPr id="9" name="Google Shape;1064;p40">
                <a:extLst>
                  <a:ext uri="{FF2B5EF4-FFF2-40B4-BE49-F238E27FC236}">
                    <a16:creationId xmlns:a16="http://schemas.microsoft.com/office/drawing/2014/main" id="{62341323-5727-8BB5-6225-6C008B6F9777}"/>
                  </a:ext>
                </a:extLst>
              </p:cNvPr>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5;p40">
                <a:extLst>
                  <a:ext uri="{FF2B5EF4-FFF2-40B4-BE49-F238E27FC236}">
                    <a16:creationId xmlns:a16="http://schemas.microsoft.com/office/drawing/2014/main" id="{7E319660-AF3C-D48D-B99E-98CD9B057F7E}"/>
                  </a:ext>
                </a:extLst>
              </p:cNvPr>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6;p40">
                <a:extLst>
                  <a:ext uri="{FF2B5EF4-FFF2-40B4-BE49-F238E27FC236}">
                    <a16:creationId xmlns:a16="http://schemas.microsoft.com/office/drawing/2014/main" id="{70450377-8DED-D615-FF6E-35F32E646901}"/>
                  </a:ext>
                </a:extLst>
              </p:cNvPr>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7;p40">
                <a:extLst>
                  <a:ext uri="{FF2B5EF4-FFF2-40B4-BE49-F238E27FC236}">
                    <a16:creationId xmlns:a16="http://schemas.microsoft.com/office/drawing/2014/main" id="{5FB8AD87-282B-5A0B-A8C1-D012637E8212}"/>
                  </a:ext>
                </a:extLst>
              </p:cNvPr>
              <p:cNvSpPr/>
              <p:nvPr/>
            </p:nvSpPr>
            <p:spPr>
              <a:xfrm>
                <a:off x="3973325" y="3313350"/>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8;p40">
                <a:extLst>
                  <a:ext uri="{FF2B5EF4-FFF2-40B4-BE49-F238E27FC236}">
                    <a16:creationId xmlns:a16="http://schemas.microsoft.com/office/drawing/2014/main" id="{F94FF152-5355-7959-0DA3-F19AD08F841D}"/>
                  </a:ext>
                </a:extLst>
              </p:cNvPr>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9;p40">
                <a:extLst>
                  <a:ext uri="{FF2B5EF4-FFF2-40B4-BE49-F238E27FC236}">
                    <a16:creationId xmlns:a16="http://schemas.microsoft.com/office/drawing/2014/main" id="{6C621E54-ABEA-85A9-6904-2630A3505929}"/>
                  </a:ext>
                </a:extLst>
              </p:cNvPr>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p40">
                <a:extLst>
                  <a:ext uri="{FF2B5EF4-FFF2-40B4-BE49-F238E27FC236}">
                    <a16:creationId xmlns:a16="http://schemas.microsoft.com/office/drawing/2014/main" id="{06119FE0-7E67-8705-05AA-BD46F75EE05D}"/>
                  </a:ext>
                </a:extLst>
              </p:cNvPr>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1;p40">
                <a:extLst>
                  <a:ext uri="{FF2B5EF4-FFF2-40B4-BE49-F238E27FC236}">
                    <a16:creationId xmlns:a16="http://schemas.microsoft.com/office/drawing/2014/main" id="{E64A0ECE-95AA-3AEC-7152-11DBD30E2AD8}"/>
                  </a:ext>
                </a:extLst>
              </p:cNvPr>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2;p40">
                <a:extLst>
                  <a:ext uri="{FF2B5EF4-FFF2-40B4-BE49-F238E27FC236}">
                    <a16:creationId xmlns:a16="http://schemas.microsoft.com/office/drawing/2014/main" id="{8A78882E-E4FC-E334-6FB3-436419C4FE71}"/>
                  </a:ext>
                </a:extLst>
              </p:cNvPr>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3;p40">
                <a:extLst>
                  <a:ext uri="{FF2B5EF4-FFF2-40B4-BE49-F238E27FC236}">
                    <a16:creationId xmlns:a16="http://schemas.microsoft.com/office/drawing/2014/main" id="{01E60B39-B284-F848-FFEA-20A226F048E8}"/>
                  </a:ext>
                </a:extLst>
              </p:cNvPr>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4;p40">
                <a:extLst>
                  <a:ext uri="{FF2B5EF4-FFF2-40B4-BE49-F238E27FC236}">
                    <a16:creationId xmlns:a16="http://schemas.microsoft.com/office/drawing/2014/main" id="{8A99E8CB-B818-994E-832E-4AC8E844DCC6}"/>
                  </a:ext>
                </a:extLst>
              </p:cNvPr>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5;p40">
                <a:extLst>
                  <a:ext uri="{FF2B5EF4-FFF2-40B4-BE49-F238E27FC236}">
                    <a16:creationId xmlns:a16="http://schemas.microsoft.com/office/drawing/2014/main" id="{94C3C4EB-7A98-9A9B-4E8A-FE4BC1D257F6}"/>
                  </a:ext>
                </a:extLst>
              </p:cNvPr>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6;p40">
                <a:extLst>
                  <a:ext uri="{FF2B5EF4-FFF2-40B4-BE49-F238E27FC236}">
                    <a16:creationId xmlns:a16="http://schemas.microsoft.com/office/drawing/2014/main" id="{D5ED97D1-14A5-64AD-E0BE-80B31F73A1F3}"/>
                  </a:ext>
                </a:extLst>
              </p:cNvPr>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7;p40">
                <a:extLst>
                  <a:ext uri="{FF2B5EF4-FFF2-40B4-BE49-F238E27FC236}">
                    <a16:creationId xmlns:a16="http://schemas.microsoft.com/office/drawing/2014/main" id="{8B7A42FD-5421-E73F-88C7-D9033BBF668D}"/>
                  </a:ext>
                </a:extLst>
              </p:cNvPr>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8;p40">
                <a:extLst>
                  <a:ext uri="{FF2B5EF4-FFF2-40B4-BE49-F238E27FC236}">
                    <a16:creationId xmlns:a16="http://schemas.microsoft.com/office/drawing/2014/main" id="{D7822AE3-06CE-89E5-806F-37A90FABF5F7}"/>
                  </a:ext>
                </a:extLst>
              </p:cNvPr>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9;p40">
                <a:extLst>
                  <a:ext uri="{FF2B5EF4-FFF2-40B4-BE49-F238E27FC236}">
                    <a16:creationId xmlns:a16="http://schemas.microsoft.com/office/drawing/2014/main" id="{7726CF83-3F1D-A880-38D2-D27A4284AA43}"/>
                  </a:ext>
                </a:extLst>
              </p:cNvPr>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80;p40">
                <a:extLst>
                  <a:ext uri="{FF2B5EF4-FFF2-40B4-BE49-F238E27FC236}">
                    <a16:creationId xmlns:a16="http://schemas.microsoft.com/office/drawing/2014/main" id="{163CBA3B-F6F0-3076-10EF-59DA6DC75164}"/>
                  </a:ext>
                </a:extLst>
              </p:cNvPr>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81;p40">
                <a:extLst>
                  <a:ext uri="{FF2B5EF4-FFF2-40B4-BE49-F238E27FC236}">
                    <a16:creationId xmlns:a16="http://schemas.microsoft.com/office/drawing/2014/main" id="{9A4BFA88-B2A0-920B-6304-2AF8145F72F9}"/>
                  </a:ext>
                </a:extLst>
              </p:cNvPr>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82;p40">
                <a:extLst>
                  <a:ext uri="{FF2B5EF4-FFF2-40B4-BE49-F238E27FC236}">
                    <a16:creationId xmlns:a16="http://schemas.microsoft.com/office/drawing/2014/main" id="{187C489E-7CF5-3973-6C79-8C2D2C493C54}"/>
                  </a:ext>
                </a:extLst>
              </p:cNvPr>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83;p40">
                <a:extLst>
                  <a:ext uri="{FF2B5EF4-FFF2-40B4-BE49-F238E27FC236}">
                    <a16:creationId xmlns:a16="http://schemas.microsoft.com/office/drawing/2014/main" id="{6610A9E5-91D5-1E6E-D9D9-7C656AEE1FD6}"/>
                  </a:ext>
                </a:extLst>
              </p:cNvPr>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84;p40">
                <a:extLst>
                  <a:ext uri="{FF2B5EF4-FFF2-40B4-BE49-F238E27FC236}">
                    <a16:creationId xmlns:a16="http://schemas.microsoft.com/office/drawing/2014/main" id="{CF7E9E04-33A4-6EA4-F366-CEBAD80413B8}"/>
                  </a:ext>
                </a:extLst>
              </p:cNvPr>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85;p40">
                <a:extLst>
                  <a:ext uri="{FF2B5EF4-FFF2-40B4-BE49-F238E27FC236}">
                    <a16:creationId xmlns:a16="http://schemas.microsoft.com/office/drawing/2014/main" id="{DEB7F5B1-AC23-A452-9967-2513BD0ECB0E}"/>
                  </a:ext>
                </a:extLst>
              </p:cNvPr>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86;p40">
                <a:extLst>
                  <a:ext uri="{FF2B5EF4-FFF2-40B4-BE49-F238E27FC236}">
                    <a16:creationId xmlns:a16="http://schemas.microsoft.com/office/drawing/2014/main" id="{E6003204-C0DC-DC28-7B2D-041432CDB720}"/>
                  </a:ext>
                </a:extLst>
              </p:cNvPr>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087;p40">
                <a:extLst>
                  <a:ext uri="{FF2B5EF4-FFF2-40B4-BE49-F238E27FC236}">
                    <a16:creationId xmlns:a16="http://schemas.microsoft.com/office/drawing/2014/main" id="{730CAB6A-73E1-D3F9-393B-8F52D2C8B920}"/>
                  </a:ext>
                </a:extLst>
              </p:cNvPr>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088;p40">
                <a:extLst>
                  <a:ext uri="{FF2B5EF4-FFF2-40B4-BE49-F238E27FC236}">
                    <a16:creationId xmlns:a16="http://schemas.microsoft.com/office/drawing/2014/main" id="{F6505940-03C9-96A8-A134-3C40E4555954}"/>
                  </a:ext>
                </a:extLst>
              </p:cNvPr>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089;p40">
                <a:extLst>
                  <a:ext uri="{FF2B5EF4-FFF2-40B4-BE49-F238E27FC236}">
                    <a16:creationId xmlns:a16="http://schemas.microsoft.com/office/drawing/2014/main" id="{34564F4D-41C2-2E61-DF3E-EBFB1ACFADDD}"/>
                  </a:ext>
                </a:extLst>
              </p:cNvPr>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090;p40">
                <a:extLst>
                  <a:ext uri="{FF2B5EF4-FFF2-40B4-BE49-F238E27FC236}">
                    <a16:creationId xmlns:a16="http://schemas.microsoft.com/office/drawing/2014/main" id="{CB556739-D62C-FD77-16A8-87085F5EE460}"/>
                  </a:ext>
                </a:extLst>
              </p:cNvPr>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091;p40">
                <a:extLst>
                  <a:ext uri="{FF2B5EF4-FFF2-40B4-BE49-F238E27FC236}">
                    <a16:creationId xmlns:a16="http://schemas.microsoft.com/office/drawing/2014/main" id="{59377985-69D4-6181-9490-76F7092905AB}"/>
                  </a:ext>
                </a:extLst>
              </p:cNvPr>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092;p40">
                <a:extLst>
                  <a:ext uri="{FF2B5EF4-FFF2-40B4-BE49-F238E27FC236}">
                    <a16:creationId xmlns:a16="http://schemas.microsoft.com/office/drawing/2014/main" id="{83A3B74C-4046-6835-3AC1-C1616211E063}"/>
                  </a:ext>
                </a:extLst>
              </p:cNvPr>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093;p40">
                <a:extLst>
                  <a:ext uri="{FF2B5EF4-FFF2-40B4-BE49-F238E27FC236}">
                    <a16:creationId xmlns:a16="http://schemas.microsoft.com/office/drawing/2014/main" id="{03299AE7-F093-8085-C45C-FF0BF7FEFA9C}"/>
                  </a:ext>
                </a:extLst>
              </p:cNvPr>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094;p40">
                <a:extLst>
                  <a:ext uri="{FF2B5EF4-FFF2-40B4-BE49-F238E27FC236}">
                    <a16:creationId xmlns:a16="http://schemas.microsoft.com/office/drawing/2014/main" id="{C0909DDB-9BE8-7FD1-21A0-DBEB84261F72}"/>
                  </a:ext>
                </a:extLst>
              </p:cNvPr>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095;p40">
                <a:extLst>
                  <a:ext uri="{FF2B5EF4-FFF2-40B4-BE49-F238E27FC236}">
                    <a16:creationId xmlns:a16="http://schemas.microsoft.com/office/drawing/2014/main" id="{A61F8C8D-885A-B267-91E0-773EE8340453}"/>
                  </a:ext>
                </a:extLst>
              </p:cNvPr>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096;p40">
                <a:extLst>
                  <a:ext uri="{FF2B5EF4-FFF2-40B4-BE49-F238E27FC236}">
                    <a16:creationId xmlns:a16="http://schemas.microsoft.com/office/drawing/2014/main" id="{D8FCF370-2F3D-BB75-73D1-24709D819D2B}"/>
                  </a:ext>
                </a:extLst>
              </p:cNvPr>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097;p40">
                <a:extLst>
                  <a:ext uri="{FF2B5EF4-FFF2-40B4-BE49-F238E27FC236}">
                    <a16:creationId xmlns:a16="http://schemas.microsoft.com/office/drawing/2014/main" id="{EDFF78E7-9743-6344-97A8-2EB68CCE3089}"/>
                  </a:ext>
                </a:extLst>
              </p:cNvPr>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098;p40">
                <a:extLst>
                  <a:ext uri="{FF2B5EF4-FFF2-40B4-BE49-F238E27FC236}">
                    <a16:creationId xmlns:a16="http://schemas.microsoft.com/office/drawing/2014/main" id="{BFD4BD49-1607-7DE3-0082-042D51287FF0}"/>
                  </a:ext>
                </a:extLst>
              </p:cNvPr>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099;p40">
                <a:extLst>
                  <a:ext uri="{FF2B5EF4-FFF2-40B4-BE49-F238E27FC236}">
                    <a16:creationId xmlns:a16="http://schemas.microsoft.com/office/drawing/2014/main" id="{EC1BFD3B-7654-B937-EFF0-E0CBDFB426A0}"/>
                  </a:ext>
                </a:extLst>
              </p:cNvPr>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100;p40">
                <a:extLst>
                  <a:ext uri="{FF2B5EF4-FFF2-40B4-BE49-F238E27FC236}">
                    <a16:creationId xmlns:a16="http://schemas.microsoft.com/office/drawing/2014/main" id="{EE523C13-5FC7-14D1-71E4-760960A571FF}"/>
                  </a:ext>
                </a:extLst>
              </p:cNvPr>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101;p40">
                <a:extLst>
                  <a:ext uri="{FF2B5EF4-FFF2-40B4-BE49-F238E27FC236}">
                    <a16:creationId xmlns:a16="http://schemas.microsoft.com/office/drawing/2014/main" id="{97AB3FCA-4647-1134-F6CA-561A8931100C}"/>
                  </a:ext>
                </a:extLst>
              </p:cNvPr>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102;p40">
                <a:extLst>
                  <a:ext uri="{FF2B5EF4-FFF2-40B4-BE49-F238E27FC236}">
                    <a16:creationId xmlns:a16="http://schemas.microsoft.com/office/drawing/2014/main" id="{A48B5989-C3A4-1F7B-AAEB-87033E093A34}"/>
                  </a:ext>
                </a:extLst>
              </p:cNvPr>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103;p40">
                <a:extLst>
                  <a:ext uri="{FF2B5EF4-FFF2-40B4-BE49-F238E27FC236}">
                    <a16:creationId xmlns:a16="http://schemas.microsoft.com/office/drawing/2014/main" id="{E0D59818-158F-B49B-D2B5-1BE91EFF31A5}"/>
                  </a:ext>
                </a:extLst>
              </p:cNvPr>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104;p40">
                <a:extLst>
                  <a:ext uri="{FF2B5EF4-FFF2-40B4-BE49-F238E27FC236}">
                    <a16:creationId xmlns:a16="http://schemas.microsoft.com/office/drawing/2014/main" id="{8E92BA56-7DCB-C09E-DF6D-51DFBAC7FE46}"/>
                  </a:ext>
                </a:extLst>
              </p:cNvPr>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105;p40">
                <a:extLst>
                  <a:ext uri="{FF2B5EF4-FFF2-40B4-BE49-F238E27FC236}">
                    <a16:creationId xmlns:a16="http://schemas.microsoft.com/office/drawing/2014/main" id="{240B2661-5E2E-66C7-67FB-A54A550A8460}"/>
                  </a:ext>
                </a:extLst>
              </p:cNvPr>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106;p40">
                <a:extLst>
                  <a:ext uri="{FF2B5EF4-FFF2-40B4-BE49-F238E27FC236}">
                    <a16:creationId xmlns:a16="http://schemas.microsoft.com/office/drawing/2014/main" id="{C77F66BC-8481-C299-2927-B71C0FD941EF}"/>
                  </a:ext>
                </a:extLst>
              </p:cNvPr>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107;p40">
                <a:extLst>
                  <a:ext uri="{FF2B5EF4-FFF2-40B4-BE49-F238E27FC236}">
                    <a16:creationId xmlns:a16="http://schemas.microsoft.com/office/drawing/2014/main" id="{CE7B098E-69B3-0DD3-BB39-868EE8C4B0B2}"/>
                  </a:ext>
                </a:extLst>
              </p:cNvPr>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108;p40">
                <a:extLst>
                  <a:ext uri="{FF2B5EF4-FFF2-40B4-BE49-F238E27FC236}">
                    <a16:creationId xmlns:a16="http://schemas.microsoft.com/office/drawing/2014/main" id="{E07B8389-EDE6-3EA1-7317-62F9A16342AC}"/>
                  </a:ext>
                </a:extLst>
              </p:cNvPr>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109;p40">
                <a:extLst>
                  <a:ext uri="{FF2B5EF4-FFF2-40B4-BE49-F238E27FC236}">
                    <a16:creationId xmlns:a16="http://schemas.microsoft.com/office/drawing/2014/main" id="{402BB68F-806F-40F7-EA6A-7205A8F307B9}"/>
                  </a:ext>
                </a:extLst>
              </p:cNvPr>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110;p40">
                <a:extLst>
                  <a:ext uri="{FF2B5EF4-FFF2-40B4-BE49-F238E27FC236}">
                    <a16:creationId xmlns:a16="http://schemas.microsoft.com/office/drawing/2014/main" id="{91810AA4-778B-D2D5-CA38-38D0A8DFC142}"/>
                  </a:ext>
                </a:extLst>
              </p:cNvPr>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111;p40">
                <a:extLst>
                  <a:ext uri="{FF2B5EF4-FFF2-40B4-BE49-F238E27FC236}">
                    <a16:creationId xmlns:a16="http://schemas.microsoft.com/office/drawing/2014/main" id="{AE5A0828-769C-A56A-8652-2128B3EA2188}"/>
                  </a:ext>
                </a:extLst>
              </p:cNvPr>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112;p40">
                <a:extLst>
                  <a:ext uri="{FF2B5EF4-FFF2-40B4-BE49-F238E27FC236}">
                    <a16:creationId xmlns:a16="http://schemas.microsoft.com/office/drawing/2014/main" id="{4350EE6E-6ED9-BAE8-80B9-552AAB98F4FC}"/>
                  </a:ext>
                </a:extLst>
              </p:cNvPr>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113;p40">
                <a:extLst>
                  <a:ext uri="{FF2B5EF4-FFF2-40B4-BE49-F238E27FC236}">
                    <a16:creationId xmlns:a16="http://schemas.microsoft.com/office/drawing/2014/main" id="{7285BB23-E525-7EE9-ED2D-474756AD249E}"/>
                  </a:ext>
                </a:extLst>
              </p:cNvPr>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114;p40">
                <a:extLst>
                  <a:ext uri="{FF2B5EF4-FFF2-40B4-BE49-F238E27FC236}">
                    <a16:creationId xmlns:a16="http://schemas.microsoft.com/office/drawing/2014/main" id="{68613F4C-8A95-234F-7E3F-33036D216055}"/>
                  </a:ext>
                </a:extLst>
              </p:cNvPr>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115;p40">
                <a:extLst>
                  <a:ext uri="{FF2B5EF4-FFF2-40B4-BE49-F238E27FC236}">
                    <a16:creationId xmlns:a16="http://schemas.microsoft.com/office/drawing/2014/main" id="{97750832-5F24-DA0A-CD5B-B09580CFDC06}"/>
                  </a:ext>
                </a:extLst>
              </p:cNvPr>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116;p40">
                <a:extLst>
                  <a:ext uri="{FF2B5EF4-FFF2-40B4-BE49-F238E27FC236}">
                    <a16:creationId xmlns:a16="http://schemas.microsoft.com/office/drawing/2014/main" id="{362929A6-E24B-3F46-54B4-C25629CE9D74}"/>
                  </a:ext>
                </a:extLst>
              </p:cNvPr>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117;p40">
                <a:extLst>
                  <a:ext uri="{FF2B5EF4-FFF2-40B4-BE49-F238E27FC236}">
                    <a16:creationId xmlns:a16="http://schemas.microsoft.com/office/drawing/2014/main" id="{C03ECA51-DA27-C020-3D0C-89D6F4C5A6F5}"/>
                  </a:ext>
                </a:extLst>
              </p:cNvPr>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118;p40">
                <a:extLst>
                  <a:ext uri="{FF2B5EF4-FFF2-40B4-BE49-F238E27FC236}">
                    <a16:creationId xmlns:a16="http://schemas.microsoft.com/office/drawing/2014/main" id="{74624665-8F36-A0B6-FBB2-58CBC5856B88}"/>
                  </a:ext>
                </a:extLst>
              </p:cNvPr>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119;p40">
                <a:extLst>
                  <a:ext uri="{FF2B5EF4-FFF2-40B4-BE49-F238E27FC236}">
                    <a16:creationId xmlns:a16="http://schemas.microsoft.com/office/drawing/2014/main" id="{919B1EDA-677B-2AB7-B082-622F0AE29F51}"/>
                  </a:ext>
                </a:extLst>
              </p:cNvPr>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120;p40">
                <a:extLst>
                  <a:ext uri="{FF2B5EF4-FFF2-40B4-BE49-F238E27FC236}">
                    <a16:creationId xmlns:a16="http://schemas.microsoft.com/office/drawing/2014/main" id="{95502C43-7242-C365-1514-B28ADA64957C}"/>
                  </a:ext>
                </a:extLst>
              </p:cNvPr>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121;p40">
                <a:extLst>
                  <a:ext uri="{FF2B5EF4-FFF2-40B4-BE49-F238E27FC236}">
                    <a16:creationId xmlns:a16="http://schemas.microsoft.com/office/drawing/2014/main" id="{ED760E43-B56F-DE3F-6394-1CB854F53EA8}"/>
                  </a:ext>
                </a:extLst>
              </p:cNvPr>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122;p40">
                <a:extLst>
                  <a:ext uri="{FF2B5EF4-FFF2-40B4-BE49-F238E27FC236}">
                    <a16:creationId xmlns:a16="http://schemas.microsoft.com/office/drawing/2014/main" id="{A92AB0DB-1478-8B5E-7EED-C2157BCA46BC}"/>
                  </a:ext>
                </a:extLst>
              </p:cNvPr>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123;p40">
                <a:extLst>
                  <a:ext uri="{FF2B5EF4-FFF2-40B4-BE49-F238E27FC236}">
                    <a16:creationId xmlns:a16="http://schemas.microsoft.com/office/drawing/2014/main" id="{343BE156-3AFD-448D-CC37-B6F8C5C84C0D}"/>
                  </a:ext>
                </a:extLst>
              </p:cNvPr>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124;p40">
                <a:extLst>
                  <a:ext uri="{FF2B5EF4-FFF2-40B4-BE49-F238E27FC236}">
                    <a16:creationId xmlns:a16="http://schemas.microsoft.com/office/drawing/2014/main" id="{F2864B51-2F46-6034-DC6B-6F3ACA7FD78F}"/>
                  </a:ext>
                </a:extLst>
              </p:cNvPr>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125;p40">
                <a:extLst>
                  <a:ext uri="{FF2B5EF4-FFF2-40B4-BE49-F238E27FC236}">
                    <a16:creationId xmlns:a16="http://schemas.microsoft.com/office/drawing/2014/main" id="{ADB80252-4A33-BCF2-CBB8-0E66EE4687CC}"/>
                  </a:ext>
                </a:extLst>
              </p:cNvPr>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126;p40">
                <a:extLst>
                  <a:ext uri="{FF2B5EF4-FFF2-40B4-BE49-F238E27FC236}">
                    <a16:creationId xmlns:a16="http://schemas.microsoft.com/office/drawing/2014/main" id="{0B028423-419D-B0B3-C334-02B067250D05}"/>
                  </a:ext>
                </a:extLst>
              </p:cNvPr>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127;p40">
                <a:extLst>
                  <a:ext uri="{FF2B5EF4-FFF2-40B4-BE49-F238E27FC236}">
                    <a16:creationId xmlns:a16="http://schemas.microsoft.com/office/drawing/2014/main" id="{F66E0193-D17D-C343-5ECC-9718D3A6434C}"/>
                  </a:ext>
                </a:extLst>
              </p:cNvPr>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128;p40">
                <a:extLst>
                  <a:ext uri="{FF2B5EF4-FFF2-40B4-BE49-F238E27FC236}">
                    <a16:creationId xmlns:a16="http://schemas.microsoft.com/office/drawing/2014/main" id="{C6390C75-CC81-5369-83E5-9CA3009064ED}"/>
                  </a:ext>
                </a:extLst>
              </p:cNvPr>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129;p40">
                <a:extLst>
                  <a:ext uri="{FF2B5EF4-FFF2-40B4-BE49-F238E27FC236}">
                    <a16:creationId xmlns:a16="http://schemas.microsoft.com/office/drawing/2014/main" id="{859E851E-6301-2F33-9580-28B1AEB233E3}"/>
                  </a:ext>
                </a:extLst>
              </p:cNvPr>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130;p40">
                <a:extLst>
                  <a:ext uri="{FF2B5EF4-FFF2-40B4-BE49-F238E27FC236}">
                    <a16:creationId xmlns:a16="http://schemas.microsoft.com/office/drawing/2014/main" id="{8E960B14-E64B-1C3B-7EB0-B6A37511C517}"/>
                  </a:ext>
                </a:extLst>
              </p:cNvPr>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131;p40">
                <a:extLst>
                  <a:ext uri="{FF2B5EF4-FFF2-40B4-BE49-F238E27FC236}">
                    <a16:creationId xmlns:a16="http://schemas.microsoft.com/office/drawing/2014/main" id="{127284B8-11FF-BB5C-B16B-05C9BCFBA6F9}"/>
                  </a:ext>
                </a:extLst>
              </p:cNvPr>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132;p40">
                <a:extLst>
                  <a:ext uri="{FF2B5EF4-FFF2-40B4-BE49-F238E27FC236}">
                    <a16:creationId xmlns:a16="http://schemas.microsoft.com/office/drawing/2014/main" id="{87C369CC-D29A-FE41-C783-93309609546D}"/>
                  </a:ext>
                </a:extLst>
              </p:cNvPr>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133;p40">
                <a:extLst>
                  <a:ext uri="{FF2B5EF4-FFF2-40B4-BE49-F238E27FC236}">
                    <a16:creationId xmlns:a16="http://schemas.microsoft.com/office/drawing/2014/main" id="{D2074254-5042-474B-D456-E8A0927323EE}"/>
                  </a:ext>
                </a:extLst>
              </p:cNvPr>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134;p40">
                <a:extLst>
                  <a:ext uri="{FF2B5EF4-FFF2-40B4-BE49-F238E27FC236}">
                    <a16:creationId xmlns:a16="http://schemas.microsoft.com/office/drawing/2014/main" id="{141B5506-F8D1-0825-5A49-59B5640DCF4C}"/>
                  </a:ext>
                </a:extLst>
              </p:cNvPr>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135;p40">
                <a:extLst>
                  <a:ext uri="{FF2B5EF4-FFF2-40B4-BE49-F238E27FC236}">
                    <a16:creationId xmlns:a16="http://schemas.microsoft.com/office/drawing/2014/main" id="{0887D682-4D74-97D0-65D6-550B00BB5685}"/>
                  </a:ext>
                </a:extLst>
              </p:cNvPr>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136;p40">
                <a:extLst>
                  <a:ext uri="{FF2B5EF4-FFF2-40B4-BE49-F238E27FC236}">
                    <a16:creationId xmlns:a16="http://schemas.microsoft.com/office/drawing/2014/main" id="{845F1A28-C9C6-41AE-39E5-7F8BB5999930}"/>
                  </a:ext>
                </a:extLst>
              </p:cNvPr>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137;p40">
                <a:extLst>
                  <a:ext uri="{FF2B5EF4-FFF2-40B4-BE49-F238E27FC236}">
                    <a16:creationId xmlns:a16="http://schemas.microsoft.com/office/drawing/2014/main" id="{CDEA66DC-EEEC-AC82-508C-22F4BA82D006}"/>
                  </a:ext>
                </a:extLst>
              </p:cNvPr>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138;p40">
                <a:extLst>
                  <a:ext uri="{FF2B5EF4-FFF2-40B4-BE49-F238E27FC236}">
                    <a16:creationId xmlns:a16="http://schemas.microsoft.com/office/drawing/2014/main" id="{7C717A34-4B75-E0B8-FE14-4AF8024A3999}"/>
                  </a:ext>
                </a:extLst>
              </p:cNvPr>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rgbClr val="A1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139;p40">
                <a:extLst>
                  <a:ext uri="{FF2B5EF4-FFF2-40B4-BE49-F238E27FC236}">
                    <a16:creationId xmlns:a16="http://schemas.microsoft.com/office/drawing/2014/main" id="{1691E62A-E90C-711D-D309-4DA0CD2F9B90}"/>
                  </a:ext>
                </a:extLst>
              </p:cNvPr>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140;p40">
                <a:extLst>
                  <a:ext uri="{FF2B5EF4-FFF2-40B4-BE49-F238E27FC236}">
                    <a16:creationId xmlns:a16="http://schemas.microsoft.com/office/drawing/2014/main" id="{4B236687-7170-A94E-B120-91180028CC1A}"/>
                  </a:ext>
                </a:extLst>
              </p:cNvPr>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141;p40">
                <a:extLst>
                  <a:ext uri="{FF2B5EF4-FFF2-40B4-BE49-F238E27FC236}">
                    <a16:creationId xmlns:a16="http://schemas.microsoft.com/office/drawing/2014/main" id="{A3FCE796-6671-CA50-5835-E30DD226AFE6}"/>
                  </a:ext>
                </a:extLst>
              </p:cNvPr>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142;p40">
                <a:extLst>
                  <a:ext uri="{FF2B5EF4-FFF2-40B4-BE49-F238E27FC236}">
                    <a16:creationId xmlns:a16="http://schemas.microsoft.com/office/drawing/2014/main" id="{78F8799C-A490-59AA-582B-36BBE7390159}"/>
                  </a:ext>
                </a:extLst>
              </p:cNvPr>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143;p40">
                <a:extLst>
                  <a:ext uri="{FF2B5EF4-FFF2-40B4-BE49-F238E27FC236}">
                    <a16:creationId xmlns:a16="http://schemas.microsoft.com/office/drawing/2014/main" id="{F8E81115-2168-9E04-6853-93E4A6CC5E01}"/>
                  </a:ext>
                </a:extLst>
              </p:cNvPr>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69990031-D2F8-D94C-23A0-9F33F3CE7CAF}"/>
              </a:ext>
            </a:extLst>
          </p:cNvPr>
          <p:cNvPicPr>
            <a:picLocks noChangeAspect="1"/>
          </p:cNvPicPr>
          <p:nvPr/>
        </p:nvPicPr>
        <p:blipFill>
          <a:blip r:embed="rId3"/>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3304841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pSp>
        <p:nvGrpSpPr>
          <p:cNvPr id="898" name="Google Shape;898;p34"/>
          <p:cNvGrpSpPr/>
          <p:nvPr/>
        </p:nvGrpSpPr>
        <p:grpSpPr>
          <a:xfrm>
            <a:off x="-821245" y="2208435"/>
            <a:ext cx="4425557" cy="4409879"/>
            <a:chOff x="-1220870" y="2208435"/>
            <a:chExt cx="4425557" cy="4409879"/>
          </a:xfrm>
        </p:grpSpPr>
        <p:grpSp>
          <p:nvGrpSpPr>
            <p:cNvPr id="899" name="Google Shape;899;p34"/>
            <p:cNvGrpSpPr/>
            <p:nvPr/>
          </p:nvGrpSpPr>
          <p:grpSpPr>
            <a:xfrm>
              <a:off x="-1220870" y="2368212"/>
              <a:ext cx="4425557" cy="4250102"/>
              <a:chOff x="5036155" y="1089987"/>
              <a:chExt cx="4425557" cy="4250102"/>
            </a:xfrm>
          </p:grpSpPr>
          <p:sp>
            <p:nvSpPr>
              <p:cNvPr id="900" name="Google Shape;900;p34"/>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4"/>
            <p:cNvGrpSpPr/>
            <p:nvPr/>
          </p:nvGrpSpPr>
          <p:grpSpPr>
            <a:xfrm flipH="1">
              <a:off x="-233990" y="2208435"/>
              <a:ext cx="2908993" cy="3170922"/>
              <a:chOff x="4498550" y="1321150"/>
              <a:chExt cx="976500" cy="1064425"/>
            </a:xfrm>
          </p:grpSpPr>
          <p:sp>
            <p:nvSpPr>
              <p:cNvPr id="903" name="Google Shape;903;p34"/>
              <p:cNvSpPr/>
              <p:nvPr/>
            </p:nvSpPr>
            <p:spPr>
              <a:xfrm>
                <a:off x="4498550" y="1321150"/>
                <a:ext cx="976500" cy="1064425"/>
              </a:xfrm>
              <a:custGeom>
                <a:avLst/>
                <a:gdLst/>
                <a:ahLst/>
                <a:cxnLst/>
                <a:rect l="l" t="t" r="r" b="b"/>
                <a:pathLst>
                  <a:path w="39060" h="42577" extrusionOk="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4889575" y="1466000"/>
                <a:ext cx="375400" cy="493375"/>
              </a:xfrm>
              <a:custGeom>
                <a:avLst/>
                <a:gdLst/>
                <a:ahLst/>
                <a:cxnLst/>
                <a:rect l="l" t="t" r="r" b="b"/>
                <a:pathLst>
                  <a:path w="15016" h="19735" extrusionOk="0">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4952175" y="1602550"/>
                <a:ext cx="263300" cy="216325"/>
              </a:xfrm>
              <a:custGeom>
                <a:avLst/>
                <a:gdLst/>
                <a:ahLst/>
                <a:cxnLst/>
                <a:rect l="l" t="t" r="r" b="b"/>
                <a:pathLst>
                  <a:path w="10532" h="8653" extrusionOk="0">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5188650" y="1533925"/>
                <a:ext cx="19800" cy="31475"/>
              </a:xfrm>
              <a:custGeom>
                <a:avLst/>
                <a:gdLst/>
                <a:ahLst/>
                <a:cxnLst/>
                <a:rect l="l" t="t" r="r" b="b"/>
                <a:pathLst>
                  <a:path w="792" h="1259" extrusionOk="0">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4913825" y="1620075"/>
                <a:ext cx="23500" cy="30800"/>
              </a:xfrm>
              <a:custGeom>
                <a:avLst/>
                <a:gdLst/>
                <a:ahLst/>
                <a:cxnLst/>
                <a:rect l="l" t="t" r="r" b="b"/>
                <a:pathLst>
                  <a:path w="940" h="1232" extrusionOk="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5063075" y="1705550"/>
                <a:ext cx="28975" cy="16550"/>
              </a:xfrm>
              <a:custGeom>
                <a:avLst/>
                <a:gdLst/>
                <a:ahLst/>
                <a:cxnLst/>
                <a:rect l="l" t="t" r="r" b="b"/>
                <a:pathLst>
                  <a:path w="1159" h="662" extrusionOk="0">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5066200" y="1512175"/>
                <a:ext cx="59500" cy="23850"/>
              </a:xfrm>
              <a:custGeom>
                <a:avLst/>
                <a:gdLst/>
                <a:ahLst/>
                <a:cxnLst/>
                <a:rect l="l" t="t" r="r" b="b"/>
                <a:pathLst>
                  <a:path w="2380" h="954" extrusionOk="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4956925" y="1544150"/>
                <a:ext cx="53175" cy="34975"/>
              </a:xfrm>
              <a:custGeom>
                <a:avLst/>
                <a:gdLst/>
                <a:ahLst/>
                <a:cxnLst/>
                <a:rect l="l" t="t" r="r" b="b"/>
                <a:pathLst>
                  <a:path w="2127" h="1399" extrusionOk="0">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5084800" y="1567425"/>
                <a:ext cx="19975" cy="18425"/>
              </a:xfrm>
              <a:custGeom>
                <a:avLst/>
                <a:gdLst/>
                <a:ahLst/>
                <a:cxnLst/>
                <a:rect l="l" t="t" r="r" b="b"/>
                <a:pathLst>
                  <a:path w="799" h="737" extrusionOk="0">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5084975" y="1581025"/>
                <a:ext cx="25850" cy="12150"/>
              </a:xfrm>
              <a:custGeom>
                <a:avLst/>
                <a:gdLst/>
                <a:ahLst/>
                <a:cxnLst/>
                <a:rect l="l" t="t" r="r" b="b"/>
                <a:pathLst>
                  <a:path w="1034" h="486" extrusionOk="0">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4988550" y="1595400"/>
                <a:ext cx="19775" cy="18425"/>
              </a:xfrm>
              <a:custGeom>
                <a:avLst/>
                <a:gdLst/>
                <a:ahLst/>
                <a:cxnLst/>
                <a:rect l="l" t="t" r="r" b="b"/>
                <a:pathLst>
                  <a:path w="791" h="737" extrusionOk="0">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4988750" y="1608975"/>
                <a:ext cx="25850" cy="12175"/>
              </a:xfrm>
              <a:custGeom>
                <a:avLst/>
                <a:gdLst/>
                <a:ahLst/>
                <a:cxnLst/>
                <a:rect l="l" t="t" r="r" b="b"/>
                <a:pathLst>
                  <a:path w="1034" h="487" extrusionOk="0">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5059575" y="1614100"/>
                <a:ext cx="85575" cy="60325"/>
              </a:xfrm>
              <a:custGeom>
                <a:avLst/>
                <a:gdLst/>
                <a:ahLst/>
                <a:cxnLst/>
                <a:rect l="l" t="t" r="r" b="b"/>
                <a:pathLst>
                  <a:path w="3423" h="2413" extrusionOk="0">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5037850" y="1558725"/>
                <a:ext cx="41500" cy="70850"/>
              </a:xfrm>
              <a:custGeom>
                <a:avLst/>
                <a:gdLst/>
                <a:ahLst/>
                <a:cxnLst/>
                <a:rect l="l" t="t" r="r" b="b"/>
                <a:pathLst>
                  <a:path w="1660" h="2834" extrusionOk="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189050" y="1577750"/>
                <a:ext cx="49125" cy="44000"/>
              </a:xfrm>
              <a:custGeom>
                <a:avLst/>
                <a:gdLst/>
                <a:ahLst/>
                <a:cxnLst/>
                <a:rect l="l" t="t" r="r" b="b"/>
                <a:pathLst>
                  <a:path w="1965" h="1760" extrusionOk="0">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4918525" y="1658525"/>
                <a:ext cx="45600" cy="44000"/>
              </a:xfrm>
              <a:custGeom>
                <a:avLst/>
                <a:gdLst/>
                <a:ahLst/>
                <a:cxnLst/>
                <a:rect l="l" t="t" r="r" b="b"/>
                <a:pathLst>
                  <a:path w="1824" h="1760" extrusionOk="0">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5266525" y="1814775"/>
                <a:ext cx="800" cy="25"/>
              </a:xfrm>
              <a:custGeom>
                <a:avLst/>
                <a:gdLst/>
                <a:ahLst/>
                <a:cxnLst/>
                <a:rect l="l" t="t" r="r" b="b"/>
                <a:pathLst>
                  <a:path w="32" h="1" extrusionOk="0">
                    <a:moveTo>
                      <a:pt x="31" y="1"/>
                    </a:moveTo>
                    <a:lnTo>
                      <a:pt x="0" y="1"/>
                    </a:lnTo>
                    <a:cubicBezTo>
                      <a:pt x="8" y="1"/>
                      <a:pt x="16" y="1"/>
                      <a:pt x="31" y="1"/>
                    </a:cubicBezTo>
                    <a:cubicBezTo>
                      <a:pt x="31" y="1"/>
                      <a:pt x="3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63700" y="1814600"/>
                <a:ext cx="1800" cy="200"/>
              </a:xfrm>
              <a:custGeom>
                <a:avLst/>
                <a:gdLst/>
                <a:ahLst/>
                <a:cxnLst/>
                <a:rect l="l" t="t" r="r" b="b"/>
                <a:pathLst>
                  <a:path w="72" h="8" extrusionOk="0">
                    <a:moveTo>
                      <a:pt x="1" y="0"/>
                    </a:moveTo>
                    <a:cubicBezTo>
                      <a:pt x="1" y="0"/>
                      <a:pt x="1" y="8"/>
                      <a:pt x="1" y="8"/>
                    </a:cubicBezTo>
                    <a:cubicBezTo>
                      <a:pt x="24" y="8"/>
                      <a:pt x="48" y="8"/>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5022975" y="1959150"/>
                <a:ext cx="184500" cy="213825"/>
              </a:xfrm>
              <a:custGeom>
                <a:avLst/>
                <a:gdLst/>
                <a:ahLst/>
                <a:cxnLst/>
                <a:rect l="l" t="t" r="r" b="b"/>
                <a:pathLst>
                  <a:path w="7380" h="8553" extrusionOk="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86675" y="1814600"/>
                <a:ext cx="651800" cy="562600"/>
              </a:xfrm>
              <a:custGeom>
                <a:avLst/>
                <a:gdLst/>
                <a:ahLst/>
                <a:cxnLst/>
                <a:rect l="l" t="t" r="r" b="b"/>
                <a:pathLst>
                  <a:path w="26072" h="22504" extrusionOk="0">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566425" y="1978650"/>
                <a:ext cx="239050" cy="188075"/>
              </a:xfrm>
              <a:custGeom>
                <a:avLst/>
                <a:gdLst/>
                <a:ahLst/>
                <a:cxnLst/>
                <a:rect l="l" t="t" r="r" b="b"/>
                <a:pathLst>
                  <a:path w="9562" h="7523" extrusionOk="0">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4939850" y="1872750"/>
                <a:ext cx="142025" cy="257425"/>
              </a:xfrm>
              <a:custGeom>
                <a:avLst/>
                <a:gdLst/>
                <a:ahLst/>
                <a:cxnLst/>
                <a:rect l="l" t="t" r="r" b="b"/>
                <a:pathLst>
                  <a:path w="5681" h="10297" extrusionOk="0">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4938275" y="1878650"/>
                <a:ext cx="142225" cy="257175"/>
              </a:xfrm>
              <a:custGeom>
                <a:avLst/>
                <a:gdLst/>
                <a:ahLst/>
                <a:cxnLst/>
                <a:rect l="l" t="t" r="r" b="b"/>
                <a:pathLst>
                  <a:path w="5689" h="10287" extrusionOk="0">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711200" y="2021025"/>
                <a:ext cx="347200" cy="311250"/>
              </a:xfrm>
              <a:custGeom>
                <a:avLst/>
                <a:gdLst/>
                <a:ahLst/>
                <a:cxnLst/>
                <a:rect l="l" t="t" r="r" b="b"/>
                <a:pathLst>
                  <a:path w="13888" h="12450" extrusionOk="0">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4750300" y="2018875"/>
                <a:ext cx="194650" cy="144725"/>
              </a:xfrm>
              <a:custGeom>
                <a:avLst/>
                <a:gdLst/>
                <a:ahLst/>
                <a:cxnLst/>
                <a:rect l="l" t="t" r="r" b="b"/>
                <a:pathLst>
                  <a:path w="7786" h="5789" extrusionOk="0">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4714775" y="2168250"/>
                <a:ext cx="344225" cy="171350"/>
              </a:xfrm>
              <a:custGeom>
                <a:avLst/>
                <a:gdLst/>
                <a:ahLst/>
                <a:cxnLst/>
                <a:rect l="l" t="t" r="r" b="b"/>
                <a:pathLst>
                  <a:path w="13769" h="6854" extrusionOk="0">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4733925" y="2171375"/>
                <a:ext cx="301400" cy="150050"/>
              </a:xfrm>
              <a:custGeom>
                <a:avLst/>
                <a:gdLst/>
                <a:ahLst/>
                <a:cxnLst/>
                <a:rect l="l" t="t" r="r" b="b"/>
                <a:pathLst>
                  <a:path w="12056" h="6002" extrusionOk="0">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4763975" y="2173350"/>
                <a:ext cx="258625" cy="160425"/>
              </a:xfrm>
              <a:custGeom>
                <a:avLst/>
                <a:gdLst/>
                <a:ahLst/>
                <a:cxnLst/>
                <a:rect l="l" t="t" r="r" b="b"/>
                <a:pathLst>
                  <a:path w="10345" h="6417" extrusionOk="0">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4629200" y="1716100"/>
                <a:ext cx="368375" cy="276075"/>
              </a:xfrm>
              <a:custGeom>
                <a:avLst/>
                <a:gdLst/>
                <a:ahLst/>
                <a:cxnLst/>
                <a:rect l="l" t="t" r="r" b="b"/>
                <a:pathLst>
                  <a:path w="14735" h="11043" extrusionOk="0">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4644850" y="1836700"/>
                <a:ext cx="336875" cy="227300"/>
              </a:xfrm>
              <a:custGeom>
                <a:avLst/>
                <a:gdLst/>
                <a:ahLst/>
                <a:cxnLst/>
                <a:rect l="l" t="t" r="r" b="b"/>
                <a:pathLst>
                  <a:path w="13475" h="9092" extrusionOk="0">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4704725" y="1917875"/>
                <a:ext cx="243150" cy="146125"/>
              </a:xfrm>
              <a:custGeom>
                <a:avLst/>
                <a:gdLst/>
                <a:ahLst/>
                <a:cxnLst/>
                <a:rect l="l" t="t" r="r" b="b"/>
                <a:pathLst>
                  <a:path w="9726" h="5845" extrusionOk="0">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4745425" y="1894675"/>
                <a:ext cx="39525" cy="26550"/>
              </a:xfrm>
              <a:custGeom>
                <a:avLst/>
                <a:gdLst/>
                <a:ahLst/>
                <a:cxnLst/>
                <a:rect l="l" t="t" r="r" b="b"/>
                <a:pathLst>
                  <a:path w="1581" h="1062" extrusionOk="0">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4850050" y="1876925"/>
                <a:ext cx="42475" cy="17100"/>
              </a:xfrm>
              <a:custGeom>
                <a:avLst/>
                <a:gdLst/>
                <a:ahLst/>
                <a:cxnLst/>
                <a:rect l="l" t="t" r="r" b="b"/>
                <a:pathLst>
                  <a:path w="1699" h="684" extrusionOk="0">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767500" y="1938925"/>
                <a:ext cx="25650" cy="11650"/>
              </a:xfrm>
              <a:custGeom>
                <a:avLst/>
                <a:gdLst/>
                <a:ahLst/>
                <a:cxnLst/>
                <a:rect l="l" t="t" r="r" b="b"/>
                <a:pathLst>
                  <a:path w="1026" h="466" extrusionOk="0">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4861000" y="1921100"/>
                <a:ext cx="25650" cy="11475"/>
              </a:xfrm>
              <a:custGeom>
                <a:avLst/>
                <a:gdLst/>
                <a:ahLst/>
                <a:cxnLst/>
                <a:rect l="l" t="t" r="r" b="b"/>
                <a:pathLst>
                  <a:path w="1026" h="459" extrusionOk="0">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4785925" y="1960125"/>
                <a:ext cx="76200" cy="41875"/>
              </a:xfrm>
              <a:custGeom>
                <a:avLst/>
                <a:gdLst/>
                <a:ahLst/>
                <a:cxnLst/>
                <a:rect l="l" t="t" r="r" b="b"/>
                <a:pathLst>
                  <a:path w="3048" h="1675" extrusionOk="0">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4805850" y="1975150"/>
                <a:ext cx="16075" cy="18050"/>
              </a:xfrm>
              <a:custGeom>
                <a:avLst/>
                <a:gdLst/>
                <a:ahLst/>
                <a:cxnLst/>
                <a:rect l="l" t="t" r="r" b="b"/>
                <a:pathLst>
                  <a:path w="643" h="722" extrusionOk="0">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821100" y="2006875"/>
                <a:ext cx="24675" cy="9800"/>
              </a:xfrm>
              <a:custGeom>
                <a:avLst/>
                <a:gdLst/>
                <a:ahLst/>
                <a:cxnLst/>
                <a:rect l="l" t="t" r="r" b="b"/>
                <a:pathLst>
                  <a:path w="987" h="392" extrusionOk="0">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4819925" y="1899875"/>
                <a:ext cx="25275" cy="53025"/>
              </a:xfrm>
              <a:custGeom>
                <a:avLst/>
                <a:gdLst/>
                <a:ahLst/>
                <a:cxnLst/>
                <a:rect l="l" t="t" r="r" b="b"/>
                <a:pathLst>
                  <a:path w="1011" h="2121" extrusionOk="0">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4670475" y="1933750"/>
                <a:ext cx="18825" cy="24825"/>
              </a:xfrm>
              <a:custGeom>
                <a:avLst/>
                <a:gdLst/>
                <a:ahLst/>
                <a:cxnLst/>
                <a:rect l="l" t="t" r="r" b="b"/>
                <a:pathLst>
                  <a:path w="753" h="993" extrusionOk="0">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4937500" y="1888175"/>
                <a:ext cx="18600" cy="25025"/>
              </a:xfrm>
              <a:custGeom>
                <a:avLst/>
                <a:gdLst/>
                <a:ahLst/>
                <a:cxnLst/>
                <a:rect l="l" t="t" r="r" b="b"/>
                <a:pathLst>
                  <a:path w="744" h="1001" extrusionOk="0">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rgbClr val="E68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880175" y="2129375"/>
                <a:ext cx="529950" cy="243625"/>
              </a:xfrm>
              <a:custGeom>
                <a:avLst/>
                <a:gdLst/>
                <a:ahLst/>
                <a:cxnLst/>
                <a:rect l="l" t="t" r="r" b="b"/>
                <a:pathLst>
                  <a:path w="21198" h="9745" extrusionOk="0">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4904825" y="2202725"/>
                <a:ext cx="84525" cy="27300"/>
              </a:xfrm>
              <a:custGeom>
                <a:avLst/>
                <a:gdLst/>
                <a:ahLst/>
                <a:cxnLst/>
                <a:rect l="l" t="t" r="r" b="b"/>
                <a:pathLst>
                  <a:path w="3381" h="1092" extrusionOk="0">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4899950" y="2239375"/>
                <a:ext cx="84525" cy="27425"/>
              </a:xfrm>
              <a:custGeom>
                <a:avLst/>
                <a:gdLst/>
                <a:ahLst/>
                <a:cxnLst/>
                <a:rect l="l" t="t" r="r" b="b"/>
                <a:pathLst>
                  <a:path w="3381" h="1097" extrusionOk="0">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4906975" y="2275875"/>
                <a:ext cx="84150" cy="29475"/>
              </a:xfrm>
              <a:custGeom>
                <a:avLst/>
                <a:gdLst/>
                <a:ahLst/>
                <a:cxnLst/>
                <a:rect l="l" t="t" r="r" b="b"/>
                <a:pathLst>
                  <a:path w="3366" h="1179" extrusionOk="0">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8" name="Google Shape;948;p34"/>
          <p:cNvSpPr txBox="1">
            <a:spLocks noGrp="1"/>
          </p:cNvSpPr>
          <p:nvPr>
            <p:ph type="title"/>
          </p:nvPr>
        </p:nvSpPr>
        <p:spPr>
          <a:xfrm>
            <a:off x="3604311" y="283473"/>
            <a:ext cx="4717437"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5400" dirty="0">
                <a:latin typeface="Cooper Black" panose="0208090404030B020404" pitchFamily="18" charset="0"/>
              </a:rPr>
              <a:t>WRAP – UP </a:t>
            </a:r>
          </a:p>
        </p:txBody>
      </p:sp>
      <p:sp>
        <p:nvSpPr>
          <p:cNvPr id="949" name="Google Shape;949;p34"/>
          <p:cNvSpPr txBox="1">
            <a:spLocks noGrp="1"/>
          </p:cNvSpPr>
          <p:nvPr>
            <p:ph type="subTitle" idx="1"/>
          </p:nvPr>
        </p:nvSpPr>
        <p:spPr>
          <a:xfrm>
            <a:off x="3414554" y="732323"/>
            <a:ext cx="5401786" cy="139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have we learnt in this lesson?</a:t>
            </a:r>
          </a:p>
        </p:txBody>
      </p:sp>
      <p:sp>
        <p:nvSpPr>
          <p:cNvPr id="2" name="TextBox 1">
            <a:extLst>
              <a:ext uri="{FF2B5EF4-FFF2-40B4-BE49-F238E27FC236}">
                <a16:creationId xmlns:a16="http://schemas.microsoft.com/office/drawing/2014/main" id="{6C0EE986-3CA5-F13B-7288-3256E361ABF9}"/>
              </a:ext>
            </a:extLst>
          </p:cNvPr>
          <p:cNvSpPr txBox="1"/>
          <p:nvPr/>
        </p:nvSpPr>
        <p:spPr>
          <a:xfrm>
            <a:off x="3723226" y="2006645"/>
            <a:ext cx="4961861" cy="2628155"/>
          </a:xfrm>
          <a:prstGeom prst="rect">
            <a:avLst/>
          </a:prstGeom>
          <a:noFill/>
        </p:spPr>
        <p:txBody>
          <a:bodyPr wrap="square" rtlCol="0">
            <a:spAutoFit/>
          </a:bodyPr>
          <a:lstStyle/>
          <a:p>
            <a:pPr marL="457200" indent="-457200">
              <a:lnSpc>
                <a:spcPts val="4000"/>
              </a:lnSpc>
              <a:buFont typeface="Wingdings" panose="05000000000000000000" pitchFamily="2" charset="2"/>
              <a:buChar char="ü"/>
            </a:pPr>
            <a:r>
              <a:rPr lang="en-US" sz="2800" dirty="0">
                <a:latin typeface="PaTRICK HAND" panose="00000500000000000000" pitchFamily="2" charset="0"/>
              </a:rPr>
              <a:t>Listen for general and specific information to talk about changes in family life</a:t>
            </a:r>
          </a:p>
          <a:p>
            <a:pPr marL="457200" indent="-457200">
              <a:lnSpc>
                <a:spcPts val="4000"/>
              </a:lnSpc>
              <a:buFont typeface="Wingdings" panose="05000000000000000000" pitchFamily="2" charset="2"/>
              <a:buChar char="ü"/>
            </a:pPr>
            <a:r>
              <a:rPr lang="en-US" sz="2800" dirty="0">
                <a:latin typeface="PaTRICK HAND" panose="00000500000000000000" pitchFamily="2" charset="0"/>
              </a:rPr>
              <a:t>Write about the changes in one’s family.</a:t>
            </a:r>
          </a:p>
        </p:txBody>
      </p:sp>
      <p:pic>
        <p:nvPicPr>
          <p:cNvPr id="3" name="Picture 2">
            <a:extLst>
              <a:ext uri="{FF2B5EF4-FFF2-40B4-BE49-F238E27FC236}">
                <a16:creationId xmlns:a16="http://schemas.microsoft.com/office/drawing/2014/main" id="{6B99C8BD-DE3B-8EEA-EE05-E94552A36FB1}"/>
              </a:ext>
            </a:extLst>
          </p:cNvPr>
          <p:cNvPicPr>
            <a:picLocks noChangeAspect="1"/>
          </p:cNvPicPr>
          <p:nvPr/>
        </p:nvPicPr>
        <p:blipFill>
          <a:blip r:embed="rId3"/>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4043749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p57"/>
          <p:cNvSpPr txBox="1">
            <a:spLocks noGrp="1"/>
          </p:cNvSpPr>
          <p:nvPr>
            <p:ph type="title"/>
          </p:nvPr>
        </p:nvSpPr>
        <p:spPr>
          <a:xfrm>
            <a:off x="747273" y="1457661"/>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8000" dirty="0"/>
              <a:t>THANK YOU!</a:t>
            </a:r>
            <a:endParaRPr sz="8000" dirty="0"/>
          </a:p>
        </p:txBody>
      </p:sp>
      <p:grpSp>
        <p:nvGrpSpPr>
          <p:cNvPr id="1985" name="Google Shape;1985;p57"/>
          <p:cNvGrpSpPr/>
          <p:nvPr/>
        </p:nvGrpSpPr>
        <p:grpSpPr>
          <a:xfrm>
            <a:off x="720002" y="3715238"/>
            <a:ext cx="453840" cy="873873"/>
            <a:chOff x="1637325" y="1952075"/>
            <a:chExt cx="199350" cy="383850"/>
          </a:xfrm>
        </p:grpSpPr>
        <p:sp>
          <p:nvSpPr>
            <p:cNvPr id="1986" name="Google Shape;1986;p57"/>
            <p:cNvSpPr/>
            <p:nvPr/>
          </p:nvSpPr>
          <p:spPr>
            <a:xfrm>
              <a:off x="1672350" y="1952075"/>
              <a:ext cx="150625" cy="93375"/>
            </a:xfrm>
            <a:custGeom>
              <a:avLst/>
              <a:gdLst/>
              <a:ahLst/>
              <a:cxnLst/>
              <a:rect l="l" t="t" r="r" b="b"/>
              <a:pathLst>
                <a:path w="6025" h="3735" extrusionOk="0">
                  <a:moveTo>
                    <a:pt x="2998" y="0"/>
                  </a:moveTo>
                  <a:cubicBezTo>
                    <a:pt x="2587" y="0"/>
                    <a:pt x="2213" y="131"/>
                    <a:pt x="1901" y="354"/>
                  </a:cubicBezTo>
                  <a:cubicBezTo>
                    <a:pt x="1893" y="352"/>
                    <a:pt x="1884" y="352"/>
                    <a:pt x="1875" y="352"/>
                  </a:cubicBezTo>
                  <a:cubicBezTo>
                    <a:pt x="1742" y="352"/>
                    <a:pt x="1604" y="510"/>
                    <a:pt x="1604" y="510"/>
                  </a:cubicBezTo>
                  <a:cubicBezTo>
                    <a:pt x="1604" y="510"/>
                    <a:pt x="1620" y="189"/>
                    <a:pt x="1401" y="103"/>
                  </a:cubicBezTo>
                  <a:cubicBezTo>
                    <a:pt x="1357" y="86"/>
                    <a:pt x="1318" y="79"/>
                    <a:pt x="1283" y="79"/>
                  </a:cubicBezTo>
                  <a:cubicBezTo>
                    <a:pt x="1099" y="79"/>
                    <a:pt x="1033" y="283"/>
                    <a:pt x="1033" y="283"/>
                  </a:cubicBezTo>
                  <a:cubicBezTo>
                    <a:pt x="919" y="232"/>
                    <a:pt x="822" y="214"/>
                    <a:pt x="738" y="214"/>
                  </a:cubicBezTo>
                  <a:cubicBezTo>
                    <a:pt x="707" y="214"/>
                    <a:pt x="677" y="216"/>
                    <a:pt x="650" y="221"/>
                  </a:cubicBezTo>
                  <a:cubicBezTo>
                    <a:pt x="509" y="236"/>
                    <a:pt x="383" y="338"/>
                    <a:pt x="337" y="479"/>
                  </a:cubicBezTo>
                  <a:cubicBezTo>
                    <a:pt x="266" y="721"/>
                    <a:pt x="462" y="894"/>
                    <a:pt x="462" y="894"/>
                  </a:cubicBezTo>
                  <a:cubicBezTo>
                    <a:pt x="0" y="980"/>
                    <a:pt x="71" y="1277"/>
                    <a:pt x="71" y="1277"/>
                  </a:cubicBezTo>
                  <a:cubicBezTo>
                    <a:pt x="128" y="1541"/>
                    <a:pt x="360" y="1586"/>
                    <a:pt x="510" y="1586"/>
                  </a:cubicBezTo>
                  <a:cubicBezTo>
                    <a:pt x="586" y="1586"/>
                    <a:pt x="642" y="1574"/>
                    <a:pt x="642" y="1574"/>
                  </a:cubicBezTo>
                  <a:lnTo>
                    <a:pt x="642" y="1574"/>
                  </a:lnTo>
                  <a:cubicBezTo>
                    <a:pt x="634" y="1637"/>
                    <a:pt x="634" y="1692"/>
                    <a:pt x="642" y="1746"/>
                  </a:cubicBezTo>
                  <a:cubicBezTo>
                    <a:pt x="676" y="1958"/>
                    <a:pt x="818" y="2117"/>
                    <a:pt x="1015" y="2117"/>
                  </a:cubicBezTo>
                  <a:cubicBezTo>
                    <a:pt x="1043" y="2117"/>
                    <a:pt x="1073" y="2113"/>
                    <a:pt x="1103" y="2106"/>
                  </a:cubicBezTo>
                  <a:lnTo>
                    <a:pt x="1103" y="2106"/>
                  </a:lnTo>
                  <a:lnTo>
                    <a:pt x="1088" y="2482"/>
                  </a:lnTo>
                  <a:cubicBezTo>
                    <a:pt x="1064" y="3108"/>
                    <a:pt x="1549" y="3640"/>
                    <a:pt x="2175" y="3663"/>
                  </a:cubicBezTo>
                  <a:lnTo>
                    <a:pt x="3998" y="3734"/>
                  </a:lnTo>
                  <a:cubicBezTo>
                    <a:pt x="4013" y="3734"/>
                    <a:pt x="4028" y="3735"/>
                    <a:pt x="4042" y="3735"/>
                  </a:cubicBezTo>
                  <a:cubicBezTo>
                    <a:pt x="4602" y="3735"/>
                    <a:pt x="5063" y="3297"/>
                    <a:pt x="5086" y="2732"/>
                  </a:cubicBezTo>
                  <a:lnTo>
                    <a:pt x="5109" y="2099"/>
                  </a:lnTo>
                  <a:cubicBezTo>
                    <a:pt x="5250" y="2059"/>
                    <a:pt x="5352" y="1919"/>
                    <a:pt x="5376" y="1746"/>
                  </a:cubicBezTo>
                  <a:cubicBezTo>
                    <a:pt x="5383" y="1692"/>
                    <a:pt x="5391" y="1637"/>
                    <a:pt x="5383" y="1574"/>
                  </a:cubicBezTo>
                  <a:lnTo>
                    <a:pt x="5383" y="1574"/>
                  </a:lnTo>
                  <a:cubicBezTo>
                    <a:pt x="5383" y="1574"/>
                    <a:pt x="5439" y="1586"/>
                    <a:pt x="5515" y="1586"/>
                  </a:cubicBezTo>
                  <a:cubicBezTo>
                    <a:pt x="5665" y="1586"/>
                    <a:pt x="5895" y="1541"/>
                    <a:pt x="5947" y="1277"/>
                  </a:cubicBezTo>
                  <a:cubicBezTo>
                    <a:pt x="5947" y="1277"/>
                    <a:pt x="6025" y="980"/>
                    <a:pt x="5563" y="894"/>
                  </a:cubicBezTo>
                  <a:cubicBezTo>
                    <a:pt x="5563" y="894"/>
                    <a:pt x="5759" y="721"/>
                    <a:pt x="5688" y="479"/>
                  </a:cubicBezTo>
                  <a:cubicBezTo>
                    <a:pt x="5642" y="338"/>
                    <a:pt x="5516" y="236"/>
                    <a:pt x="5376" y="221"/>
                  </a:cubicBezTo>
                  <a:cubicBezTo>
                    <a:pt x="5348" y="216"/>
                    <a:pt x="5318" y="214"/>
                    <a:pt x="5286" y="214"/>
                  </a:cubicBezTo>
                  <a:cubicBezTo>
                    <a:pt x="5200" y="214"/>
                    <a:pt x="5100" y="232"/>
                    <a:pt x="4992" y="283"/>
                  </a:cubicBezTo>
                  <a:cubicBezTo>
                    <a:pt x="4992" y="283"/>
                    <a:pt x="4920" y="79"/>
                    <a:pt x="4739" y="79"/>
                  </a:cubicBezTo>
                  <a:cubicBezTo>
                    <a:pt x="4705" y="79"/>
                    <a:pt x="4667" y="86"/>
                    <a:pt x="4624" y="103"/>
                  </a:cubicBezTo>
                  <a:cubicBezTo>
                    <a:pt x="4468" y="166"/>
                    <a:pt x="4429" y="330"/>
                    <a:pt x="4421" y="432"/>
                  </a:cubicBezTo>
                  <a:cubicBezTo>
                    <a:pt x="4116" y="182"/>
                    <a:pt x="3732" y="25"/>
                    <a:pt x="3310" y="9"/>
                  </a:cubicBezTo>
                  <a:lnTo>
                    <a:pt x="3067" y="2"/>
                  </a:lnTo>
                  <a:cubicBezTo>
                    <a:pt x="3044" y="1"/>
                    <a:pt x="3021" y="0"/>
                    <a:pt x="2998"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7"/>
            <p:cNvSpPr/>
            <p:nvPr/>
          </p:nvSpPr>
          <p:spPr>
            <a:xfrm>
              <a:off x="1701875" y="1994150"/>
              <a:ext cx="95300" cy="103700"/>
            </a:xfrm>
            <a:custGeom>
              <a:avLst/>
              <a:gdLst/>
              <a:ahLst/>
              <a:cxnLst/>
              <a:rect l="l" t="t" r="r" b="b"/>
              <a:pathLst>
                <a:path w="3812" h="4148" extrusionOk="0">
                  <a:moveTo>
                    <a:pt x="2567" y="1"/>
                  </a:moveTo>
                  <a:cubicBezTo>
                    <a:pt x="2567" y="9"/>
                    <a:pt x="2567" y="17"/>
                    <a:pt x="2575" y="40"/>
                  </a:cubicBezTo>
                  <a:cubicBezTo>
                    <a:pt x="2653" y="337"/>
                    <a:pt x="2575" y="674"/>
                    <a:pt x="2293" y="674"/>
                  </a:cubicBezTo>
                  <a:cubicBezTo>
                    <a:pt x="1753" y="674"/>
                    <a:pt x="1745" y="79"/>
                    <a:pt x="1745" y="79"/>
                  </a:cubicBezTo>
                  <a:cubicBezTo>
                    <a:pt x="1745" y="201"/>
                    <a:pt x="1588" y="638"/>
                    <a:pt x="1140" y="638"/>
                  </a:cubicBezTo>
                  <a:cubicBezTo>
                    <a:pt x="1099" y="638"/>
                    <a:pt x="1056" y="635"/>
                    <a:pt x="1010" y="627"/>
                  </a:cubicBezTo>
                  <a:cubicBezTo>
                    <a:pt x="814" y="596"/>
                    <a:pt x="736" y="447"/>
                    <a:pt x="713" y="337"/>
                  </a:cubicBezTo>
                  <a:cubicBezTo>
                    <a:pt x="619" y="517"/>
                    <a:pt x="556" y="721"/>
                    <a:pt x="556" y="932"/>
                  </a:cubicBezTo>
                  <a:lnTo>
                    <a:pt x="548" y="1049"/>
                  </a:lnTo>
                  <a:lnTo>
                    <a:pt x="454" y="1049"/>
                  </a:lnTo>
                  <a:cubicBezTo>
                    <a:pt x="450" y="1049"/>
                    <a:pt x="445" y="1049"/>
                    <a:pt x="440" y="1049"/>
                  </a:cubicBezTo>
                  <a:cubicBezTo>
                    <a:pt x="204" y="1049"/>
                    <a:pt x="8" y="1242"/>
                    <a:pt x="1" y="1480"/>
                  </a:cubicBezTo>
                  <a:lnTo>
                    <a:pt x="1" y="1527"/>
                  </a:lnTo>
                  <a:cubicBezTo>
                    <a:pt x="1" y="1769"/>
                    <a:pt x="188" y="1973"/>
                    <a:pt x="431" y="1973"/>
                  </a:cubicBezTo>
                  <a:lnTo>
                    <a:pt x="533" y="1980"/>
                  </a:lnTo>
                  <a:lnTo>
                    <a:pt x="533" y="1996"/>
                  </a:lnTo>
                  <a:cubicBezTo>
                    <a:pt x="517" y="2513"/>
                    <a:pt x="807" y="2974"/>
                    <a:pt x="1237" y="3209"/>
                  </a:cubicBezTo>
                  <a:lnTo>
                    <a:pt x="1213" y="4093"/>
                  </a:lnTo>
                  <a:cubicBezTo>
                    <a:pt x="1213" y="4109"/>
                    <a:pt x="1229" y="4117"/>
                    <a:pt x="1245" y="4117"/>
                  </a:cubicBezTo>
                  <a:lnTo>
                    <a:pt x="2614" y="4148"/>
                  </a:lnTo>
                  <a:cubicBezTo>
                    <a:pt x="2630" y="4148"/>
                    <a:pt x="2645" y="4140"/>
                    <a:pt x="2645" y="4124"/>
                  </a:cubicBezTo>
                  <a:lnTo>
                    <a:pt x="2669" y="3201"/>
                  </a:lnTo>
                  <a:cubicBezTo>
                    <a:pt x="3068" y="2974"/>
                    <a:pt x="3349" y="2552"/>
                    <a:pt x="3357" y="2059"/>
                  </a:cubicBezTo>
                  <a:lnTo>
                    <a:pt x="3357" y="2035"/>
                  </a:lnTo>
                  <a:cubicBezTo>
                    <a:pt x="3362" y="2035"/>
                    <a:pt x="3367" y="2035"/>
                    <a:pt x="3371" y="2035"/>
                  </a:cubicBezTo>
                  <a:cubicBezTo>
                    <a:pt x="3608" y="2035"/>
                    <a:pt x="3803" y="1843"/>
                    <a:pt x="3803" y="1613"/>
                  </a:cubicBezTo>
                  <a:lnTo>
                    <a:pt x="3803" y="1566"/>
                  </a:lnTo>
                  <a:cubicBezTo>
                    <a:pt x="3811" y="1323"/>
                    <a:pt x="3623" y="1120"/>
                    <a:pt x="3381" y="1112"/>
                  </a:cubicBezTo>
                  <a:lnTo>
                    <a:pt x="3381" y="995"/>
                  </a:lnTo>
                  <a:cubicBezTo>
                    <a:pt x="3381" y="862"/>
                    <a:pt x="3365" y="729"/>
                    <a:pt x="3334" y="603"/>
                  </a:cubicBezTo>
                  <a:cubicBezTo>
                    <a:pt x="3291" y="613"/>
                    <a:pt x="3251" y="618"/>
                    <a:pt x="3212" y="618"/>
                  </a:cubicBezTo>
                  <a:cubicBezTo>
                    <a:pt x="2788" y="618"/>
                    <a:pt x="2589" y="73"/>
                    <a:pt x="2567"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1714800" y="2038375"/>
              <a:ext cx="71225" cy="48925"/>
            </a:xfrm>
            <a:custGeom>
              <a:avLst/>
              <a:gdLst/>
              <a:ahLst/>
              <a:cxnLst/>
              <a:rect l="l" t="t" r="r" b="b"/>
              <a:pathLst>
                <a:path w="2849" h="1957" extrusionOk="0">
                  <a:moveTo>
                    <a:pt x="16" y="0"/>
                  </a:moveTo>
                  <a:cubicBezTo>
                    <a:pt x="15" y="19"/>
                    <a:pt x="15" y="38"/>
                    <a:pt x="16" y="57"/>
                  </a:cubicBezTo>
                  <a:lnTo>
                    <a:pt x="16" y="57"/>
                  </a:lnTo>
                  <a:lnTo>
                    <a:pt x="16" y="0"/>
                  </a:lnTo>
                  <a:close/>
                  <a:moveTo>
                    <a:pt x="2848" y="63"/>
                  </a:moveTo>
                  <a:lnTo>
                    <a:pt x="2847" y="98"/>
                  </a:lnTo>
                  <a:lnTo>
                    <a:pt x="2847" y="98"/>
                  </a:lnTo>
                  <a:cubicBezTo>
                    <a:pt x="2847" y="86"/>
                    <a:pt x="2848" y="75"/>
                    <a:pt x="2848" y="63"/>
                  </a:cubicBezTo>
                  <a:close/>
                  <a:moveTo>
                    <a:pt x="16" y="57"/>
                  </a:moveTo>
                  <a:lnTo>
                    <a:pt x="16" y="227"/>
                  </a:lnTo>
                  <a:cubicBezTo>
                    <a:pt x="0" y="806"/>
                    <a:pt x="360" y="1307"/>
                    <a:pt x="869" y="1502"/>
                  </a:cubicBezTo>
                  <a:cubicBezTo>
                    <a:pt x="884" y="1753"/>
                    <a:pt x="1135" y="1956"/>
                    <a:pt x="1440" y="1956"/>
                  </a:cubicBezTo>
                  <a:cubicBezTo>
                    <a:pt x="1753" y="1956"/>
                    <a:pt x="2011" y="1753"/>
                    <a:pt x="2019" y="1495"/>
                  </a:cubicBezTo>
                  <a:cubicBezTo>
                    <a:pt x="2488" y="1299"/>
                    <a:pt x="2832" y="837"/>
                    <a:pt x="2840" y="290"/>
                  </a:cubicBezTo>
                  <a:lnTo>
                    <a:pt x="2847" y="98"/>
                  </a:lnTo>
                  <a:lnTo>
                    <a:pt x="2847" y="98"/>
                  </a:lnTo>
                  <a:cubicBezTo>
                    <a:pt x="2813" y="808"/>
                    <a:pt x="2218" y="1378"/>
                    <a:pt x="1500" y="1378"/>
                  </a:cubicBezTo>
                  <a:cubicBezTo>
                    <a:pt x="1490" y="1378"/>
                    <a:pt x="1481" y="1377"/>
                    <a:pt x="1471" y="1377"/>
                  </a:cubicBezTo>
                  <a:lnTo>
                    <a:pt x="1330" y="1369"/>
                  </a:lnTo>
                  <a:cubicBezTo>
                    <a:pt x="614" y="1354"/>
                    <a:pt x="31" y="767"/>
                    <a:pt x="16" y="57"/>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1706775" y="2025775"/>
              <a:ext cx="7850" cy="11050"/>
            </a:xfrm>
            <a:custGeom>
              <a:avLst/>
              <a:gdLst/>
              <a:ahLst/>
              <a:cxnLst/>
              <a:rect l="l" t="t" r="r" b="b"/>
              <a:pathLst>
                <a:path w="314" h="442" extrusionOk="0">
                  <a:moveTo>
                    <a:pt x="51" y="0"/>
                  </a:moveTo>
                  <a:cubicBezTo>
                    <a:pt x="41" y="0"/>
                    <a:pt x="31" y="4"/>
                    <a:pt x="24" y="11"/>
                  </a:cubicBezTo>
                  <a:cubicBezTo>
                    <a:pt x="0" y="27"/>
                    <a:pt x="0" y="58"/>
                    <a:pt x="16" y="74"/>
                  </a:cubicBezTo>
                  <a:lnTo>
                    <a:pt x="180" y="269"/>
                  </a:lnTo>
                  <a:lnTo>
                    <a:pt x="71" y="356"/>
                  </a:lnTo>
                  <a:cubicBezTo>
                    <a:pt x="55" y="371"/>
                    <a:pt x="47" y="402"/>
                    <a:pt x="63" y="426"/>
                  </a:cubicBezTo>
                  <a:cubicBezTo>
                    <a:pt x="78" y="434"/>
                    <a:pt x="86" y="442"/>
                    <a:pt x="102" y="442"/>
                  </a:cubicBezTo>
                  <a:cubicBezTo>
                    <a:pt x="110" y="442"/>
                    <a:pt x="125" y="434"/>
                    <a:pt x="133" y="426"/>
                  </a:cubicBezTo>
                  <a:lnTo>
                    <a:pt x="313" y="277"/>
                  </a:lnTo>
                  <a:lnTo>
                    <a:pt x="86" y="19"/>
                  </a:lnTo>
                  <a:cubicBezTo>
                    <a:pt x="78" y="6"/>
                    <a:pt x="64" y="0"/>
                    <a:pt x="51"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7"/>
            <p:cNvSpPr/>
            <p:nvPr/>
          </p:nvSpPr>
          <p:spPr>
            <a:xfrm>
              <a:off x="1784825" y="2027925"/>
              <a:ext cx="7050" cy="11050"/>
            </a:xfrm>
            <a:custGeom>
              <a:avLst/>
              <a:gdLst/>
              <a:ahLst/>
              <a:cxnLst/>
              <a:rect l="l" t="t" r="r" b="b"/>
              <a:pathLst>
                <a:path w="282" h="442" extrusionOk="0">
                  <a:moveTo>
                    <a:pt x="220" y="0"/>
                  </a:moveTo>
                  <a:cubicBezTo>
                    <a:pt x="208" y="0"/>
                    <a:pt x="197" y="6"/>
                    <a:pt x="188" y="19"/>
                  </a:cubicBezTo>
                  <a:lnTo>
                    <a:pt x="0" y="309"/>
                  </a:lnTo>
                  <a:lnTo>
                    <a:pt x="196" y="434"/>
                  </a:lnTo>
                  <a:cubicBezTo>
                    <a:pt x="204" y="442"/>
                    <a:pt x="211" y="442"/>
                    <a:pt x="219" y="442"/>
                  </a:cubicBezTo>
                  <a:cubicBezTo>
                    <a:pt x="235" y="442"/>
                    <a:pt x="251" y="434"/>
                    <a:pt x="258" y="426"/>
                  </a:cubicBezTo>
                  <a:cubicBezTo>
                    <a:pt x="274" y="403"/>
                    <a:pt x="266" y="371"/>
                    <a:pt x="243" y="356"/>
                  </a:cubicBezTo>
                  <a:lnTo>
                    <a:pt x="125" y="285"/>
                  </a:lnTo>
                  <a:lnTo>
                    <a:pt x="266" y="74"/>
                  </a:lnTo>
                  <a:cubicBezTo>
                    <a:pt x="282" y="50"/>
                    <a:pt x="274" y="19"/>
                    <a:pt x="251" y="11"/>
                  </a:cubicBezTo>
                  <a:cubicBezTo>
                    <a:pt x="240" y="4"/>
                    <a:pt x="229" y="0"/>
                    <a:pt x="220"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1748425" y="2064575"/>
              <a:ext cx="6300" cy="2450"/>
            </a:xfrm>
            <a:custGeom>
              <a:avLst/>
              <a:gdLst/>
              <a:ahLst/>
              <a:cxnLst/>
              <a:rect l="l" t="t" r="r" b="b"/>
              <a:pathLst>
                <a:path w="252" h="98" extrusionOk="0">
                  <a:moveTo>
                    <a:pt x="126" y="1"/>
                  </a:moveTo>
                  <a:cubicBezTo>
                    <a:pt x="79" y="1"/>
                    <a:pt x="32" y="32"/>
                    <a:pt x="9" y="71"/>
                  </a:cubicBezTo>
                  <a:cubicBezTo>
                    <a:pt x="1" y="79"/>
                    <a:pt x="9" y="87"/>
                    <a:pt x="16" y="95"/>
                  </a:cubicBezTo>
                  <a:lnTo>
                    <a:pt x="24" y="95"/>
                  </a:lnTo>
                  <a:cubicBezTo>
                    <a:pt x="24" y="95"/>
                    <a:pt x="32" y="95"/>
                    <a:pt x="40" y="87"/>
                  </a:cubicBezTo>
                  <a:cubicBezTo>
                    <a:pt x="56" y="55"/>
                    <a:pt x="95" y="32"/>
                    <a:pt x="126" y="32"/>
                  </a:cubicBezTo>
                  <a:cubicBezTo>
                    <a:pt x="165" y="40"/>
                    <a:pt x="204" y="55"/>
                    <a:pt x="220" y="87"/>
                  </a:cubicBezTo>
                  <a:cubicBezTo>
                    <a:pt x="225" y="92"/>
                    <a:pt x="231" y="98"/>
                    <a:pt x="236" y="98"/>
                  </a:cubicBezTo>
                  <a:cubicBezTo>
                    <a:pt x="239" y="98"/>
                    <a:pt x="241" y="97"/>
                    <a:pt x="243" y="95"/>
                  </a:cubicBezTo>
                  <a:cubicBezTo>
                    <a:pt x="251" y="95"/>
                    <a:pt x="251" y="79"/>
                    <a:pt x="251" y="71"/>
                  </a:cubicBezTo>
                  <a:cubicBezTo>
                    <a:pt x="228" y="32"/>
                    <a:pt x="181" y="1"/>
                    <a:pt x="126"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1725550" y="2013100"/>
              <a:ext cx="16050" cy="6025"/>
            </a:xfrm>
            <a:custGeom>
              <a:avLst/>
              <a:gdLst/>
              <a:ahLst/>
              <a:cxnLst/>
              <a:rect l="l" t="t" r="r" b="b"/>
              <a:pathLst>
                <a:path w="642" h="241" extrusionOk="0">
                  <a:moveTo>
                    <a:pt x="343" y="1"/>
                  </a:moveTo>
                  <a:cubicBezTo>
                    <a:pt x="333" y="1"/>
                    <a:pt x="323" y="1"/>
                    <a:pt x="313" y="2"/>
                  </a:cubicBezTo>
                  <a:cubicBezTo>
                    <a:pt x="180" y="10"/>
                    <a:pt x="79" y="72"/>
                    <a:pt x="39" y="127"/>
                  </a:cubicBezTo>
                  <a:cubicBezTo>
                    <a:pt x="0" y="182"/>
                    <a:pt x="16" y="221"/>
                    <a:pt x="55" y="237"/>
                  </a:cubicBezTo>
                  <a:cubicBezTo>
                    <a:pt x="68" y="239"/>
                    <a:pt x="82" y="240"/>
                    <a:pt x="97" y="240"/>
                  </a:cubicBezTo>
                  <a:cubicBezTo>
                    <a:pt x="126" y="240"/>
                    <a:pt x="157" y="237"/>
                    <a:pt x="188" y="237"/>
                  </a:cubicBezTo>
                  <a:cubicBezTo>
                    <a:pt x="235" y="229"/>
                    <a:pt x="282" y="229"/>
                    <a:pt x="321" y="221"/>
                  </a:cubicBezTo>
                  <a:lnTo>
                    <a:pt x="462" y="221"/>
                  </a:lnTo>
                  <a:cubicBezTo>
                    <a:pt x="509" y="221"/>
                    <a:pt x="556" y="221"/>
                    <a:pt x="587" y="205"/>
                  </a:cubicBezTo>
                  <a:cubicBezTo>
                    <a:pt x="626" y="182"/>
                    <a:pt x="642" y="143"/>
                    <a:pt x="595" y="88"/>
                  </a:cubicBezTo>
                  <a:cubicBezTo>
                    <a:pt x="559" y="44"/>
                    <a:pt x="462" y="1"/>
                    <a:pt x="343"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1761550" y="2019425"/>
              <a:ext cx="16450" cy="6725"/>
            </a:xfrm>
            <a:custGeom>
              <a:avLst/>
              <a:gdLst/>
              <a:ahLst/>
              <a:cxnLst/>
              <a:rect l="l" t="t" r="r" b="b"/>
              <a:pathLst>
                <a:path w="658" h="269" extrusionOk="0">
                  <a:moveTo>
                    <a:pt x="277" y="1"/>
                  </a:moveTo>
                  <a:cubicBezTo>
                    <a:pt x="171" y="1"/>
                    <a:pt x="85" y="39"/>
                    <a:pt x="47" y="77"/>
                  </a:cubicBezTo>
                  <a:cubicBezTo>
                    <a:pt x="0" y="132"/>
                    <a:pt x="8" y="179"/>
                    <a:pt x="47" y="195"/>
                  </a:cubicBezTo>
                  <a:cubicBezTo>
                    <a:pt x="78" y="218"/>
                    <a:pt x="133" y="218"/>
                    <a:pt x="180" y="226"/>
                  </a:cubicBezTo>
                  <a:cubicBezTo>
                    <a:pt x="227" y="226"/>
                    <a:pt x="282" y="226"/>
                    <a:pt x="321" y="234"/>
                  </a:cubicBezTo>
                  <a:cubicBezTo>
                    <a:pt x="360" y="242"/>
                    <a:pt x="415" y="250"/>
                    <a:pt x="462" y="257"/>
                  </a:cubicBezTo>
                  <a:cubicBezTo>
                    <a:pt x="495" y="263"/>
                    <a:pt x="528" y="268"/>
                    <a:pt x="561" y="268"/>
                  </a:cubicBezTo>
                  <a:cubicBezTo>
                    <a:pt x="575" y="268"/>
                    <a:pt x="589" y="268"/>
                    <a:pt x="603" y="265"/>
                  </a:cubicBezTo>
                  <a:cubicBezTo>
                    <a:pt x="642" y="250"/>
                    <a:pt x="657" y="210"/>
                    <a:pt x="626" y="148"/>
                  </a:cubicBezTo>
                  <a:cubicBezTo>
                    <a:pt x="595" y="93"/>
                    <a:pt x="493" y="23"/>
                    <a:pt x="352" y="7"/>
                  </a:cubicBezTo>
                  <a:cubicBezTo>
                    <a:pt x="326" y="3"/>
                    <a:pt x="301" y="1"/>
                    <a:pt x="27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1731800" y="2029750"/>
              <a:ext cx="6475" cy="6325"/>
            </a:xfrm>
            <a:custGeom>
              <a:avLst/>
              <a:gdLst/>
              <a:ahLst/>
              <a:cxnLst/>
              <a:rect l="l" t="t" r="r" b="b"/>
              <a:pathLst>
                <a:path w="259" h="253" extrusionOk="0">
                  <a:moveTo>
                    <a:pt x="120" y="0"/>
                  </a:moveTo>
                  <a:cubicBezTo>
                    <a:pt x="57" y="0"/>
                    <a:pt x="8" y="52"/>
                    <a:pt x="1" y="118"/>
                  </a:cubicBezTo>
                  <a:cubicBezTo>
                    <a:pt x="1" y="189"/>
                    <a:pt x="56" y="251"/>
                    <a:pt x="126" y="251"/>
                  </a:cubicBezTo>
                  <a:cubicBezTo>
                    <a:pt x="130" y="252"/>
                    <a:pt x="135" y="252"/>
                    <a:pt x="139" y="252"/>
                  </a:cubicBezTo>
                  <a:cubicBezTo>
                    <a:pt x="204" y="252"/>
                    <a:pt x="259" y="200"/>
                    <a:pt x="259" y="134"/>
                  </a:cubicBezTo>
                  <a:cubicBezTo>
                    <a:pt x="259" y="64"/>
                    <a:pt x="204" y="1"/>
                    <a:pt x="134" y="1"/>
                  </a:cubicBezTo>
                  <a:cubicBezTo>
                    <a:pt x="129" y="0"/>
                    <a:pt x="125" y="0"/>
                    <a:pt x="12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a:off x="1748625" y="2025075"/>
              <a:ext cx="8825" cy="17025"/>
            </a:xfrm>
            <a:custGeom>
              <a:avLst/>
              <a:gdLst/>
              <a:ahLst/>
              <a:cxnLst/>
              <a:rect l="l" t="t" r="r" b="b"/>
              <a:pathLst>
                <a:path w="353" h="681" extrusionOk="0">
                  <a:moveTo>
                    <a:pt x="181" y="0"/>
                  </a:moveTo>
                  <a:cubicBezTo>
                    <a:pt x="157" y="8"/>
                    <a:pt x="141" y="31"/>
                    <a:pt x="149" y="55"/>
                  </a:cubicBezTo>
                  <a:lnTo>
                    <a:pt x="259" y="532"/>
                  </a:lnTo>
                  <a:cubicBezTo>
                    <a:pt x="247" y="551"/>
                    <a:pt x="215" y="589"/>
                    <a:pt x="137" y="589"/>
                  </a:cubicBezTo>
                  <a:cubicBezTo>
                    <a:pt x="116" y="589"/>
                    <a:pt x="92" y="586"/>
                    <a:pt x="63" y="579"/>
                  </a:cubicBezTo>
                  <a:cubicBezTo>
                    <a:pt x="59" y="578"/>
                    <a:pt x="55" y="577"/>
                    <a:pt x="51" y="577"/>
                  </a:cubicBezTo>
                  <a:cubicBezTo>
                    <a:pt x="32" y="577"/>
                    <a:pt x="15" y="591"/>
                    <a:pt x="8" y="610"/>
                  </a:cubicBezTo>
                  <a:cubicBezTo>
                    <a:pt x="1" y="634"/>
                    <a:pt x="16" y="657"/>
                    <a:pt x="40" y="665"/>
                  </a:cubicBezTo>
                  <a:cubicBezTo>
                    <a:pt x="79" y="681"/>
                    <a:pt x="118" y="681"/>
                    <a:pt x="141" y="681"/>
                  </a:cubicBezTo>
                  <a:cubicBezTo>
                    <a:pt x="259" y="681"/>
                    <a:pt x="314" y="618"/>
                    <a:pt x="337" y="587"/>
                  </a:cubicBezTo>
                  <a:cubicBezTo>
                    <a:pt x="353" y="563"/>
                    <a:pt x="353" y="540"/>
                    <a:pt x="345" y="517"/>
                  </a:cubicBezTo>
                  <a:lnTo>
                    <a:pt x="243" y="39"/>
                  </a:lnTo>
                  <a:cubicBezTo>
                    <a:pt x="235" y="16"/>
                    <a:pt x="212" y="0"/>
                    <a:pt x="181"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1762700" y="2032850"/>
              <a:ext cx="9425" cy="3200"/>
            </a:xfrm>
            <a:custGeom>
              <a:avLst/>
              <a:gdLst/>
              <a:ahLst/>
              <a:cxnLst/>
              <a:rect l="l" t="t" r="r" b="b"/>
              <a:pathLst>
                <a:path w="377" h="128" extrusionOk="0">
                  <a:moveTo>
                    <a:pt x="186" y="1"/>
                  </a:moveTo>
                  <a:cubicBezTo>
                    <a:pt x="143" y="1"/>
                    <a:pt x="93" y="9"/>
                    <a:pt x="40" y="33"/>
                  </a:cubicBezTo>
                  <a:cubicBezTo>
                    <a:pt x="17" y="49"/>
                    <a:pt x="1" y="73"/>
                    <a:pt x="17" y="96"/>
                  </a:cubicBezTo>
                  <a:cubicBezTo>
                    <a:pt x="22" y="113"/>
                    <a:pt x="40" y="126"/>
                    <a:pt x="58" y="126"/>
                  </a:cubicBezTo>
                  <a:cubicBezTo>
                    <a:pt x="66" y="126"/>
                    <a:pt x="73" y="124"/>
                    <a:pt x="79" y="119"/>
                  </a:cubicBezTo>
                  <a:cubicBezTo>
                    <a:pt x="121" y="99"/>
                    <a:pt x="159" y="92"/>
                    <a:pt x="192" y="92"/>
                  </a:cubicBezTo>
                  <a:cubicBezTo>
                    <a:pt x="257" y="92"/>
                    <a:pt x="298" y="119"/>
                    <a:pt x="298" y="119"/>
                  </a:cubicBezTo>
                  <a:cubicBezTo>
                    <a:pt x="306" y="127"/>
                    <a:pt x="314" y="127"/>
                    <a:pt x="330" y="127"/>
                  </a:cubicBezTo>
                  <a:cubicBezTo>
                    <a:pt x="337" y="127"/>
                    <a:pt x="353" y="127"/>
                    <a:pt x="369" y="112"/>
                  </a:cubicBezTo>
                  <a:cubicBezTo>
                    <a:pt x="377" y="88"/>
                    <a:pt x="377" y="57"/>
                    <a:pt x="353" y="49"/>
                  </a:cubicBezTo>
                  <a:cubicBezTo>
                    <a:pt x="348" y="44"/>
                    <a:pt x="282" y="1"/>
                    <a:pt x="186"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1731025" y="2034125"/>
              <a:ext cx="9425" cy="3300"/>
            </a:xfrm>
            <a:custGeom>
              <a:avLst/>
              <a:gdLst/>
              <a:ahLst/>
              <a:cxnLst/>
              <a:rect l="l" t="t" r="r" b="b"/>
              <a:pathLst>
                <a:path w="377" h="132" extrusionOk="0">
                  <a:moveTo>
                    <a:pt x="185" y="1"/>
                  </a:moveTo>
                  <a:cubicBezTo>
                    <a:pt x="140" y="1"/>
                    <a:pt x="88" y="10"/>
                    <a:pt x="32" y="37"/>
                  </a:cubicBezTo>
                  <a:cubicBezTo>
                    <a:pt x="8" y="53"/>
                    <a:pt x="0" y="76"/>
                    <a:pt x="8" y="100"/>
                  </a:cubicBezTo>
                  <a:cubicBezTo>
                    <a:pt x="20" y="117"/>
                    <a:pt x="36" y="126"/>
                    <a:pt x="53" y="126"/>
                  </a:cubicBezTo>
                  <a:cubicBezTo>
                    <a:pt x="59" y="126"/>
                    <a:pt x="65" y="125"/>
                    <a:pt x="71" y="123"/>
                  </a:cubicBezTo>
                  <a:cubicBezTo>
                    <a:pt x="113" y="102"/>
                    <a:pt x="151" y="95"/>
                    <a:pt x="183" y="95"/>
                  </a:cubicBezTo>
                  <a:cubicBezTo>
                    <a:pt x="248" y="95"/>
                    <a:pt x="290" y="123"/>
                    <a:pt x="290" y="123"/>
                  </a:cubicBezTo>
                  <a:cubicBezTo>
                    <a:pt x="306" y="131"/>
                    <a:pt x="313" y="131"/>
                    <a:pt x="321" y="131"/>
                  </a:cubicBezTo>
                  <a:cubicBezTo>
                    <a:pt x="337" y="131"/>
                    <a:pt x="353" y="123"/>
                    <a:pt x="360" y="115"/>
                  </a:cubicBezTo>
                  <a:cubicBezTo>
                    <a:pt x="376" y="92"/>
                    <a:pt x="368" y="61"/>
                    <a:pt x="345" y="45"/>
                  </a:cubicBezTo>
                  <a:cubicBezTo>
                    <a:pt x="345" y="45"/>
                    <a:pt x="282" y="1"/>
                    <a:pt x="185"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7"/>
            <p:cNvSpPr/>
            <p:nvPr/>
          </p:nvSpPr>
          <p:spPr>
            <a:xfrm>
              <a:off x="1732375" y="2042800"/>
              <a:ext cx="21075" cy="13075"/>
            </a:xfrm>
            <a:custGeom>
              <a:avLst/>
              <a:gdLst/>
              <a:ahLst/>
              <a:cxnLst/>
              <a:rect l="l" t="t" r="r" b="b"/>
              <a:pathLst>
                <a:path w="843" h="523" extrusionOk="0">
                  <a:moveTo>
                    <a:pt x="167" y="0"/>
                  </a:moveTo>
                  <a:cubicBezTo>
                    <a:pt x="8" y="0"/>
                    <a:pt x="0" y="482"/>
                    <a:pt x="330" y="520"/>
                  </a:cubicBezTo>
                  <a:cubicBezTo>
                    <a:pt x="347" y="522"/>
                    <a:pt x="363" y="522"/>
                    <a:pt x="380" y="522"/>
                  </a:cubicBezTo>
                  <a:cubicBezTo>
                    <a:pt x="684" y="522"/>
                    <a:pt x="843" y="189"/>
                    <a:pt x="627" y="152"/>
                  </a:cubicBezTo>
                  <a:cubicBezTo>
                    <a:pt x="408" y="113"/>
                    <a:pt x="189" y="3"/>
                    <a:pt x="189" y="3"/>
                  </a:cubicBezTo>
                  <a:cubicBezTo>
                    <a:pt x="181" y="1"/>
                    <a:pt x="174" y="0"/>
                    <a:pt x="167"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7"/>
            <p:cNvSpPr/>
            <p:nvPr/>
          </p:nvSpPr>
          <p:spPr>
            <a:xfrm>
              <a:off x="1736100" y="2047825"/>
              <a:ext cx="4150" cy="6225"/>
            </a:xfrm>
            <a:custGeom>
              <a:avLst/>
              <a:gdLst/>
              <a:ahLst/>
              <a:cxnLst/>
              <a:rect l="l" t="t" r="r" b="b"/>
              <a:pathLst>
                <a:path w="166" h="249" extrusionOk="0">
                  <a:moveTo>
                    <a:pt x="36" y="1"/>
                  </a:moveTo>
                  <a:cubicBezTo>
                    <a:pt x="25" y="1"/>
                    <a:pt x="14" y="6"/>
                    <a:pt x="9" y="21"/>
                  </a:cubicBezTo>
                  <a:cubicBezTo>
                    <a:pt x="1" y="37"/>
                    <a:pt x="9" y="53"/>
                    <a:pt x="24" y="68"/>
                  </a:cubicBezTo>
                  <a:cubicBezTo>
                    <a:pt x="71" y="92"/>
                    <a:pt x="87" y="146"/>
                    <a:pt x="56" y="193"/>
                  </a:cubicBezTo>
                  <a:cubicBezTo>
                    <a:pt x="48" y="209"/>
                    <a:pt x="56" y="232"/>
                    <a:pt x="71" y="240"/>
                  </a:cubicBezTo>
                  <a:cubicBezTo>
                    <a:pt x="79" y="240"/>
                    <a:pt x="87" y="248"/>
                    <a:pt x="87" y="248"/>
                  </a:cubicBezTo>
                  <a:cubicBezTo>
                    <a:pt x="103" y="248"/>
                    <a:pt x="110" y="240"/>
                    <a:pt x="118" y="225"/>
                  </a:cubicBezTo>
                  <a:cubicBezTo>
                    <a:pt x="165" y="146"/>
                    <a:pt x="134" y="45"/>
                    <a:pt x="56" y="6"/>
                  </a:cubicBezTo>
                  <a:cubicBezTo>
                    <a:pt x="50" y="3"/>
                    <a:pt x="43" y="1"/>
                    <a:pt x="36"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7"/>
            <p:cNvSpPr/>
            <p:nvPr/>
          </p:nvSpPr>
          <p:spPr>
            <a:xfrm>
              <a:off x="1739050" y="2044225"/>
              <a:ext cx="6475" cy="3600"/>
            </a:xfrm>
            <a:custGeom>
              <a:avLst/>
              <a:gdLst/>
              <a:ahLst/>
              <a:cxnLst/>
              <a:rect l="l" t="t" r="r" b="b"/>
              <a:pathLst>
                <a:path w="259" h="144" extrusionOk="0">
                  <a:moveTo>
                    <a:pt x="39" y="1"/>
                  </a:moveTo>
                  <a:cubicBezTo>
                    <a:pt x="39" y="1"/>
                    <a:pt x="0" y="95"/>
                    <a:pt x="118" y="134"/>
                  </a:cubicBezTo>
                  <a:cubicBezTo>
                    <a:pt x="138" y="141"/>
                    <a:pt x="155" y="143"/>
                    <a:pt x="170" y="143"/>
                  </a:cubicBezTo>
                  <a:cubicBezTo>
                    <a:pt x="242" y="143"/>
                    <a:pt x="258" y="79"/>
                    <a:pt x="258" y="79"/>
                  </a:cubicBezTo>
                  <a:lnTo>
                    <a:pt x="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7"/>
            <p:cNvSpPr/>
            <p:nvPr/>
          </p:nvSpPr>
          <p:spPr>
            <a:xfrm>
              <a:off x="1793625" y="2107800"/>
              <a:ext cx="43050" cy="126675"/>
            </a:xfrm>
            <a:custGeom>
              <a:avLst/>
              <a:gdLst/>
              <a:ahLst/>
              <a:cxnLst/>
              <a:rect l="l" t="t" r="r" b="b"/>
              <a:pathLst>
                <a:path w="1722" h="5067" extrusionOk="0">
                  <a:moveTo>
                    <a:pt x="736" y="1"/>
                  </a:moveTo>
                  <a:lnTo>
                    <a:pt x="0" y="572"/>
                  </a:lnTo>
                  <a:cubicBezTo>
                    <a:pt x="8" y="588"/>
                    <a:pt x="822" y="1683"/>
                    <a:pt x="775" y="3811"/>
                  </a:cubicBezTo>
                  <a:cubicBezTo>
                    <a:pt x="751" y="3882"/>
                    <a:pt x="751" y="3937"/>
                    <a:pt x="751" y="3937"/>
                  </a:cubicBezTo>
                  <a:cubicBezTo>
                    <a:pt x="673" y="4038"/>
                    <a:pt x="571" y="4124"/>
                    <a:pt x="485" y="4226"/>
                  </a:cubicBezTo>
                  <a:cubicBezTo>
                    <a:pt x="478" y="4234"/>
                    <a:pt x="470" y="4250"/>
                    <a:pt x="470" y="4257"/>
                  </a:cubicBezTo>
                  <a:cubicBezTo>
                    <a:pt x="462" y="4273"/>
                    <a:pt x="470" y="4289"/>
                    <a:pt x="485" y="4304"/>
                  </a:cubicBezTo>
                  <a:cubicBezTo>
                    <a:pt x="516" y="4339"/>
                    <a:pt x="559" y="4355"/>
                    <a:pt x="603" y="4355"/>
                  </a:cubicBezTo>
                  <a:cubicBezTo>
                    <a:pt x="638" y="4355"/>
                    <a:pt x="673" y="4345"/>
                    <a:pt x="704" y="4328"/>
                  </a:cubicBezTo>
                  <a:cubicBezTo>
                    <a:pt x="751" y="4304"/>
                    <a:pt x="783" y="4273"/>
                    <a:pt x="822" y="4234"/>
                  </a:cubicBezTo>
                  <a:cubicBezTo>
                    <a:pt x="837" y="4218"/>
                    <a:pt x="908" y="4156"/>
                    <a:pt x="908" y="4132"/>
                  </a:cubicBezTo>
                  <a:lnTo>
                    <a:pt x="908" y="4132"/>
                  </a:lnTo>
                  <a:cubicBezTo>
                    <a:pt x="908" y="4132"/>
                    <a:pt x="916" y="4258"/>
                    <a:pt x="697" y="4860"/>
                  </a:cubicBezTo>
                  <a:cubicBezTo>
                    <a:pt x="665" y="4954"/>
                    <a:pt x="837" y="5016"/>
                    <a:pt x="837" y="5016"/>
                  </a:cubicBezTo>
                  <a:cubicBezTo>
                    <a:pt x="890" y="5052"/>
                    <a:pt x="941" y="5067"/>
                    <a:pt x="989" y="5067"/>
                  </a:cubicBezTo>
                  <a:cubicBezTo>
                    <a:pt x="1197" y="5067"/>
                    <a:pt x="1357" y="4783"/>
                    <a:pt x="1440" y="4617"/>
                  </a:cubicBezTo>
                  <a:cubicBezTo>
                    <a:pt x="1636" y="4226"/>
                    <a:pt x="1722" y="3835"/>
                    <a:pt x="1714" y="3397"/>
                  </a:cubicBezTo>
                  <a:cubicBezTo>
                    <a:pt x="1706" y="3201"/>
                    <a:pt x="1690" y="3005"/>
                    <a:pt x="1675" y="2802"/>
                  </a:cubicBezTo>
                  <a:cubicBezTo>
                    <a:pt x="1643" y="2466"/>
                    <a:pt x="1589" y="2121"/>
                    <a:pt x="1503" y="1785"/>
                  </a:cubicBezTo>
                  <a:cubicBezTo>
                    <a:pt x="1393" y="1315"/>
                    <a:pt x="1229" y="862"/>
                    <a:pt x="1010" y="431"/>
                  </a:cubicBezTo>
                  <a:cubicBezTo>
                    <a:pt x="931" y="283"/>
                    <a:pt x="845" y="134"/>
                    <a:pt x="736"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7"/>
            <p:cNvSpPr/>
            <p:nvPr/>
          </p:nvSpPr>
          <p:spPr>
            <a:xfrm>
              <a:off x="1637325" y="2013125"/>
              <a:ext cx="81000" cy="128850"/>
            </a:xfrm>
            <a:custGeom>
              <a:avLst/>
              <a:gdLst/>
              <a:ahLst/>
              <a:cxnLst/>
              <a:rect l="l" t="t" r="r" b="b"/>
              <a:pathLst>
                <a:path w="3240" h="5154" extrusionOk="0">
                  <a:moveTo>
                    <a:pt x="892" y="1"/>
                  </a:moveTo>
                  <a:cubicBezTo>
                    <a:pt x="838" y="1"/>
                    <a:pt x="791" y="32"/>
                    <a:pt x="783" y="87"/>
                  </a:cubicBezTo>
                  <a:lnTo>
                    <a:pt x="759" y="345"/>
                  </a:lnTo>
                  <a:lnTo>
                    <a:pt x="775" y="165"/>
                  </a:lnTo>
                  <a:cubicBezTo>
                    <a:pt x="783" y="110"/>
                    <a:pt x="744" y="63"/>
                    <a:pt x="697" y="63"/>
                  </a:cubicBezTo>
                  <a:cubicBezTo>
                    <a:pt x="692" y="63"/>
                    <a:pt x="687" y="62"/>
                    <a:pt x="683" y="62"/>
                  </a:cubicBezTo>
                  <a:cubicBezTo>
                    <a:pt x="634" y="62"/>
                    <a:pt x="594" y="99"/>
                    <a:pt x="587" y="142"/>
                  </a:cubicBezTo>
                  <a:lnTo>
                    <a:pt x="517" y="799"/>
                  </a:lnTo>
                  <a:lnTo>
                    <a:pt x="580" y="212"/>
                  </a:lnTo>
                  <a:cubicBezTo>
                    <a:pt x="587" y="165"/>
                    <a:pt x="556" y="126"/>
                    <a:pt x="509" y="118"/>
                  </a:cubicBezTo>
                  <a:cubicBezTo>
                    <a:pt x="462" y="118"/>
                    <a:pt x="423" y="149"/>
                    <a:pt x="415" y="196"/>
                  </a:cubicBezTo>
                  <a:lnTo>
                    <a:pt x="353" y="783"/>
                  </a:lnTo>
                  <a:cubicBezTo>
                    <a:pt x="165" y="1214"/>
                    <a:pt x="321" y="1511"/>
                    <a:pt x="321" y="1511"/>
                  </a:cubicBezTo>
                  <a:cubicBezTo>
                    <a:pt x="329" y="1534"/>
                    <a:pt x="282" y="1644"/>
                    <a:pt x="274" y="1660"/>
                  </a:cubicBezTo>
                  <a:cubicBezTo>
                    <a:pt x="251" y="1754"/>
                    <a:pt x="227" y="1847"/>
                    <a:pt x="204" y="1941"/>
                  </a:cubicBezTo>
                  <a:cubicBezTo>
                    <a:pt x="157" y="2129"/>
                    <a:pt x="126" y="2325"/>
                    <a:pt x="102" y="2512"/>
                  </a:cubicBezTo>
                  <a:cubicBezTo>
                    <a:pt x="47" y="2990"/>
                    <a:pt x="1" y="3553"/>
                    <a:pt x="220" y="3999"/>
                  </a:cubicBezTo>
                  <a:cubicBezTo>
                    <a:pt x="290" y="4132"/>
                    <a:pt x="384" y="4265"/>
                    <a:pt x="493" y="4367"/>
                  </a:cubicBezTo>
                  <a:cubicBezTo>
                    <a:pt x="705" y="4570"/>
                    <a:pt x="932" y="4695"/>
                    <a:pt x="1143" y="4782"/>
                  </a:cubicBezTo>
                  <a:cubicBezTo>
                    <a:pt x="1362" y="4875"/>
                    <a:pt x="1550" y="4922"/>
                    <a:pt x="1706" y="4969"/>
                  </a:cubicBezTo>
                  <a:cubicBezTo>
                    <a:pt x="1855" y="5008"/>
                    <a:pt x="1972" y="5055"/>
                    <a:pt x="2043" y="5087"/>
                  </a:cubicBezTo>
                  <a:lnTo>
                    <a:pt x="2051" y="5087"/>
                  </a:lnTo>
                  <a:cubicBezTo>
                    <a:pt x="2152" y="5132"/>
                    <a:pt x="2257" y="5154"/>
                    <a:pt x="2362" y="5154"/>
                  </a:cubicBezTo>
                  <a:cubicBezTo>
                    <a:pt x="2653" y="5154"/>
                    <a:pt x="2933" y="4986"/>
                    <a:pt x="3060" y="4703"/>
                  </a:cubicBezTo>
                  <a:cubicBezTo>
                    <a:pt x="3240" y="4312"/>
                    <a:pt x="3068" y="3858"/>
                    <a:pt x="2676" y="3686"/>
                  </a:cubicBezTo>
                  <a:cubicBezTo>
                    <a:pt x="2434" y="3577"/>
                    <a:pt x="2215" y="3537"/>
                    <a:pt x="2027" y="3506"/>
                  </a:cubicBezTo>
                  <a:cubicBezTo>
                    <a:pt x="1784" y="3467"/>
                    <a:pt x="1432" y="3506"/>
                    <a:pt x="1237" y="3318"/>
                  </a:cubicBezTo>
                  <a:cubicBezTo>
                    <a:pt x="1166" y="3248"/>
                    <a:pt x="1135" y="3154"/>
                    <a:pt x="1104" y="3060"/>
                  </a:cubicBezTo>
                  <a:cubicBezTo>
                    <a:pt x="955" y="2567"/>
                    <a:pt x="986" y="2074"/>
                    <a:pt x="1057" y="1574"/>
                  </a:cubicBezTo>
                  <a:lnTo>
                    <a:pt x="1057" y="1574"/>
                  </a:lnTo>
                  <a:cubicBezTo>
                    <a:pt x="1057" y="1574"/>
                    <a:pt x="1058" y="1574"/>
                    <a:pt x="1060" y="1574"/>
                  </a:cubicBezTo>
                  <a:cubicBezTo>
                    <a:pt x="1078" y="1574"/>
                    <a:pt x="1157" y="1556"/>
                    <a:pt x="1260" y="1253"/>
                  </a:cubicBezTo>
                  <a:cubicBezTo>
                    <a:pt x="1385" y="908"/>
                    <a:pt x="1409" y="682"/>
                    <a:pt x="1284" y="658"/>
                  </a:cubicBezTo>
                  <a:cubicBezTo>
                    <a:pt x="1281" y="658"/>
                    <a:pt x="1277" y="657"/>
                    <a:pt x="1274" y="657"/>
                  </a:cubicBezTo>
                  <a:cubicBezTo>
                    <a:pt x="1216" y="657"/>
                    <a:pt x="1173" y="724"/>
                    <a:pt x="1143" y="783"/>
                  </a:cubicBezTo>
                  <a:cubicBezTo>
                    <a:pt x="1127" y="815"/>
                    <a:pt x="1104" y="830"/>
                    <a:pt x="1080" y="838"/>
                  </a:cubicBezTo>
                  <a:lnTo>
                    <a:pt x="1159" y="173"/>
                  </a:lnTo>
                  <a:cubicBezTo>
                    <a:pt x="1159" y="126"/>
                    <a:pt x="1127" y="79"/>
                    <a:pt x="1072" y="71"/>
                  </a:cubicBezTo>
                  <a:cubicBezTo>
                    <a:pt x="1068" y="71"/>
                    <a:pt x="1064" y="70"/>
                    <a:pt x="1060" y="70"/>
                  </a:cubicBezTo>
                  <a:cubicBezTo>
                    <a:pt x="1017" y="70"/>
                    <a:pt x="971" y="107"/>
                    <a:pt x="971" y="157"/>
                  </a:cubicBezTo>
                  <a:lnTo>
                    <a:pt x="971" y="110"/>
                  </a:lnTo>
                  <a:cubicBezTo>
                    <a:pt x="979" y="56"/>
                    <a:pt x="939" y="9"/>
                    <a:pt x="892"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7"/>
            <p:cNvSpPr/>
            <p:nvPr/>
          </p:nvSpPr>
          <p:spPr>
            <a:xfrm>
              <a:off x="1659425" y="2016025"/>
              <a:ext cx="3150" cy="11600"/>
            </a:xfrm>
            <a:custGeom>
              <a:avLst/>
              <a:gdLst/>
              <a:ahLst/>
              <a:cxnLst/>
              <a:rect l="l" t="t" r="r" b="b"/>
              <a:pathLst>
                <a:path w="126" h="464" extrusionOk="0">
                  <a:moveTo>
                    <a:pt x="78" y="0"/>
                  </a:moveTo>
                  <a:cubicBezTo>
                    <a:pt x="66" y="0"/>
                    <a:pt x="54" y="14"/>
                    <a:pt x="48" y="33"/>
                  </a:cubicBezTo>
                  <a:lnTo>
                    <a:pt x="8" y="425"/>
                  </a:lnTo>
                  <a:cubicBezTo>
                    <a:pt x="1" y="440"/>
                    <a:pt x="16" y="456"/>
                    <a:pt x="40" y="464"/>
                  </a:cubicBezTo>
                  <a:cubicBezTo>
                    <a:pt x="55" y="464"/>
                    <a:pt x="71" y="448"/>
                    <a:pt x="79" y="433"/>
                  </a:cubicBezTo>
                  <a:lnTo>
                    <a:pt x="118" y="41"/>
                  </a:lnTo>
                  <a:cubicBezTo>
                    <a:pt x="126" y="18"/>
                    <a:pt x="110" y="2"/>
                    <a:pt x="87" y="2"/>
                  </a:cubicBezTo>
                  <a:cubicBezTo>
                    <a:pt x="84" y="1"/>
                    <a:pt x="81" y="0"/>
                    <a:pt x="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7"/>
            <p:cNvSpPr/>
            <p:nvPr/>
          </p:nvSpPr>
          <p:spPr>
            <a:xfrm>
              <a:off x="1654725" y="2016075"/>
              <a:ext cx="2975" cy="11550"/>
            </a:xfrm>
            <a:custGeom>
              <a:avLst/>
              <a:gdLst/>
              <a:ahLst/>
              <a:cxnLst/>
              <a:rect l="l" t="t" r="r" b="b"/>
              <a:pathLst>
                <a:path w="119" h="462" extrusionOk="0">
                  <a:moveTo>
                    <a:pt x="87" y="0"/>
                  </a:moveTo>
                  <a:cubicBezTo>
                    <a:pt x="71" y="0"/>
                    <a:pt x="48" y="8"/>
                    <a:pt x="48" y="31"/>
                  </a:cubicBezTo>
                  <a:lnTo>
                    <a:pt x="1" y="423"/>
                  </a:lnTo>
                  <a:cubicBezTo>
                    <a:pt x="1" y="446"/>
                    <a:pt x="17" y="462"/>
                    <a:pt x="32" y="462"/>
                  </a:cubicBezTo>
                  <a:lnTo>
                    <a:pt x="40" y="462"/>
                  </a:lnTo>
                  <a:cubicBezTo>
                    <a:pt x="56" y="462"/>
                    <a:pt x="71" y="446"/>
                    <a:pt x="71" y="431"/>
                  </a:cubicBezTo>
                  <a:lnTo>
                    <a:pt x="118" y="39"/>
                  </a:lnTo>
                  <a:cubicBezTo>
                    <a:pt x="118" y="16"/>
                    <a:pt x="103"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7"/>
            <p:cNvSpPr/>
            <p:nvPr/>
          </p:nvSpPr>
          <p:spPr>
            <a:xfrm>
              <a:off x="1649850" y="2017050"/>
              <a:ext cx="2950" cy="11550"/>
            </a:xfrm>
            <a:custGeom>
              <a:avLst/>
              <a:gdLst/>
              <a:ahLst/>
              <a:cxnLst/>
              <a:rect l="l" t="t" r="r" b="b"/>
              <a:pathLst>
                <a:path w="118" h="462" extrusionOk="0">
                  <a:moveTo>
                    <a:pt x="86" y="0"/>
                  </a:moveTo>
                  <a:cubicBezTo>
                    <a:pt x="71" y="0"/>
                    <a:pt x="47" y="8"/>
                    <a:pt x="47" y="32"/>
                  </a:cubicBezTo>
                  <a:lnTo>
                    <a:pt x="8" y="423"/>
                  </a:lnTo>
                  <a:cubicBezTo>
                    <a:pt x="0" y="446"/>
                    <a:pt x="16" y="462"/>
                    <a:pt x="39" y="462"/>
                  </a:cubicBezTo>
                  <a:cubicBezTo>
                    <a:pt x="55" y="462"/>
                    <a:pt x="71" y="446"/>
                    <a:pt x="71" y="431"/>
                  </a:cubicBezTo>
                  <a:lnTo>
                    <a:pt x="118" y="39"/>
                  </a:lnTo>
                  <a:cubicBezTo>
                    <a:pt x="118" y="16"/>
                    <a:pt x="110"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7"/>
            <p:cNvSpPr/>
            <p:nvPr/>
          </p:nvSpPr>
          <p:spPr>
            <a:xfrm>
              <a:off x="1657475" y="2033275"/>
              <a:ext cx="8250" cy="9425"/>
            </a:xfrm>
            <a:custGeom>
              <a:avLst/>
              <a:gdLst/>
              <a:ahLst/>
              <a:cxnLst/>
              <a:rect l="l" t="t" r="r" b="b"/>
              <a:pathLst>
                <a:path w="330" h="377" extrusionOk="0">
                  <a:moveTo>
                    <a:pt x="290" y="1"/>
                  </a:moveTo>
                  <a:cubicBezTo>
                    <a:pt x="282" y="1"/>
                    <a:pt x="8" y="32"/>
                    <a:pt x="0" y="337"/>
                  </a:cubicBezTo>
                  <a:cubicBezTo>
                    <a:pt x="0" y="361"/>
                    <a:pt x="16" y="376"/>
                    <a:pt x="40" y="376"/>
                  </a:cubicBezTo>
                  <a:cubicBezTo>
                    <a:pt x="55" y="376"/>
                    <a:pt x="71" y="361"/>
                    <a:pt x="71" y="345"/>
                  </a:cubicBezTo>
                  <a:cubicBezTo>
                    <a:pt x="79" y="95"/>
                    <a:pt x="282" y="71"/>
                    <a:pt x="298" y="71"/>
                  </a:cubicBezTo>
                  <a:cubicBezTo>
                    <a:pt x="313" y="71"/>
                    <a:pt x="329" y="48"/>
                    <a:pt x="329" y="32"/>
                  </a:cubicBezTo>
                  <a:cubicBezTo>
                    <a:pt x="321" y="9"/>
                    <a:pt x="306"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7"/>
            <p:cNvSpPr/>
            <p:nvPr/>
          </p:nvSpPr>
          <p:spPr>
            <a:xfrm>
              <a:off x="1670775" y="2087175"/>
              <a:ext cx="156325" cy="100675"/>
            </a:xfrm>
            <a:custGeom>
              <a:avLst/>
              <a:gdLst/>
              <a:ahLst/>
              <a:cxnLst/>
              <a:rect l="l" t="t" r="r" b="b"/>
              <a:pathLst>
                <a:path w="6253" h="4027" extrusionOk="0">
                  <a:moveTo>
                    <a:pt x="4311" y="0"/>
                  </a:moveTo>
                  <a:cubicBezTo>
                    <a:pt x="4269" y="0"/>
                    <a:pt x="4233" y="2"/>
                    <a:pt x="4202" y="4"/>
                  </a:cubicBezTo>
                  <a:lnTo>
                    <a:pt x="2121" y="4"/>
                  </a:lnTo>
                  <a:cubicBezTo>
                    <a:pt x="2058" y="4"/>
                    <a:pt x="2004" y="4"/>
                    <a:pt x="1949" y="20"/>
                  </a:cubicBezTo>
                  <a:lnTo>
                    <a:pt x="1957" y="12"/>
                  </a:lnTo>
                  <a:cubicBezTo>
                    <a:pt x="1957" y="12"/>
                    <a:pt x="1886" y="3"/>
                    <a:pt x="1749" y="3"/>
                  </a:cubicBezTo>
                  <a:cubicBezTo>
                    <a:pt x="1475" y="3"/>
                    <a:pt x="934" y="38"/>
                    <a:pt x="157" y="247"/>
                  </a:cubicBezTo>
                  <a:lnTo>
                    <a:pt x="0" y="2054"/>
                  </a:lnTo>
                  <a:lnTo>
                    <a:pt x="1135" y="2313"/>
                  </a:lnTo>
                  <a:lnTo>
                    <a:pt x="1135" y="4026"/>
                  </a:lnTo>
                  <a:lnTo>
                    <a:pt x="5094" y="4026"/>
                  </a:lnTo>
                  <a:lnTo>
                    <a:pt x="5094" y="2305"/>
                  </a:lnTo>
                  <a:lnTo>
                    <a:pt x="6252" y="1131"/>
                  </a:lnTo>
                  <a:cubicBezTo>
                    <a:pt x="5466" y="134"/>
                    <a:pt x="4679" y="0"/>
                    <a:pt x="4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7"/>
            <p:cNvSpPr/>
            <p:nvPr/>
          </p:nvSpPr>
          <p:spPr>
            <a:xfrm>
              <a:off x="1697975" y="2087275"/>
              <a:ext cx="104075" cy="154750"/>
            </a:xfrm>
            <a:custGeom>
              <a:avLst/>
              <a:gdLst/>
              <a:ahLst/>
              <a:cxnLst/>
              <a:rect l="l" t="t" r="r" b="b"/>
              <a:pathLst>
                <a:path w="4163" h="6190" extrusionOk="0">
                  <a:moveTo>
                    <a:pt x="790" y="0"/>
                  </a:moveTo>
                  <a:lnTo>
                    <a:pt x="798" y="1409"/>
                  </a:lnTo>
                  <a:lnTo>
                    <a:pt x="47" y="1409"/>
                  </a:lnTo>
                  <a:lnTo>
                    <a:pt x="47" y="1769"/>
                  </a:lnTo>
                  <a:lnTo>
                    <a:pt x="47" y="4022"/>
                  </a:lnTo>
                  <a:lnTo>
                    <a:pt x="0" y="6189"/>
                  </a:lnTo>
                  <a:lnTo>
                    <a:pt x="1988" y="6189"/>
                  </a:lnTo>
                  <a:lnTo>
                    <a:pt x="1988" y="5352"/>
                  </a:lnTo>
                  <a:lnTo>
                    <a:pt x="2113" y="5352"/>
                  </a:lnTo>
                  <a:lnTo>
                    <a:pt x="2136" y="6189"/>
                  </a:lnTo>
                  <a:lnTo>
                    <a:pt x="4163" y="6189"/>
                  </a:lnTo>
                  <a:lnTo>
                    <a:pt x="4014" y="4022"/>
                  </a:lnTo>
                  <a:lnTo>
                    <a:pt x="4006" y="4022"/>
                  </a:lnTo>
                  <a:lnTo>
                    <a:pt x="4006" y="1769"/>
                  </a:lnTo>
                  <a:lnTo>
                    <a:pt x="4006" y="1409"/>
                  </a:lnTo>
                  <a:lnTo>
                    <a:pt x="3255" y="1409"/>
                  </a:lnTo>
                  <a:lnTo>
                    <a:pt x="3255" y="0"/>
                  </a:lnTo>
                  <a:lnTo>
                    <a:pt x="2825" y="0"/>
                  </a:lnTo>
                  <a:lnTo>
                    <a:pt x="2825" y="1323"/>
                  </a:lnTo>
                  <a:lnTo>
                    <a:pt x="1229" y="1323"/>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7"/>
            <p:cNvSpPr/>
            <p:nvPr/>
          </p:nvSpPr>
          <p:spPr>
            <a:xfrm>
              <a:off x="1717925" y="2102125"/>
              <a:ext cx="10775" cy="7475"/>
            </a:xfrm>
            <a:custGeom>
              <a:avLst/>
              <a:gdLst/>
              <a:ahLst/>
              <a:cxnLst/>
              <a:rect l="l" t="t" r="r" b="b"/>
              <a:pathLst>
                <a:path w="431" h="299" extrusionOk="0">
                  <a:moveTo>
                    <a:pt x="0" y="1"/>
                  </a:moveTo>
                  <a:lnTo>
                    <a:pt x="0" y="298"/>
                  </a:lnTo>
                  <a:lnTo>
                    <a:pt x="431" y="298"/>
                  </a:lnTo>
                  <a:lnTo>
                    <a:pt x="4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7"/>
            <p:cNvSpPr/>
            <p:nvPr/>
          </p:nvSpPr>
          <p:spPr>
            <a:xfrm>
              <a:off x="1768575" y="2102325"/>
              <a:ext cx="10800" cy="7475"/>
            </a:xfrm>
            <a:custGeom>
              <a:avLst/>
              <a:gdLst/>
              <a:ahLst/>
              <a:cxnLst/>
              <a:rect l="l" t="t" r="r" b="b"/>
              <a:pathLst>
                <a:path w="432" h="299" extrusionOk="0">
                  <a:moveTo>
                    <a:pt x="1" y="1"/>
                  </a:moveTo>
                  <a:lnTo>
                    <a:pt x="1" y="298"/>
                  </a:lnTo>
                  <a:lnTo>
                    <a:pt x="431" y="298"/>
                  </a:lnTo>
                  <a:lnTo>
                    <a:pt x="4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7"/>
            <p:cNvSpPr/>
            <p:nvPr/>
          </p:nvSpPr>
          <p:spPr>
            <a:xfrm>
              <a:off x="1720450" y="2137350"/>
              <a:ext cx="57150" cy="36400"/>
            </a:xfrm>
            <a:custGeom>
              <a:avLst/>
              <a:gdLst/>
              <a:ahLst/>
              <a:cxnLst/>
              <a:rect l="l" t="t" r="r" b="b"/>
              <a:pathLst>
                <a:path w="2286" h="1456" extrusionOk="0">
                  <a:moveTo>
                    <a:pt x="2192" y="94"/>
                  </a:moveTo>
                  <a:lnTo>
                    <a:pt x="2192" y="1362"/>
                  </a:lnTo>
                  <a:lnTo>
                    <a:pt x="95" y="1362"/>
                  </a:lnTo>
                  <a:lnTo>
                    <a:pt x="95" y="94"/>
                  </a:lnTo>
                  <a:close/>
                  <a:moveTo>
                    <a:pt x="1" y="0"/>
                  </a:moveTo>
                  <a:lnTo>
                    <a:pt x="1" y="1456"/>
                  </a:lnTo>
                  <a:lnTo>
                    <a:pt x="2286" y="1456"/>
                  </a:lnTo>
                  <a:lnTo>
                    <a:pt x="22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7"/>
            <p:cNvSpPr/>
            <p:nvPr/>
          </p:nvSpPr>
          <p:spPr>
            <a:xfrm>
              <a:off x="1695825" y="2242000"/>
              <a:ext cx="51850" cy="12550"/>
            </a:xfrm>
            <a:custGeom>
              <a:avLst/>
              <a:gdLst/>
              <a:ahLst/>
              <a:cxnLst/>
              <a:rect l="l" t="t" r="r" b="b"/>
              <a:pathLst>
                <a:path w="2074" h="502" extrusionOk="0">
                  <a:moveTo>
                    <a:pt x="0" y="0"/>
                  </a:moveTo>
                  <a:lnTo>
                    <a:pt x="0" y="501"/>
                  </a:lnTo>
                  <a:lnTo>
                    <a:pt x="2074" y="501"/>
                  </a:lnTo>
                  <a:lnTo>
                    <a:pt x="20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7"/>
            <p:cNvSpPr/>
            <p:nvPr/>
          </p:nvSpPr>
          <p:spPr>
            <a:xfrm>
              <a:off x="1750575" y="2242000"/>
              <a:ext cx="51875" cy="12550"/>
            </a:xfrm>
            <a:custGeom>
              <a:avLst/>
              <a:gdLst/>
              <a:ahLst/>
              <a:cxnLst/>
              <a:rect l="l" t="t" r="r" b="b"/>
              <a:pathLst>
                <a:path w="2075" h="502" extrusionOk="0">
                  <a:moveTo>
                    <a:pt x="1" y="0"/>
                  </a:moveTo>
                  <a:lnTo>
                    <a:pt x="1" y="501"/>
                  </a:lnTo>
                  <a:lnTo>
                    <a:pt x="2074" y="501"/>
                  </a:lnTo>
                  <a:lnTo>
                    <a:pt x="2074" y="274"/>
                  </a:lnTo>
                  <a:lnTo>
                    <a:pt x="20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7"/>
            <p:cNvSpPr/>
            <p:nvPr/>
          </p:nvSpPr>
          <p:spPr>
            <a:xfrm>
              <a:off x="1701875" y="2254525"/>
              <a:ext cx="41500" cy="39525"/>
            </a:xfrm>
            <a:custGeom>
              <a:avLst/>
              <a:gdLst/>
              <a:ahLst/>
              <a:cxnLst/>
              <a:rect l="l" t="t" r="r" b="b"/>
              <a:pathLst>
                <a:path w="1660" h="1581" extrusionOk="0">
                  <a:moveTo>
                    <a:pt x="1" y="0"/>
                  </a:moveTo>
                  <a:lnTo>
                    <a:pt x="188" y="1581"/>
                  </a:lnTo>
                  <a:lnTo>
                    <a:pt x="1659" y="1581"/>
                  </a:lnTo>
                  <a:lnTo>
                    <a:pt x="1659"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7"/>
            <p:cNvSpPr/>
            <p:nvPr/>
          </p:nvSpPr>
          <p:spPr>
            <a:xfrm>
              <a:off x="1706575" y="2294025"/>
              <a:ext cx="36800" cy="24100"/>
            </a:xfrm>
            <a:custGeom>
              <a:avLst/>
              <a:gdLst/>
              <a:ahLst/>
              <a:cxnLst/>
              <a:rect l="l" t="t" r="r" b="b"/>
              <a:pathLst>
                <a:path w="1472" h="964" extrusionOk="0">
                  <a:moveTo>
                    <a:pt x="0" y="1"/>
                  </a:moveTo>
                  <a:lnTo>
                    <a:pt x="94" y="799"/>
                  </a:lnTo>
                  <a:cubicBezTo>
                    <a:pt x="133" y="760"/>
                    <a:pt x="188" y="736"/>
                    <a:pt x="243" y="736"/>
                  </a:cubicBezTo>
                  <a:cubicBezTo>
                    <a:pt x="360" y="736"/>
                    <a:pt x="462" y="838"/>
                    <a:pt x="462" y="955"/>
                  </a:cubicBezTo>
                  <a:lnTo>
                    <a:pt x="462" y="963"/>
                  </a:lnTo>
                  <a:lnTo>
                    <a:pt x="1471" y="963"/>
                  </a:lnTo>
                  <a:lnTo>
                    <a:pt x="14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7"/>
            <p:cNvSpPr/>
            <p:nvPr/>
          </p:nvSpPr>
          <p:spPr>
            <a:xfrm>
              <a:off x="1694650" y="2312425"/>
              <a:ext cx="48725" cy="23500"/>
            </a:xfrm>
            <a:custGeom>
              <a:avLst/>
              <a:gdLst/>
              <a:ahLst/>
              <a:cxnLst/>
              <a:rect l="l" t="t" r="r" b="b"/>
              <a:pathLst>
                <a:path w="1949" h="940" extrusionOk="0">
                  <a:moveTo>
                    <a:pt x="720" y="0"/>
                  </a:moveTo>
                  <a:cubicBezTo>
                    <a:pt x="665" y="0"/>
                    <a:pt x="610" y="24"/>
                    <a:pt x="571" y="63"/>
                  </a:cubicBezTo>
                  <a:cubicBezTo>
                    <a:pt x="532" y="102"/>
                    <a:pt x="501" y="157"/>
                    <a:pt x="501" y="219"/>
                  </a:cubicBezTo>
                  <a:lnTo>
                    <a:pt x="501" y="227"/>
                  </a:lnTo>
                  <a:lnTo>
                    <a:pt x="493" y="227"/>
                  </a:lnTo>
                  <a:cubicBezTo>
                    <a:pt x="219" y="227"/>
                    <a:pt x="0" y="454"/>
                    <a:pt x="0" y="728"/>
                  </a:cubicBezTo>
                  <a:lnTo>
                    <a:pt x="0" y="783"/>
                  </a:lnTo>
                  <a:cubicBezTo>
                    <a:pt x="0" y="869"/>
                    <a:pt x="71" y="939"/>
                    <a:pt x="157" y="939"/>
                  </a:cubicBezTo>
                  <a:lnTo>
                    <a:pt x="1659" y="939"/>
                  </a:lnTo>
                  <a:cubicBezTo>
                    <a:pt x="1815" y="939"/>
                    <a:pt x="1948" y="814"/>
                    <a:pt x="1948" y="657"/>
                  </a:cubicBezTo>
                  <a:lnTo>
                    <a:pt x="1948" y="478"/>
                  </a:lnTo>
                  <a:lnTo>
                    <a:pt x="1948" y="305"/>
                  </a:lnTo>
                  <a:lnTo>
                    <a:pt x="1948" y="227"/>
                  </a:lnTo>
                  <a:lnTo>
                    <a:pt x="939" y="227"/>
                  </a:lnTo>
                  <a:lnTo>
                    <a:pt x="939" y="219"/>
                  </a:lnTo>
                  <a:cubicBezTo>
                    <a:pt x="939" y="102"/>
                    <a:pt x="837" y="0"/>
                    <a:pt x="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7"/>
            <p:cNvSpPr/>
            <p:nvPr/>
          </p:nvSpPr>
          <p:spPr>
            <a:xfrm>
              <a:off x="1754900" y="2254525"/>
              <a:ext cx="41275" cy="62225"/>
            </a:xfrm>
            <a:custGeom>
              <a:avLst/>
              <a:gdLst/>
              <a:ahLst/>
              <a:cxnLst/>
              <a:rect l="l" t="t" r="r" b="b"/>
              <a:pathLst>
                <a:path w="1651" h="2489" extrusionOk="0">
                  <a:moveTo>
                    <a:pt x="0" y="0"/>
                  </a:moveTo>
                  <a:lnTo>
                    <a:pt x="0" y="1581"/>
                  </a:lnTo>
                  <a:lnTo>
                    <a:pt x="1455" y="1581"/>
                  </a:lnTo>
                  <a:lnTo>
                    <a:pt x="1354" y="2488"/>
                  </a:lnTo>
                  <a:lnTo>
                    <a:pt x="1651"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754900" y="2294025"/>
              <a:ext cx="36400" cy="24100"/>
            </a:xfrm>
            <a:custGeom>
              <a:avLst/>
              <a:gdLst/>
              <a:ahLst/>
              <a:cxnLst/>
              <a:rect l="l" t="t" r="r" b="b"/>
              <a:pathLst>
                <a:path w="1456" h="964" extrusionOk="0">
                  <a:moveTo>
                    <a:pt x="0" y="1"/>
                  </a:moveTo>
                  <a:lnTo>
                    <a:pt x="0" y="963"/>
                  </a:lnTo>
                  <a:lnTo>
                    <a:pt x="923" y="963"/>
                  </a:lnTo>
                  <a:lnTo>
                    <a:pt x="923" y="955"/>
                  </a:lnTo>
                  <a:cubicBezTo>
                    <a:pt x="923" y="838"/>
                    <a:pt x="1025" y="736"/>
                    <a:pt x="1142" y="736"/>
                  </a:cubicBezTo>
                  <a:cubicBezTo>
                    <a:pt x="1244" y="736"/>
                    <a:pt x="1330" y="814"/>
                    <a:pt x="1354" y="908"/>
                  </a:cubicBezTo>
                  <a:lnTo>
                    <a:pt x="14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754900" y="2312425"/>
              <a:ext cx="48725" cy="23500"/>
            </a:xfrm>
            <a:custGeom>
              <a:avLst/>
              <a:gdLst/>
              <a:ahLst/>
              <a:cxnLst/>
              <a:rect l="l" t="t" r="r" b="b"/>
              <a:pathLst>
                <a:path w="1949" h="940" extrusionOk="0">
                  <a:moveTo>
                    <a:pt x="1142" y="0"/>
                  </a:moveTo>
                  <a:cubicBezTo>
                    <a:pt x="1025" y="0"/>
                    <a:pt x="923" y="102"/>
                    <a:pt x="923" y="219"/>
                  </a:cubicBezTo>
                  <a:lnTo>
                    <a:pt x="923" y="227"/>
                  </a:lnTo>
                  <a:lnTo>
                    <a:pt x="0" y="227"/>
                  </a:lnTo>
                  <a:lnTo>
                    <a:pt x="0" y="305"/>
                  </a:lnTo>
                  <a:lnTo>
                    <a:pt x="0" y="478"/>
                  </a:lnTo>
                  <a:lnTo>
                    <a:pt x="0" y="657"/>
                  </a:lnTo>
                  <a:cubicBezTo>
                    <a:pt x="0" y="814"/>
                    <a:pt x="125" y="939"/>
                    <a:pt x="282" y="939"/>
                  </a:cubicBezTo>
                  <a:lnTo>
                    <a:pt x="1784" y="939"/>
                  </a:lnTo>
                  <a:cubicBezTo>
                    <a:pt x="1870" y="939"/>
                    <a:pt x="1948" y="869"/>
                    <a:pt x="1948" y="783"/>
                  </a:cubicBezTo>
                  <a:lnTo>
                    <a:pt x="1948" y="728"/>
                  </a:lnTo>
                  <a:cubicBezTo>
                    <a:pt x="1948" y="454"/>
                    <a:pt x="1721" y="227"/>
                    <a:pt x="1448" y="227"/>
                  </a:cubicBezTo>
                  <a:lnTo>
                    <a:pt x="1361" y="227"/>
                  </a:lnTo>
                  <a:lnTo>
                    <a:pt x="1361" y="219"/>
                  </a:lnTo>
                  <a:cubicBezTo>
                    <a:pt x="1361" y="204"/>
                    <a:pt x="1354" y="188"/>
                    <a:pt x="1354" y="172"/>
                  </a:cubicBezTo>
                  <a:cubicBezTo>
                    <a:pt x="1330" y="78"/>
                    <a:pt x="1244"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0" name="Google Shape;2020;p57"/>
          <p:cNvGrpSpPr/>
          <p:nvPr/>
        </p:nvGrpSpPr>
        <p:grpSpPr>
          <a:xfrm>
            <a:off x="1135433" y="3008069"/>
            <a:ext cx="668524" cy="1580586"/>
            <a:chOff x="1853275" y="1641450"/>
            <a:chExt cx="293650" cy="694275"/>
          </a:xfrm>
        </p:grpSpPr>
        <p:sp>
          <p:nvSpPr>
            <p:cNvPr id="2021" name="Google Shape;2021;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57"/>
          <p:cNvGrpSpPr/>
          <p:nvPr/>
        </p:nvGrpSpPr>
        <p:grpSpPr>
          <a:xfrm>
            <a:off x="1689327" y="2796573"/>
            <a:ext cx="772223" cy="1792538"/>
            <a:chOff x="2429175" y="1548550"/>
            <a:chExt cx="339200" cy="787375"/>
          </a:xfrm>
        </p:grpSpPr>
        <p:sp>
          <p:nvSpPr>
            <p:cNvPr id="2058" name="Google Shape;2058;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57"/>
          <p:cNvGrpSpPr/>
          <p:nvPr/>
        </p:nvGrpSpPr>
        <p:grpSpPr>
          <a:xfrm>
            <a:off x="5514251" y="4170925"/>
            <a:ext cx="333247" cy="432408"/>
            <a:chOff x="521550" y="3439725"/>
            <a:chExt cx="139300" cy="180750"/>
          </a:xfrm>
        </p:grpSpPr>
        <p:sp>
          <p:nvSpPr>
            <p:cNvPr id="2088" name="Google Shape;2088;p57"/>
            <p:cNvSpPr/>
            <p:nvPr/>
          </p:nvSpPr>
          <p:spPr>
            <a:xfrm>
              <a:off x="545800" y="3518550"/>
              <a:ext cx="90950" cy="84150"/>
            </a:xfrm>
            <a:custGeom>
              <a:avLst/>
              <a:gdLst/>
              <a:ahLst/>
              <a:cxnLst/>
              <a:rect l="l" t="t" r="r" b="b"/>
              <a:pathLst>
                <a:path w="3638" h="3366" extrusionOk="0">
                  <a:moveTo>
                    <a:pt x="1277" y="0"/>
                  </a:moveTo>
                  <a:cubicBezTo>
                    <a:pt x="921" y="0"/>
                    <a:pt x="601" y="262"/>
                    <a:pt x="509" y="650"/>
                  </a:cubicBezTo>
                  <a:lnTo>
                    <a:pt x="134" y="2223"/>
                  </a:lnTo>
                  <a:cubicBezTo>
                    <a:pt x="1" y="2763"/>
                    <a:pt x="361" y="3295"/>
                    <a:pt x="862" y="3310"/>
                  </a:cubicBezTo>
                  <a:lnTo>
                    <a:pt x="2716" y="3365"/>
                  </a:lnTo>
                  <a:cubicBezTo>
                    <a:pt x="2723" y="3365"/>
                    <a:pt x="2731" y="3366"/>
                    <a:pt x="2738" y="3366"/>
                  </a:cubicBezTo>
                  <a:cubicBezTo>
                    <a:pt x="3259" y="3366"/>
                    <a:pt x="3637" y="2818"/>
                    <a:pt x="3498" y="2270"/>
                  </a:cubicBezTo>
                  <a:lnTo>
                    <a:pt x="3115" y="681"/>
                  </a:lnTo>
                  <a:cubicBezTo>
                    <a:pt x="3021" y="321"/>
                    <a:pt x="2732" y="63"/>
                    <a:pt x="2395" y="48"/>
                  </a:cubicBezTo>
                  <a:lnTo>
                    <a:pt x="1308" y="1"/>
                  </a:lnTo>
                  <a:cubicBezTo>
                    <a:pt x="1297" y="0"/>
                    <a:pt x="1287"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7"/>
            <p:cNvSpPr/>
            <p:nvPr/>
          </p:nvSpPr>
          <p:spPr>
            <a:xfrm>
              <a:off x="546425" y="3565900"/>
              <a:ext cx="90750" cy="37375"/>
            </a:xfrm>
            <a:custGeom>
              <a:avLst/>
              <a:gdLst/>
              <a:ahLst/>
              <a:cxnLst/>
              <a:rect l="l" t="t" r="r" b="b"/>
              <a:pathLst>
                <a:path w="3630" h="1495" extrusionOk="0">
                  <a:moveTo>
                    <a:pt x="3364" y="0"/>
                  </a:moveTo>
                  <a:lnTo>
                    <a:pt x="187" y="31"/>
                  </a:lnTo>
                  <a:lnTo>
                    <a:pt x="101" y="446"/>
                  </a:lnTo>
                  <a:cubicBezTo>
                    <a:pt x="0" y="990"/>
                    <a:pt x="369" y="1495"/>
                    <a:pt x="864" y="1495"/>
                  </a:cubicBezTo>
                  <a:cubicBezTo>
                    <a:pt x="868" y="1495"/>
                    <a:pt x="872" y="1495"/>
                    <a:pt x="876" y="1495"/>
                  </a:cubicBezTo>
                  <a:lnTo>
                    <a:pt x="2730" y="1479"/>
                  </a:lnTo>
                  <a:cubicBezTo>
                    <a:pt x="3254" y="1471"/>
                    <a:pt x="3630" y="900"/>
                    <a:pt x="3466" y="344"/>
                  </a:cubicBezTo>
                  <a:lnTo>
                    <a:pt x="3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7"/>
            <p:cNvSpPr/>
            <p:nvPr/>
          </p:nvSpPr>
          <p:spPr>
            <a:xfrm>
              <a:off x="560100" y="3565900"/>
              <a:ext cx="67500" cy="37375"/>
            </a:xfrm>
            <a:custGeom>
              <a:avLst/>
              <a:gdLst/>
              <a:ahLst/>
              <a:cxnLst/>
              <a:rect l="l" t="t" r="r" b="b"/>
              <a:pathLst>
                <a:path w="2700" h="1495" extrusionOk="0">
                  <a:moveTo>
                    <a:pt x="2496" y="0"/>
                  </a:moveTo>
                  <a:lnTo>
                    <a:pt x="141" y="24"/>
                  </a:lnTo>
                  <a:lnTo>
                    <a:pt x="78" y="438"/>
                  </a:lnTo>
                  <a:cubicBezTo>
                    <a:pt x="0" y="986"/>
                    <a:pt x="282" y="1495"/>
                    <a:pt x="657" y="1495"/>
                  </a:cubicBezTo>
                  <a:lnTo>
                    <a:pt x="2034" y="1479"/>
                  </a:lnTo>
                  <a:cubicBezTo>
                    <a:pt x="2426" y="1471"/>
                    <a:pt x="2700" y="908"/>
                    <a:pt x="2574" y="352"/>
                  </a:cubicBezTo>
                  <a:lnTo>
                    <a:pt x="2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7"/>
            <p:cNvSpPr/>
            <p:nvPr/>
          </p:nvSpPr>
          <p:spPr>
            <a:xfrm>
              <a:off x="521550" y="3565100"/>
              <a:ext cx="64975" cy="54775"/>
            </a:xfrm>
            <a:custGeom>
              <a:avLst/>
              <a:gdLst/>
              <a:ahLst/>
              <a:cxnLst/>
              <a:rect l="l" t="t" r="r" b="b"/>
              <a:pathLst>
                <a:path w="2599" h="2191" extrusionOk="0">
                  <a:moveTo>
                    <a:pt x="1190" y="1"/>
                  </a:moveTo>
                  <a:cubicBezTo>
                    <a:pt x="1190" y="1"/>
                    <a:pt x="1" y="776"/>
                    <a:pt x="681" y="1448"/>
                  </a:cubicBezTo>
                  <a:cubicBezTo>
                    <a:pt x="681" y="1448"/>
                    <a:pt x="877" y="1761"/>
                    <a:pt x="1652" y="1769"/>
                  </a:cubicBezTo>
                  <a:cubicBezTo>
                    <a:pt x="1636" y="1840"/>
                    <a:pt x="1636" y="1918"/>
                    <a:pt x="1659" y="1980"/>
                  </a:cubicBezTo>
                  <a:cubicBezTo>
                    <a:pt x="1725" y="2136"/>
                    <a:pt x="1874" y="2191"/>
                    <a:pt x="2018" y="2191"/>
                  </a:cubicBezTo>
                  <a:cubicBezTo>
                    <a:pt x="2164" y="2191"/>
                    <a:pt x="2305" y="2134"/>
                    <a:pt x="2348" y="2067"/>
                  </a:cubicBezTo>
                  <a:cubicBezTo>
                    <a:pt x="2434" y="1934"/>
                    <a:pt x="2598" y="1401"/>
                    <a:pt x="2536" y="1292"/>
                  </a:cubicBezTo>
                  <a:cubicBezTo>
                    <a:pt x="2482" y="1208"/>
                    <a:pt x="2285" y="1091"/>
                    <a:pt x="2161" y="1091"/>
                  </a:cubicBezTo>
                  <a:cubicBezTo>
                    <a:pt x="2123" y="1091"/>
                    <a:pt x="2092" y="1102"/>
                    <a:pt x="2074" y="1128"/>
                  </a:cubicBezTo>
                  <a:cubicBezTo>
                    <a:pt x="2074" y="1128"/>
                    <a:pt x="2059" y="1151"/>
                    <a:pt x="2027" y="1175"/>
                  </a:cubicBezTo>
                  <a:cubicBezTo>
                    <a:pt x="1941" y="987"/>
                    <a:pt x="1800" y="768"/>
                    <a:pt x="1659" y="580"/>
                  </a:cubicBezTo>
                  <a:lnTo>
                    <a:pt x="1049" y="541"/>
                  </a:lnTo>
                  <a:cubicBezTo>
                    <a:pt x="1153" y="415"/>
                    <a:pt x="1270" y="136"/>
                    <a:pt x="1283" y="105"/>
                  </a:cubicBezTo>
                  <a:lnTo>
                    <a:pt x="1283" y="105"/>
                  </a:lnTo>
                  <a:cubicBezTo>
                    <a:pt x="1288" y="112"/>
                    <a:pt x="1294" y="119"/>
                    <a:pt x="1300" y="126"/>
                  </a:cubicBezTo>
                  <a:lnTo>
                    <a:pt x="1284" y="103"/>
                  </a:lnTo>
                  <a:cubicBezTo>
                    <a:pt x="1284" y="103"/>
                    <a:pt x="1283" y="104"/>
                    <a:pt x="1283" y="105"/>
                  </a:cubicBezTo>
                  <a:lnTo>
                    <a:pt x="1283" y="105"/>
                  </a:lnTo>
                  <a:cubicBezTo>
                    <a:pt x="1229" y="40"/>
                    <a:pt x="1190" y="1"/>
                    <a:pt x="119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7"/>
            <p:cNvSpPr/>
            <p:nvPr/>
          </p:nvSpPr>
          <p:spPr>
            <a:xfrm>
              <a:off x="547775" y="3567850"/>
              <a:ext cx="15275" cy="11750"/>
            </a:xfrm>
            <a:custGeom>
              <a:avLst/>
              <a:gdLst/>
              <a:ahLst/>
              <a:cxnLst/>
              <a:rect l="l" t="t" r="r" b="b"/>
              <a:pathLst>
                <a:path w="611" h="470" extrusionOk="0">
                  <a:moveTo>
                    <a:pt x="235" y="0"/>
                  </a:moveTo>
                  <a:cubicBezTo>
                    <a:pt x="235" y="0"/>
                    <a:pt x="110" y="298"/>
                    <a:pt x="0" y="431"/>
                  </a:cubicBezTo>
                  <a:lnTo>
                    <a:pt x="610" y="470"/>
                  </a:lnTo>
                  <a:cubicBezTo>
                    <a:pt x="477" y="282"/>
                    <a:pt x="344" y="118"/>
                    <a:pt x="251" y="16"/>
                  </a:cubicBezTo>
                  <a:lnTo>
                    <a:pt x="235"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7"/>
            <p:cNvSpPr/>
            <p:nvPr/>
          </p:nvSpPr>
          <p:spPr>
            <a:xfrm>
              <a:off x="547775" y="3567850"/>
              <a:ext cx="15275" cy="11750"/>
            </a:xfrm>
            <a:custGeom>
              <a:avLst/>
              <a:gdLst/>
              <a:ahLst/>
              <a:cxnLst/>
              <a:rect l="l" t="t" r="r" b="b"/>
              <a:pathLst>
                <a:path w="611" h="470" extrusionOk="0">
                  <a:moveTo>
                    <a:pt x="235" y="0"/>
                  </a:moveTo>
                  <a:cubicBezTo>
                    <a:pt x="235" y="0"/>
                    <a:pt x="110" y="298"/>
                    <a:pt x="0" y="431"/>
                  </a:cubicBezTo>
                  <a:lnTo>
                    <a:pt x="610" y="470"/>
                  </a:lnTo>
                  <a:cubicBezTo>
                    <a:pt x="477" y="282"/>
                    <a:pt x="344" y="118"/>
                    <a:pt x="251" y="16"/>
                  </a:cubicBezTo>
                  <a:lnTo>
                    <a:pt x="235" y="0"/>
                  </a:ln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7"/>
            <p:cNvSpPr/>
            <p:nvPr/>
          </p:nvSpPr>
          <p:spPr>
            <a:xfrm>
              <a:off x="533300" y="3589750"/>
              <a:ext cx="32875" cy="19600"/>
            </a:xfrm>
            <a:custGeom>
              <a:avLst/>
              <a:gdLst/>
              <a:ahLst/>
              <a:cxnLst/>
              <a:rect l="l" t="t" r="r" b="b"/>
              <a:pathLst>
                <a:path w="1315" h="784" extrusionOk="0">
                  <a:moveTo>
                    <a:pt x="0" y="1"/>
                  </a:moveTo>
                  <a:lnTo>
                    <a:pt x="0" y="1"/>
                  </a:lnTo>
                  <a:cubicBezTo>
                    <a:pt x="0" y="1"/>
                    <a:pt x="55" y="768"/>
                    <a:pt x="994" y="783"/>
                  </a:cubicBezTo>
                  <a:lnTo>
                    <a:pt x="1182" y="783"/>
                  </a:lnTo>
                  <a:lnTo>
                    <a:pt x="1315" y="431"/>
                  </a:lnTo>
                  <a:lnTo>
                    <a:pt x="1315" y="431"/>
                  </a:lnTo>
                  <a:cubicBezTo>
                    <a:pt x="1315" y="431"/>
                    <a:pt x="1200" y="462"/>
                    <a:pt x="1026" y="462"/>
                  </a:cubicBezTo>
                  <a:cubicBezTo>
                    <a:pt x="756" y="462"/>
                    <a:pt x="343" y="387"/>
                    <a:pt x="0"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7"/>
            <p:cNvSpPr/>
            <p:nvPr/>
          </p:nvSpPr>
          <p:spPr>
            <a:xfrm>
              <a:off x="595875" y="3565700"/>
              <a:ext cx="64975" cy="54775"/>
            </a:xfrm>
            <a:custGeom>
              <a:avLst/>
              <a:gdLst/>
              <a:ahLst/>
              <a:cxnLst/>
              <a:rect l="l" t="t" r="r" b="b"/>
              <a:pathLst>
                <a:path w="2599" h="2191" extrusionOk="0">
                  <a:moveTo>
                    <a:pt x="1402" y="0"/>
                  </a:moveTo>
                  <a:cubicBezTo>
                    <a:pt x="1402" y="0"/>
                    <a:pt x="1369" y="39"/>
                    <a:pt x="1317" y="105"/>
                  </a:cubicBezTo>
                  <a:lnTo>
                    <a:pt x="1317" y="105"/>
                  </a:lnTo>
                  <a:cubicBezTo>
                    <a:pt x="1316" y="103"/>
                    <a:pt x="1315" y="102"/>
                    <a:pt x="1315" y="102"/>
                  </a:cubicBezTo>
                  <a:lnTo>
                    <a:pt x="1300" y="126"/>
                  </a:lnTo>
                  <a:cubicBezTo>
                    <a:pt x="1306" y="118"/>
                    <a:pt x="1311" y="111"/>
                    <a:pt x="1317" y="105"/>
                  </a:cubicBezTo>
                  <a:lnTo>
                    <a:pt x="1317" y="105"/>
                  </a:lnTo>
                  <a:cubicBezTo>
                    <a:pt x="1329" y="135"/>
                    <a:pt x="1447" y="414"/>
                    <a:pt x="1550" y="540"/>
                  </a:cubicBezTo>
                  <a:lnTo>
                    <a:pt x="940" y="579"/>
                  </a:lnTo>
                  <a:cubicBezTo>
                    <a:pt x="799" y="767"/>
                    <a:pt x="658" y="986"/>
                    <a:pt x="564" y="1174"/>
                  </a:cubicBezTo>
                  <a:cubicBezTo>
                    <a:pt x="541" y="1151"/>
                    <a:pt x="525" y="1127"/>
                    <a:pt x="525" y="1127"/>
                  </a:cubicBezTo>
                  <a:cubicBezTo>
                    <a:pt x="507" y="1102"/>
                    <a:pt x="476" y="1091"/>
                    <a:pt x="438" y="1091"/>
                  </a:cubicBezTo>
                  <a:cubicBezTo>
                    <a:pt x="312" y="1091"/>
                    <a:pt x="112" y="1207"/>
                    <a:pt x="64" y="1291"/>
                  </a:cubicBezTo>
                  <a:cubicBezTo>
                    <a:pt x="1" y="1401"/>
                    <a:pt x="165" y="1933"/>
                    <a:pt x="251" y="2066"/>
                  </a:cubicBezTo>
                  <a:cubicBezTo>
                    <a:pt x="295" y="2133"/>
                    <a:pt x="434" y="2190"/>
                    <a:pt x="579" y="2190"/>
                  </a:cubicBezTo>
                  <a:cubicBezTo>
                    <a:pt x="721" y="2190"/>
                    <a:pt x="870" y="2135"/>
                    <a:pt x="940" y="1980"/>
                  </a:cubicBezTo>
                  <a:cubicBezTo>
                    <a:pt x="963" y="1917"/>
                    <a:pt x="963" y="1839"/>
                    <a:pt x="948" y="1769"/>
                  </a:cubicBezTo>
                  <a:cubicBezTo>
                    <a:pt x="1715" y="1761"/>
                    <a:pt x="1918" y="1448"/>
                    <a:pt x="1918" y="1448"/>
                  </a:cubicBezTo>
                  <a:cubicBezTo>
                    <a:pt x="2599" y="775"/>
                    <a:pt x="1402" y="0"/>
                    <a:pt x="140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7"/>
            <p:cNvSpPr/>
            <p:nvPr/>
          </p:nvSpPr>
          <p:spPr>
            <a:xfrm>
              <a:off x="619350" y="3568250"/>
              <a:ext cx="15300" cy="11950"/>
            </a:xfrm>
            <a:custGeom>
              <a:avLst/>
              <a:gdLst/>
              <a:ahLst/>
              <a:cxnLst/>
              <a:rect l="l" t="t" r="r" b="b"/>
              <a:pathLst>
                <a:path w="612" h="478" extrusionOk="0">
                  <a:moveTo>
                    <a:pt x="376" y="0"/>
                  </a:moveTo>
                  <a:lnTo>
                    <a:pt x="361" y="24"/>
                  </a:lnTo>
                  <a:cubicBezTo>
                    <a:pt x="267" y="125"/>
                    <a:pt x="134" y="290"/>
                    <a:pt x="1" y="477"/>
                  </a:cubicBezTo>
                  <a:lnTo>
                    <a:pt x="611" y="438"/>
                  </a:lnTo>
                  <a:cubicBezTo>
                    <a:pt x="502" y="305"/>
                    <a:pt x="376" y="0"/>
                    <a:pt x="376"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7"/>
            <p:cNvSpPr/>
            <p:nvPr/>
          </p:nvSpPr>
          <p:spPr>
            <a:xfrm>
              <a:off x="619350" y="3568250"/>
              <a:ext cx="15300" cy="11950"/>
            </a:xfrm>
            <a:custGeom>
              <a:avLst/>
              <a:gdLst/>
              <a:ahLst/>
              <a:cxnLst/>
              <a:rect l="l" t="t" r="r" b="b"/>
              <a:pathLst>
                <a:path w="612" h="478" extrusionOk="0">
                  <a:moveTo>
                    <a:pt x="376" y="0"/>
                  </a:moveTo>
                  <a:lnTo>
                    <a:pt x="361" y="24"/>
                  </a:lnTo>
                  <a:cubicBezTo>
                    <a:pt x="267" y="125"/>
                    <a:pt x="134" y="290"/>
                    <a:pt x="1" y="477"/>
                  </a:cubicBezTo>
                  <a:lnTo>
                    <a:pt x="611" y="438"/>
                  </a:lnTo>
                  <a:cubicBezTo>
                    <a:pt x="502" y="305"/>
                    <a:pt x="376" y="0"/>
                    <a:pt x="376"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7"/>
            <p:cNvSpPr/>
            <p:nvPr/>
          </p:nvSpPr>
          <p:spPr>
            <a:xfrm>
              <a:off x="616025" y="3590350"/>
              <a:ext cx="32900" cy="19575"/>
            </a:xfrm>
            <a:custGeom>
              <a:avLst/>
              <a:gdLst/>
              <a:ahLst/>
              <a:cxnLst/>
              <a:rect l="l" t="t" r="r" b="b"/>
              <a:pathLst>
                <a:path w="1316" h="783" extrusionOk="0">
                  <a:moveTo>
                    <a:pt x="1315" y="0"/>
                  </a:moveTo>
                  <a:lnTo>
                    <a:pt x="1315" y="0"/>
                  </a:lnTo>
                  <a:cubicBezTo>
                    <a:pt x="977" y="386"/>
                    <a:pt x="563" y="462"/>
                    <a:pt x="291" y="462"/>
                  </a:cubicBezTo>
                  <a:cubicBezTo>
                    <a:pt x="117" y="462"/>
                    <a:pt x="1" y="431"/>
                    <a:pt x="1" y="431"/>
                  </a:cubicBezTo>
                  <a:lnTo>
                    <a:pt x="1" y="431"/>
                  </a:lnTo>
                  <a:lnTo>
                    <a:pt x="142" y="783"/>
                  </a:lnTo>
                  <a:lnTo>
                    <a:pt x="322" y="783"/>
                  </a:lnTo>
                  <a:cubicBezTo>
                    <a:pt x="1268" y="767"/>
                    <a:pt x="1315" y="0"/>
                    <a:pt x="1315"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7"/>
            <p:cNvSpPr/>
            <p:nvPr/>
          </p:nvSpPr>
          <p:spPr>
            <a:xfrm>
              <a:off x="563225" y="3579775"/>
              <a:ext cx="24275" cy="25375"/>
            </a:xfrm>
            <a:custGeom>
              <a:avLst/>
              <a:gdLst/>
              <a:ahLst/>
              <a:cxnLst/>
              <a:rect l="l" t="t" r="r" b="b"/>
              <a:pathLst>
                <a:path w="971" h="1015" extrusionOk="0">
                  <a:moveTo>
                    <a:pt x="0" y="1"/>
                  </a:moveTo>
                  <a:cubicBezTo>
                    <a:pt x="0" y="1"/>
                    <a:pt x="44" y="1015"/>
                    <a:pt x="166" y="1015"/>
                  </a:cubicBezTo>
                  <a:cubicBezTo>
                    <a:pt x="170" y="1015"/>
                    <a:pt x="175" y="1013"/>
                    <a:pt x="180" y="1010"/>
                  </a:cubicBezTo>
                  <a:cubicBezTo>
                    <a:pt x="285" y="942"/>
                    <a:pt x="268" y="718"/>
                    <a:pt x="257" y="627"/>
                  </a:cubicBezTo>
                  <a:lnTo>
                    <a:pt x="257" y="627"/>
                  </a:lnTo>
                  <a:cubicBezTo>
                    <a:pt x="271" y="714"/>
                    <a:pt x="315" y="920"/>
                    <a:pt x="407" y="963"/>
                  </a:cubicBezTo>
                  <a:cubicBezTo>
                    <a:pt x="413" y="966"/>
                    <a:pt x="419" y="967"/>
                    <a:pt x="424" y="967"/>
                  </a:cubicBezTo>
                  <a:cubicBezTo>
                    <a:pt x="522" y="967"/>
                    <a:pt x="423" y="494"/>
                    <a:pt x="423" y="494"/>
                  </a:cubicBezTo>
                  <a:lnTo>
                    <a:pt x="423" y="494"/>
                  </a:lnTo>
                  <a:cubicBezTo>
                    <a:pt x="423" y="494"/>
                    <a:pt x="576" y="890"/>
                    <a:pt x="691" y="890"/>
                  </a:cubicBezTo>
                  <a:cubicBezTo>
                    <a:pt x="699" y="890"/>
                    <a:pt x="706" y="888"/>
                    <a:pt x="712" y="885"/>
                  </a:cubicBezTo>
                  <a:cubicBezTo>
                    <a:pt x="830" y="830"/>
                    <a:pt x="681" y="431"/>
                    <a:pt x="650" y="368"/>
                  </a:cubicBezTo>
                  <a:cubicBezTo>
                    <a:pt x="647" y="361"/>
                    <a:pt x="648" y="358"/>
                    <a:pt x="652" y="358"/>
                  </a:cubicBezTo>
                  <a:cubicBezTo>
                    <a:pt x="677" y="358"/>
                    <a:pt x="808" y="467"/>
                    <a:pt x="883" y="467"/>
                  </a:cubicBezTo>
                  <a:cubicBezTo>
                    <a:pt x="906" y="467"/>
                    <a:pt x="923" y="457"/>
                    <a:pt x="931" y="431"/>
                  </a:cubicBezTo>
                  <a:cubicBezTo>
                    <a:pt x="971" y="306"/>
                    <a:pt x="783" y="48"/>
                    <a:pt x="783" y="48"/>
                  </a:cubicBezTo>
                  <a:lnTo>
                    <a:pt x="0" y="1"/>
                  </a:ln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7"/>
            <p:cNvSpPr/>
            <p:nvPr/>
          </p:nvSpPr>
          <p:spPr>
            <a:xfrm>
              <a:off x="548350" y="3520775"/>
              <a:ext cx="39925" cy="82475"/>
            </a:xfrm>
            <a:custGeom>
              <a:avLst/>
              <a:gdLst/>
              <a:ahLst/>
              <a:cxnLst/>
              <a:rect l="l" t="t" r="r" b="b"/>
              <a:pathLst>
                <a:path w="1597" h="3299" extrusionOk="0">
                  <a:moveTo>
                    <a:pt x="692" y="1"/>
                  </a:moveTo>
                  <a:cubicBezTo>
                    <a:pt x="556" y="1"/>
                    <a:pt x="422" y="70"/>
                    <a:pt x="345" y="193"/>
                  </a:cubicBezTo>
                  <a:cubicBezTo>
                    <a:pt x="1" y="757"/>
                    <a:pt x="431" y="1813"/>
                    <a:pt x="478" y="1930"/>
                  </a:cubicBezTo>
                  <a:cubicBezTo>
                    <a:pt x="556" y="2110"/>
                    <a:pt x="603" y="2298"/>
                    <a:pt x="634" y="2502"/>
                  </a:cubicBezTo>
                  <a:lnTo>
                    <a:pt x="642" y="2549"/>
                  </a:lnTo>
                  <a:cubicBezTo>
                    <a:pt x="642" y="2564"/>
                    <a:pt x="650" y="2580"/>
                    <a:pt x="650" y="2595"/>
                  </a:cubicBezTo>
                  <a:cubicBezTo>
                    <a:pt x="665" y="2809"/>
                    <a:pt x="700" y="3298"/>
                    <a:pt x="789" y="3298"/>
                  </a:cubicBezTo>
                  <a:cubicBezTo>
                    <a:pt x="794" y="3298"/>
                    <a:pt x="800" y="3296"/>
                    <a:pt x="807" y="3292"/>
                  </a:cubicBezTo>
                  <a:cubicBezTo>
                    <a:pt x="908" y="3221"/>
                    <a:pt x="893" y="2995"/>
                    <a:pt x="885" y="2908"/>
                  </a:cubicBezTo>
                  <a:lnTo>
                    <a:pt x="885" y="2908"/>
                  </a:lnTo>
                  <a:cubicBezTo>
                    <a:pt x="900" y="2995"/>
                    <a:pt x="940" y="3206"/>
                    <a:pt x="1033" y="3245"/>
                  </a:cubicBezTo>
                  <a:cubicBezTo>
                    <a:pt x="1040" y="3248"/>
                    <a:pt x="1045" y="3249"/>
                    <a:pt x="1051" y="3249"/>
                  </a:cubicBezTo>
                  <a:cubicBezTo>
                    <a:pt x="1116" y="3249"/>
                    <a:pt x="1094" y="3031"/>
                    <a:pt x="1073" y="2893"/>
                  </a:cubicBezTo>
                  <a:cubicBezTo>
                    <a:pt x="1080" y="2885"/>
                    <a:pt x="1088" y="2885"/>
                    <a:pt x="1096" y="2885"/>
                  </a:cubicBezTo>
                  <a:cubicBezTo>
                    <a:pt x="1153" y="3006"/>
                    <a:pt x="1242" y="3172"/>
                    <a:pt x="1317" y="3172"/>
                  </a:cubicBezTo>
                  <a:cubicBezTo>
                    <a:pt x="1324" y="3172"/>
                    <a:pt x="1331" y="3170"/>
                    <a:pt x="1339" y="3167"/>
                  </a:cubicBezTo>
                  <a:cubicBezTo>
                    <a:pt x="1425" y="3128"/>
                    <a:pt x="1370" y="2916"/>
                    <a:pt x="1323" y="2775"/>
                  </a:cubicBezTo>
                  <a:cubicBezTo>
                    <a:pt x="1346" y="2752"/>
                    <a:pt x="1362" y="2728"/>
                    <a:pt x="1378" y="2697"/>
                  </a:cubicBezTo>
                  <a:cubicBezTo>
                    <a:pt x="1420" y="2726"/>
                    <a:pt x="1469" y="2751"/>
                    <a:pt x="1506" y="2751"/>
                  </a:cubicBezTo>
                  <a:cubicBezTo>
                    <a:pt x="1530" y="2751"/>
                    <a:pt x="1548" y="2741"/>
                    <a:pt x="1558" y="2713"/>
                  </a:cubicBezTo>
                  <a:cubicBezTo>
                    <a:pt x="1597" y="2611"/>
                    <a:pt x="1464" y="2408"/>
                    <a:pt x="1425" y="2353"/>
                  </a:cubicBezTo>
                  <a:cubicBezTo>
                    <a:pt x="1354" y="1915"/>
                    <a:pt x="1143" y="1508"/>
                    <a:pt x="1057" y="1078"/>
                  </a:cubicBezTo>
                  <a:cubicBezTo>
                    <a:pt x="1018" y="866"/>
                    <a:pt x="1033" y="686"/>
                    <a:pt x="1065" y="475"/>
                  </a:cubicBezTo>
                  <a:cubicBezTo>
                    <a:pt x="1096" y="303"/>
                    <a:pt x="1057" y="154"/>
                    <a:pt x="900" y="60"/>
                  </a:cubicBezTo>
                  <a:cubicBezTo>
                    <a:pt x="836" y="20"/>
                    <a:pt x="764" y="1"/>
                    <a:pt x="69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595875" y="3579775"/>
              <a:ext cx="24300" cy="25375"/>
            </a:xfrm>
            <a:custGeom>
              <a:avLst/>
              <a:gdLst/>
              <a:ahLst/>
              <a:cxnLst/>
              <a:rect l="l" t="t" r="r" b="b"/>
              <a:pathLst>
                <a:path w="972" h="1015" extrusionOk="0">
                  <a:moveTo>
                    <a:pt x="971" y="1"/>
                  </a:moveTo>
                  <a:lnTo>
                    <a:pt x="189" y="48"/>
                  </a:lnTo>
                  <a:cubicBezTo>
                    <a:pt x="189" y="48"/>
                    <a:pt x="1" y="306"/>
                    <a:pt x="40" y="431"/>
                  </a:cubicBezTo>
                  <a:cubicBezTo>
                    <a:pt x="50" y="457"/>
                    <a:pt x="68" y="467"/>
                    <a:pt x="91" y="467"/>
                  </a:cubicBezTo>
                  <a:cubicBezTo>
                    <a:pt x="168" y="467"/>
                    <a:pt x="296" y="358"/>
                    <a:pt x="320" y="358"/>
                  </a:cubicBezTo>
                  <a:cubicBezTo>
                    <a:pt x="323" y="358"/>
                    <a:pt x="324" y="361"/>
                    <a:pt x="322" y="368"/>
                  </a:cubicBezTo>
                  <a:cubicBezTo>
                    <a:pt x="298" y="431"/>
                    <a:pt x="142" y="830"/>
                    <a:pt x="259" y="885"/>
                  </a:cubicBezTo>
                  <a:cubicBezTo>
                    <a:pt x="266" y="888"/>
                    <a:pt x="273" y="890"/>
                    <a:pt x="280" y="890"/>
                  </a:cubicBezTo>
                  <a:cubicBezTo>
                    <a:pt x="396" y="890"/>
                    <a:pt x="549" y="494"/>
                    <a:pt x="549" y="494"/>
                  </a:cubicBezTo>
                  <a:lnTo>
                    <a:pt x="549" y="494"/>
                  </a:lnTo>
                  <a:cubicBezTo>
                    <a:pt x="549" y="494"/>
                    <a:pt x="450" y="967"/>
                    <a:pt x="547" y="967"/>
                  </a:cubicBezTo>
                  <a:cubicBezTo>
                    <a:pt x="552" y="967"/>
                    <a:pt x="558" y="966"/>
                    <a:pt x="564" y="963"/>
                  </a:cubicBezTo>
                  <a:cubicBezTo>
                    <a:pt x="664" y="917"/>
                    <a:pt x="707" y="678"/>
                    <a:pt x="718" y="607"/>
                  </a:cubicBezTo>
                  <a:lnTo>
                    <a:pt x="718" y="607"/>
                  </a:lnTo>
                  <a:cubicBezTo>
                    <a:pt x="709" y="680"/>
                    <a:pt x="684" y="937"/>
                    <a:pt x="791" y="1010"/>
                  </a:cubicBezTo>
                  <a:cubicBezTo>
                    <a:pt x="796" y="1013"/>
                    <a:pt x="801" y="1015"/>
                    <a:pt x="806" y="1015"/>
                  </a:cubicBezTo>
                  <a:cubicBezTo>
                    <a:pt x="928" y="1015"/>
                    <a:pt x="971" y="1"/>
                    <a:pt x="971"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595300" y="3520775"/>
              <a:ext cx="39725" cy="82475"/>
            </a:xfrm>
            <a:custGeom>
              <a:avLst/>
              <a:gdLst/>
              <a:ahLst/>
              <a:cxnLst/>
              <a:rect l="l" t="t" r="r" b="b"/>
              <a:pathLst>
                <a:path w="1589" h="3299" extrusionOk="0">
                  <a:moveTo>
                    <a:pt x="897" y="1"/>
                  </a:moveTo>
                  <a:cubicBezTo>
                    <a:pt x="826" y="1"/>
                    <a:pt x="754" y="20"/>
                    <a:pt x="689" y="60"/>
                  </a:cubicBezTo>
                  <a:cubicBezTo>
                    <a:pt x="368" y="256"/>
                    <a:pt x="595" y="561"/>
                    <a:pt x="572" y="843"/>
                  </a:cubicBezTo>
                  <a:cubicBezTo>
                    <a:pt x="525" y="1359"/>
                    <a:pt x="251" y="1836"/>
                    <a:pt x="165" y="2353"/>
                  </a:cubicBezTo>
                  <a:cubicBezTo>
                    <a:pt x="126" y="2408"/>
                    <a:pt x="1" y="2611"/>
                    <a:pt x="32" y="2713"/>
                  </a:cubicBezTo>
                  <a:cubicBezTo>
                    <a:pt x="41" y="2741"/>
                    <a:pt x="60" y="2751"/>
                    <a:pt x="84" y="2751"/>
                  </a:cubicBezTo>
                  <a:cubicBezTo>
                    <a:pt x="121" y="2751"/>
                    <a:pt x="169" y="2726"/>
                    <a:pt x="212" y="2697"/>
                  </a:cubicBezTo>
                  <a:cubicBezTo>
                    <a:pt x="227" y="2728"/>
                    <a:pt x="243" y="2752"/>
                    <a:pt x="267" y="2775"/>
                  </a:cubicBezTo>
                  <a:cubicBezTo>
                    <a:pt x="220" y="2916"/>
                    <a:pt x="165" y="3128"/>
                    <a:pt x="251" y="3167"/>
                  </a:cubicBezTo>
                  <a:cubicBezTo>
                    <a:pt x="258" y="3170"/>
                    <a:pt x="265" y="3172"/>
                    <a:pt x="273" y="3172"/>
                  </a:cubicBezTo>
                  <a:cubicBezTo>
                    <a:pt x="349" y="3172"/>
                    <a:pt x="444" y="3006"/>
                    <a:pt x="493" y="2885"/>
                  </a:cubicBezTo>
                  <a:cubicBezTo>
                    <a:pt x="501" y="2885"/>
                    <a:pt x="509" y="2885"/>
                    <a:pt x="525" y="2893"/>
                  </a:cubicBezTo>
                  <a:cubicBezTo>
                    <a:pt x="496" y="3031"/>
                    <a:pt x="473" y="3249"/>
                    <a:pt x="539" y="3249"/>
                  </a:cubicBezTo>
                  <a:cubicBezTo>
                    <a:pt x="544" y="3249"/>
                    <a:pt x="550" y="3248"/>
                    <a:pt x="556" y="3245"/>
                  </a:cubicBezTo>
                  <a:cubicBezTo>
                    <a:pt x="650" y="3206"/>
                    <a:pt x="697" y="2995"/>
                    <a:pt x="705" y="2908"/>
                  </a:cubicBezTo>
                  <a:lnTo>
                    <a:pt x="705" y="2908"/>
                  </a:lnTo>
                  <a:cubicBezTo>
                    <a:pt x="697" y="2995"/>
                    <a:pt x="681" y="3221"/>
                    <a:pt x="783" y="3292"/>
                  </a:cubicBezTo>
                  <a:cubicBezTo>
                    <a:pt x="790" y="3296"/>
                    <a:pt x="796" y="3298"/>
                    <a:pt x="802" y="3298"/>
                  </a:cubicBezTo>
                  <a:cubicBezTo>
                    <a:pt x="896" y="3298"/>
                    <a:pt x="925" y="2809"/>
                    <a:pt x="939" y="2595"/>
                  </a:cubicBezTo>
                  <a:cubicBezTo>
                    <a:pt x="939" y="2580"/>
                    <a:pt x="947" y="2564"/>
                    <a:pt x="947" y="2549"/>
                  </a:cubicBezTo>
                  <a:lnTo>
                    <a:pt x="955" y="2502"/>
                  </a:lnTo>
                  <a:cubicBezTo>
                    <a:pt x="986" y="2298"/>
                    <a:pt x="1041" y="2110"/>
                    <a:pt x="1112" y="1930"/>
                  </a:cubicBezTo>
                  <a:cubicBezTo>
                    <a:pt x="1159" y="1813"/>
                    <a:pt x="1589" y="757"/>
                    <a:pt x="1245" y="193"/>
                  </a:cubicBezTo>
                  <a:cubicBezTo>
                    <a:pt x="1168" y="70"/>
                    <a:pt x="1033" y="1"/>
                    <a:pt x="89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557350" y="3439725"/>
              <a:ext cx="75725" cy="78075"/>
            </a:xfrm>
            <a:custGeom>
              <a:avLst/>
              <a:gdLst/>
              <a:ahLst/>
              <a:cxnLst/>
              <a:rect l="l" t="t" r="r" b="b"/>
              <a:pathLst>
                <a:path w="3029" h="3123" extrusionOk="0">
                  <a:moveTo>
                    <a:pt x="1166" y="0"/>
                  </a:moveTo>
                  <a:cubicBezTo>
                    <a:pt x="525" y="0"/>
                    <a:pt x="1" y="525"/>
                    <a:pt x="1" y="1166"/>
                  </a:cubicBezTo>
                  <a:lnTo>
                    <a:pt x="1" y="1949"/>
                  </a:lnTo>
                  <a:cubicBezTo>
                    <a:pt x="1" y="2598"/>
                    <a:pt x="525" y="3122"/>
                    <a:pt x="1166" y="3122"/>
                  </a:cubicBezTo>
                  <a:lnTo>
                    <a:pt x="1597" y="3122"/>
                  </a:lnTo>
                  <a:cubicBezTo>
                    <a:pt x="2238" y="3122"/>
                    <a:pt x="2763" y="2598"/>
                    <a:pt x="2763" y="1949"/>
                  </a:cubicBezTo>
                  <a:lnTo>
                    <a:pt x="2763" y="1784"/>
                  </a:lnTo>
                  <a:lnTo>
                    <a:pt x="2841" y="1753"/>
                  </a:lnTo>
                  <a:cubicBezTo>
                    <a:pt x="2841" y="1753"/>
                    <a:pt x="3029" y="892"/>
                    <a:pt x="2536" y="478"/>
                  </a:cubicBezTo>
                  <a:cubicBezTo>
                    <a:pt x="2324" y="188"/>
                    <a:pt x="1980" y="0"/>
                    <a:pt x="15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547375" y="3464950"/>
              <a:ext cx="86875" cy="69675"/>
            </a:xfrm>
            <a:custGeom>
              <a:avLst/>
              <a:gdLst/>
              <a:ahLst/>
              <a:cxnLst/>
              <a:rect l="l" t="t" r="r" b="b"/>
              <a:pathLst>
                <a:path w="3475" h="2787" extrusionOk="0">
                  <a:moveTo>
                    <a:pt x="1113" y="1"/>
                  </a:moveTo>
                  <a:cubicBezTo>
                    <a:pt x="900" y="1"/>
                    <a:pt x="728" y="170"/>
                    <a:pt x="736" y="376"/>
                  </a:cubicBezTo>
                  <a:cubicBezTo>
                    <a:pt x="736" y="392"/>
                    <a:pt x="728" y="564"/>
                    <a:pt x="728" y="564"/>
                  </a:cubicBezTo>
                  <a:lnTo>
                    <a:pt x="525" y="525"/>
                  </a:lnTo>
                  <a:lnTo>
                    <a:pt x="415" y="517"/>
                  </a:lnTo>
                  <a:cubicBezTo>
                    <a:pt x="406" y="516"/>
                    <a:pt x="396" y="516"/>
                    <a:pt x="387" y="516"/>
                  </a:cubicBezTo>
                  <a:cubicBezTo>
                    <a:pt x="195" y="516"/>
                    <a:pt x="31" y="668"/>
                    <a:pt x="16" y="869"/>
                  </a:cubicBezTo>
                  <a:lnTo>
                    <a:pt x="16" y="908"/>
                  </a:lnTo>
                  <a:cubicBezTo>
                    <a:pt x="1" y="1112"/>
                    <a:pt x="157" y="1292"/>
                    <a:pt x="360" y="1307"/>
                  </a:cubicBezTo>
                  <a:lnTo>
                    <a:pt x="564" y="1323"/>
                  </a:lnTo>
                  <a:cubicBezTo>
                    <a:pt x="564" y="1691"/>
                    <a:pt x="744" y="2027"/>
                    <a:pt x="1026" y="2239"/>
                  </a:cubicBezTo>
                  <a:cubicBezTo>
                    <a:pt x="1127" y="2552"/>
                    <a:pt x="1425" y="2786"/>
                    <a:pt x="1777" y="2786"/>
                  </a:cubicBezTo>
                  <a:cubicBezTo>
                    <a:pt x="2121" y="2786"/>
                    <a:pt x="2410" y="2559"/>
                    <a:pt x="2512" y="2254"/>
                  </a:cubicBezTo>
                  <a:cubicBezTo>
                    <a:pt x="2755" y="2074"/>
                    <a:pt x="2927" y="1808"/>
                    <a:pt x="2974" y="1495"/>
                  </a:cubicBezTo>
                  <a:lnTo>
                    <a:pt x="3052" y="1503"/>
                  </a:lnTo>
                  <a:cubicBezTo>
                    <a:pt x="3057" y="1503"/>
                    <a:pt x="3062" y="1503"/>
                    <a:pt x="3067" y="1503"/>
                  </a:cubicBezTo>
                  <a:cubicBezTo>
                    <a:pt x="3272" y="1503"/>
                    <a:pt x="3444" y="1350"/>
                    <a:pt x="3459" y="1151"/>
                  </a:cubicBezTo>
                  <a:lnTo>
                    <a:pt x="3459" y="1112"/>
                  </a:lnTo>
                  <a:cubicBezTo>
                    <a:pt x="3475" y="948"/>
                    <a:pt x="3381" y="807"/>
                    <a:pt x="3240" y="744"/>
                  </a:cubicBezTo>
                  <a:lnTo>
                    <a:pt x="2974" y="846"/>
                  </a:lnTo>
                  <a:cubicBezTo>
                    <a:pt x="2974" y="846"/>
                    <a:pt x="2974" y="830"/>
                    <a:pt x="2974" y="815"/>
                  </a:cubicBezTo>
                  <a:cubicBezTo>
                    <a:pt x="2981" y="574"/>
                    <a:pt x="2775" y="114"/>
                    <a:pt x="2571" y="114"/>
                  </a:cubicBezTo>
                  <a:cubicBezTo>
                    <a:pt x="2544" y="114"/>
                    <a:pt x="2516" y="123"/>
                    <a:pt x="2489" y="142"/>
                  </a:cubicBezTo>
                  <a:cubicBezTo>
                    <a:pt x="2328" y="255"/>
                    <a:pt x="2029" y="345"/>
                    <a:pt x="1770" y="345"/>
                  </a:cubicBezTo>
                  <a:cubicBezTo>
                    <a:pt x="1511" y="345"/>
                    <a:pt x="1292" y="255"/>
                    <a:pt x="1292" y="9"/>
                  </a:cubicBezTo>
                  <a:cubicBezTo>
                    <a:pt x="1229" y="9"/>
                    <a:pt x="1174" y="9"/>
                    <a:pt x="1127" y="1"/>
                  </a:cubicBezTo>
                  <a:cubicBezTo>
                    <a:pt x="1122" y="1"/>
                    <a:pt x="1118" y="1"/>
                    <a:pt x="1113"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561450" y="3498025"/>
              <a:ext cx="60275" cy="28825"/>
            </a:xfrm>
            <a:custGeom>
              <a:avLst/>
              <a:gdLst/>
              <a:ahLst/>
              <a:cxnLst/>
              <a:rect l="l" t="t" r="r" b="b"/>
              <a:pathLst>
                <a:path w="2411" h="1153" extrusionOk="0">
                  <a:moveTo>
                    <a:pt x="1" y="0"/>
                  </a:moveTo>
                  <a:cubicBezTo>
                    <a:pt x="9" y="595"/>
                    <a:pt x="470" y="1096"/>
                    <a:pt x="1073" y="1142"/>
                  </a:cubicBezTo>
                  <a:lnTo>
                    <a:pt x="1190" y="1150"/>
                  </a:lnTo>
                  <a:cubicBezTo>
                    <a:pt x="1216" y="1152"/>
                    <a:pt x="1241" y="1153"/>
                    <a:pt x="1266" y="1153"/>
                  </a:cubicBezTo>
                  <a:cubicBezTo>
                    <a:pt x="1837" y="1153"/>
                    <a:pt x="2328" y="734"/>
                    <a:pt x="2411" y="172"/>
                  </a:cubicBezTo>
                  <a:lnTo>
                    <a:pt x="2380" y="172"/>
                  </a:lnTo>
                  <a:cubicBezTo>
                    <a:pt x="2230" y="644"/>
                    <a:pt x="1786" y="972"/>
                    <a:pt x="1275" y="972"/>
                  </a:cubicBezTo>
                  <a:cubicBezTo>
                    <a:pt x="1252" y="972"/>
                    <a:pt x="1229" y="972"/>
                    <a:pt x="1206" y="970"/>
                  </a:cubicBezTo>
                  <a:lnTo>
                    <a:pt x="1081" y="955"/>
                  </a:lnTo>
                  <a:cubicBezTo>
                    <a:pt x="541" y="923"/>
                    <a:pt x="118" y="509"/>
                    <a:pt x="32" y="0"/>
                  </a:cubicBez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562825" y="3478075"/>
              <a:ext cx="25" cy="200"/>
            </a:xfrm>
            <a:custGeom>
              <a:avLst/>
              <a:gdLst/>
              <a:ahLst/>
              <a:cxnLst/>
              <a:rect l="l" t="t" r="r" b="b"/>
              <a:pathLst>
                <a:path w="1" h="8" extrusionOk="0">
                  <a:moveTo>
                    <a:pt x="1" y="0"/>
                  </a:moveTo>
                  <a:lnTo>
                    <a:pt x="1" y="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573975" y="3478675"/>
              <a:ext cx="11575" cy="5875"/>
            </a:xfrm>
            <a:custGeom>
              <a:avLst/>
              <a:gdLst/>
              <a:ahLst/>
              <a:cxnLst/>
              <a:rect l="l" t="t" r="r" b="b"/>
              <a:pathLst>
                <a:path w="463" h="235" extrusionOk="0">
                  <a:moveTo>
                    <a:pt x="291" y="0"/>
                  </a:moveTo>
                  <a:cubicBezTo>
                    <a:pt x="261" y="0"/>
                    <a:pt x="229" y="4"/>
                    <a:pt x="196" y="15"/>
                  </a:cubicBezTo>
                  <a:cubicBezTo>
                    <a:pt x="95" y="46"/>
                    <a:pt x="32" y="109"/>
                    <a:pt x="16" y="156"/>
                  </a:cubicBezTo>
                  <a:cubicBezTo>
                    <a:pt x="1" y="203"/>
                    <a:pt x="24" y="226"/>
                    <a:pt x="55" y="234"/>
                  </a:cubicBezTo>
                  <a:cubicBezTo>
                    <a:pt x="79" y="234"/>
                    <a:pt x="118" y="219"/>
                    <a:pt x="149" y="211"/>
                  </a:cubicBezTo>
                  <a:cubicBezTo>
                    <a:pt x="181" y="195"/>
                    <a:pt x="220" y="187"/>
                    <a:pt x="243" y="179"/>
                  </a:cubicBezTo>
                  <a:cubicBezTo>
                    <a:pt x="274" y="172"/>
                    <a:pt x="314" y="156"/>
                    <a:pt x="345" y="148"/>
                  </a:cubicBezTo>
                  <a:cubicBezTo>
                    <a:pt x="384" y="140"/>
                    <a:pt x="415" y="133"/>
                    <a:pt x="439" y="117"/>
                  </a:cubicBezTo>
                  <a:cubicBezTo>
                    <a:pt x="462" y="93"/>
                    <a:pt x="462" y="62"/>
                    <a:pt x="423" y="31"/>
                  </a:cubicBezTo>
                  <a:cubicBezTo>
                    <a:pt x="398" y="15"/>
                    <a:pt x="348" y="0"/>
                    <a:pt x="29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598625" y="3479400"/>
              <a:ext cx="12350" cy="6500"/>
            </a:xfrm>
            <a:custGeom>
              <a:avLst/>
              <a:gdLst/>
              <a:ahLst/>
              <a:cxnLst/>
              <a:rect l="l" t="t" r="r" b="b"/>
              <a:pathLst>
                <a:path w="494" h="260" extrusionOk="0">
                  <a:moveTo>
                    <a:pt x="179" y="0"/>
                  </a:moveTo>
                  <a:cubicBezTo>
                    <a:pt x="123" y="0"/>
                    <a:pt x="76" y="14"/>
                    <a:pt x="47" y="33"/>
                  </a:cubicBezTo>
                  <a:cubicBezTo>
                    <a:pt x="1" y="57"/>
                    <a:pt x="1" y="96"/>
                    <a:pt x="24" y="119"/>
                  </a:cubicBezTo>
                  <a:cubicBezTo>
                    <a:pt x="47" y="143"/>
                    <a:pt x="87" y="150"/>
                    <a:pt x="126" y="158"/>
                  </a:cubicBezTo>
                  <a:cubicBezTo>
                    <a:pt x="165" y="166"/>
                    <a:pt x="204" y="182"/>
                    <a:pt x="235" y="190"/>
                  </a:cubicBezTo>
                  <a:cubicBezTo>
                    <a:pt x="267" y="205"/>
                    <a:pt x="298" y="213"/>
                    <a:pt x="337" y="229"/>
                  </a:cubicBezTo>
                  <a:cubicBezTo>
                    <a:pt x="368" y="244"/>
                    <a:pt x="407" y="260"/>
                    <a:pt x="439" y="260"/>
                  </a:cubicBezTo>
                  <a:cubicBezTo>
                    <a:pt x="470" y="252"/>
                    <a:pt x="493" y="229"/>
                    <a:pt x="478" y="174"/>
                  </a:cubicBezTo>
                  <a:cubicBezTo>
                    <a:pt x="462" y="127"/>
                    <a:pt x="400" y="57"/>
                    <a:pt x="290" y="17"/>
                  </a:cubicBezTo>
                  <a:cubicBezTo>
                    <a:pt x="251" y="5"/>
                    <a:pt x="213" y="0"/>
                    <a:pt x="179"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580100" y="3502500"/>
              <a:ext cx="14650" cy="8450"/>
            </a:xfrm>
            <a:custGeom>
              <a:avLst/>
              <a:gdLst/>
              <a:ahLst/>
              <a:cxnLst/>
              <a:rect l="l" t="t" r="r" b="b"/>
              <a:pathLst>
                <a:path w="586" h="338" extrusionOk="0">
                  <a:moveTo>
                    <a:pt x="116" y="1"/>
                  </a:moveTo>
                  <a:cubicBezTo>
                    <a:pt x="1" y="1"/>
                    <a:pt x="34" y="338"/>
                    <a:pt x="257" y="338"/>
                  </a:cubicBezTo>
                  <a:cubicBezTo>
                    <a:pt x="259" y="338"/>
                    <a:pt x="262" y="338"/>
                    <a:pt x="264" y="338"/>
                  </a:cubicBezTo>
                  <a:cubicBezTo>
                    <a:pt x="491" y="338"/>
                    <a:pt x="585" y="72"/>
                    <a:pt x="436" y="64"/>
                  </a:cubicBezTo>
                  <a:cubicBezTo>
                    <a:pt x="280" y="64"/>
                    <a:pt x="123" y="1"/>
                    <a:pt x="123" y="1"/>
                  </a:cubicBezTo>
                  <a:cubicBezTo>
                    <a:pt x="121" y="1"/>
                    <a:pt x="118"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583750" y="3505025"/>
              <a:ext cx="3550" cy="3000"/>
            </a:xfrm>
            <a:custGeom>
              <a:avLst/>
              <a:gdLst/>
              <a:ahLst/>
              <a:cxnLst/>
              <a:rect l="l" t="t" r="r" b="b"/>
              <a:pathLst>
                <a:path w="142" h="120" extrusionOk="0">
                  <a:moveTo>
                    <a:pt x="38" y="1"/>
                  </a:moveTo>
                  <a:cubicBezTo>
                    <a:pt x="34" y="1"/>
                    <a:pt x="29" y="1"/>
                    <a:pt x="24" y="2"/>
                  </a:cubicBezTo>
                  <a:cubicBezTo>
                    <a:pt x="9" y="2"/>
                    <a:pt x="1" y="17"/>
                    <a:pt x="1" y="33"/>
                  </a:cubicBezTo>
                  <a:cubicBezTo>
                    <a:pt x="1" y="49"/>
                    <a:pt x="17" y="64"/>
                    <a:pt x="32" y="64"/>
                  </a:cubicBezTo>
                  <a:cubicBezTo>
                    <a:pt x="36" y="63"/>
                    <a:pt x="40" y="62"/>
                    <a:pt x="44" y="62"/>
                  </a:cubicBezTo>
                  <a:cubicBezTo>
                    <a:pt x="61" y="62"/>
                    <a:pt x="73" y="76"/>
                    <a:pt x="79" y="96"/>
                  </a:cubicBezTo>
                  <a:cubicBezTo>
                    <a:pt x="79" y="111"/>
                    <a:pt x="95" y="119"/>
                    <a:pt x="103" y="119"/>
                  </a:cubicBezTo>
                  <a:lnTo>
                    <a:pt x="110" y="119"/>
                  </a:lnTo>
                  <a:cubicBezTo>
                    <a:pt x="126" y="119"/>
                    <a:pt x="142" y="104"/>
                    <a:pt x="134" y="88"/>
                  </a:cubicBezTo>
                  <a:cubicBezTo>
                    <a:pt x="127" y="38"/>
                    <a:pt x="87" y="1"/>
                    <a:pt x="3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578275" y="3489400"/>
              <a:ext cx="5500" cy="4800"/>
            </a:xfrm>
            <a:custGeom>
              <a:avLst/>
              <a:gdLst/>
              <a:ahLst/>
              <a:cxnLst/>
              <a:rect l="l" t="t" r="r" b="b"/>
              <a:pathLst>
                <a:path w="220" h="192" extrusionOk="0">
                  <a:moveTo>
                    <a:pt x="114" y="0"/>
                  </a:moveTo>
                  <a:cubicBezTo>
                    <a:pt x="82" y="0"/>
                    <a:pt x="52" y="17"/>
                    <a:pt x="32" y="48"/>
                  </a:cubicBezTo>
                  <a:cubicBezTo>
                    <a:pt x="1" y="87"/>
                    <a:pt x="16" y="150"/>
                    <a:pt x="63" y="173"/>
                  </a:cubicBezTo>
                  <a:cubicBezTo>
                    <a:pt x="79" y="186"/>
                    <a:pt x="98" y="192"/>
                    <a:pt x="118" y="192"/>
                  </a:cubicBezTo>
                  <a:cubicBezTo>
                    <a:pt x="148" y="192"/>
                    <a:pt x="178" y="178"/>
                    <a:pt x="196" y="150"/>
                  </a:cubicBezTo>
                  <a:cubicBezTo>
                    <a:pt x="220" y="103"/>
                    <a:pt x="212" y="48"/>
                    <a:pt x="165" y="16"/>
                  </a:cubicBezTo>
                  <a:cubicBezTo>
                    <a:pt x="148" y="5"/>
                    <a:pt x="131" y="0"/>
                    <a:pt x="11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601550" y="3490075"/>
              <a:ext cx="5500" cy="4850"/>
            </a:xfrm>
            <a:custGeom>
              <a:avLst/>
              <a:gdLst/>
              <a:ahLst/>
              <a:cxnLst/>
              <a:rect l="l" t="t" r="r" b="b"/>
              <a:pathLst>
                <a:path w="220" h="194" extrusionOk="0">
                  <a:moveTo>
                    <a:pt x="109" y="0"/>
                  </a:moveTo>
                  <a:cubicBezTo>
                    <a:pt x="77" y="0"/>
                    <a:pt x="44" y="14"/>
                    <a:pt x="24" y="44"/>
                  </a:cubicBezTo>
                  <a:cubicBezTo>
                    <a:pt x="1" y="91"/>
                    <a:pt x="9" y="146"/>
                    <a:pt x="56" y="177"/>
                  </a:cubicBezTo>
                  <a:cubicBezTo>
                    <a:pt x="72" y="188"/>
                    <a:pt x="90" y="194"/>
                    <a:pt x="107" y="194"/>
                  </a:cubicBezTo>
                  <a:cubicBezTo>
                    <a:pt x="138" y="194"/>
                    <a:pt x="168" y="176"/>
                    <a:pt x="189" y="146"/>
                  </a:cubicBezTo>
                  <a:cubicBezTo>
                    <a:pt x="220" y="107"/>
                    <a:pt x="204" y="44"/>
                    <a:pt x="157" y="13"/>
                  </a:cubicBezTo>
                  <a:cubicBezTo>
                    <a:pt x="143" y="5"/>
                    <a:pt x="126" y="0"/>
                    <a:pt x="109"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577100" y="3492675"/>
              <a:ext cx="7275" cy="3025"/>
            </a:xfrm>
            <a:custGeom>
              <a:avLst/>
              <a:gdLst/>
              <a:ahLst/>
              <a:cxnLst/>
              <a:rect l="l" t="t" r="r" b="b"/>
              <a:pathLst>
                <a:path w="291" h="121" extrusionOk="0">
                  <a:moveTo>
                    <a:pt x="151" y="0"/>
                  </a:moveTo>
                  <a:cubicBezTo>
                    <a:pt x="116" y="0"/>
                    <a:pt x="76" y="9"/>
                    <a:pt x="32" y="34"/>
                  </a:cubicBezTo>
                  <a:cubicBezTo>
                    <a:pt x="9" y="50"/>
                    <a:pt x="1" y="73"/>
                    <a:pt x="16" y="89"/>
                  </a:cubicBezTo>
                  <a:cubicBezTo>
                    <a:pt x="22" y="104"/>
                    <a:pt x="33" y="113"/>
                    <a:pt x="47" y="113"/>
                  </a:cubicBezTo>
                  <a:cubicBezTo>
                    <a:pt x="55" y="113"/>
                    <a:pt x="63" y="110"/>
                    <a:pt x="71" y="105"/>
                  </a:cubicBezTo>
                  <a:cubicBezTo>
                    <a:pt x="102" y="87"/>
                    <a:pt x="127" y="81"/>
                    <a:pt x="148" y="81"/>
                  </a:cubicBezTo>
                  <a:cubicBezTo>
                    <a:pt x="192" y="81"/>
                    <a:pt x="215" y="107"/>
                    <a:pt x="220" y="112"/>
                  </a:cubicBezTo>
                  <a:cubicBezTo>
                    <a:pt x="228" y="120"/>
                    <a:pt x="236" y="120"/>
                    <a:pt x="251" y="120"/>
                  </a:cubicBezTo>
                  <a:cubicBezTo>
                    <a:pt x="259" y="120"/>
                    <a:pt x="267" y="120"/>
                    <a:pt x="275" y="112"/>
                  </a:cubicBezTo>
                  <a:cubicBezTo>
                    <a:pt x="290" y="105"/>
                    <a:pt x="290" y="73"/>
                    <a:pt x="283" y="58"/>
                  </a:cubicBezTo>
                  <a:cubicBezTo>
                    <a:pt x="262" y="32"/>
                    <a:pt x="215" y="0"/>
                    <a:pt x="151"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600575" y="3493250"/>
              <a:ext cx="7275" cy="3025"/>
            </a:xfrm>
            <a:custGeom>
              <a:avLst/>
              <a:gdLst/>
              <a:ahLst/>
              <a:cxnLst/>
              <a:rect l="l" t="t" r="r" b="b"/>
              <a:pathLst>
                <a:path w="291" h="121" extrusionOk="0">
                  <a:moveTo>
                    <a:pt x="143" y="1"/>
                  </a:moveTo>
                  <a:cubicBezTo>
                    <a:pt x="108" y="1"/>
                    <a:pt x="68" y="10"/>
                    <a:pt x="24" y="35"/>
                  </a:cubicBezTo>
                  <a:cubicBezTo>
                    <a:pt x="1" y="42"/>
                    <a:pt x="1" y="66"/>
                    <a:pt x="9" y="89"/>
                  </a:cubicBezTo>
                  <a:cubicBezTo>
                    <a:pt x="14" y="101"/>
                    <a:pt x="28" y="108"/>
                    <a:pt x="45" y="108"/>
                  </a:cubicBezTo>
                  <a:cubicBezTo>
                    <a:pt x="51" y="108"/>
                    <a:pt x="57" y="107"/>
                    <a:pt x="63" y="105"/>
                  </a:cubicBezTo>
                  <a:cubicBezTo>
                    <a:pt x="97" y="85"/>
                    <a:pt x="125" y="79"/>
                    <a:pt x="146" y="79"/>
                  </a:cubicBezTo>
                  <a:cubicBezTo>
                    <a:pt x="186" y="79"/>
                    <a:pt x="207" y="100"/>
                    <a:pt x="212" y="105"/>
                  </a:cubicBezTo>
                  <a:cubicBezTo>
                    <a:pt x="220" y="113"/>
                    <a:pt x="228" y="121"/>
                    <a:pt x="243" y="121"/>
                  </a:cubicBezTo>
                  <a:cubicBezTo>
                    <a:pt x="251" y="121"/>
                    <a:pt x="259" y="121"/>
                    <a:pt x="267" y="113"/>
                  </a:cubicBezTo>
                  <a:cubicBezTo>
                    <a:pt x="282" y="97"/>
                    <a:pt x="290" y="74"/>
                    <a:pt x="275" y="58"/>
                  </a:cubicBezTo>
                  <a:cubicBezTo>
                    <a:pt x="254" y="33"/>
                    <a:pt x="208" y="1"/>
                    <a:pt x="143"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589825" y="3484450"/>
              <a:ext cx="8625" cy="15350"/>
            </a:xfrm>
            <a:custGeom>
              <a:avLst/>
              <a:gdLst/>
              <a:ahLst/>
              <a:cxnLst/>
              <a:rect l="l" t="t" r="r" b="b"/>
              <a:pathLst>
                <a:path w="345" h="614" extrusionOk="0">
                  <a:moveTo>
                    <a:pt x="135" y="0"/>
                  </a:moveTo>
                  <a:cubicBezTo>
                    <a:pt x="130" y="0"/>
                    <a:pt x="124" y="1"/>
                    <a:pt x="118" y="3"/>
                  </a:cubicBezTo>
                  <a:cubicBezTo>
                    <a:pt x="94" y="11"/>
                    <a:pt x="86" y="35"/>
                    <a:pt x="94" y="58"/>
                  </a:cubicBezTo>
                  <a:lnTo>
                    <a:pt x="251" y="410"/>
                  </a:lnTo>
                  <a:cubicBezTo>
                    <a:pt x="259" y="434"/>
                    <a:pt x="251" y="457"/>
                    <a:pt x="243" y="473"/>
                  </a:cubicBezTo>
                  <a:cubicBezTo>
                    <a:pt x="227" y="504"/>
                    <a:pt x="188" y="527"/>
                    <a:pt x="141" y="527"/>
                  </a:cubicBezTo>
                  <a:lnTo>
                    <a:pt x="47" y="527"/>
                  </a:lnTo>
                  <a:cubicBezTo>
                    <a:pt x="43" y="526"/>
                    <a:pt x="39" y="525"/>
                    <a:pt x="35" y="525"/>
                  </a:cubicBezTo>
                  <a:cubicBezTo>
                    <a:pt x="16" y="525"/>
                    <a:pt x="0" y="539"/>
                    <a:pt x="0" y="559"/>
                  </a:cubicBezTo>
                  <a:cubicBezTo>
                    <a:pt x="0" y="582"/>
                    <a:pt x="16" y="606"/>
                    <a:pt x="32" y="606"/>
                  </a:cubicBezTo>
                  <a:cubicBezTo>
                    <a:pt x="63" y="606"/>
                    <a:pt x="86" y="614"/>
                    <a:pt x="110" y="614"/>
                  </a:cubicBezTo>
                  <a:cubicBezTo>
                    <a:pt x="118" y="614"/>
                    <a:pt x="133" y="606"/>
                    <a:pt x="149" y="606"/>
                  </a:cubicBezTo>
                  <a:cubicBezTo>
                    <a:pt x="220" y="606"/>
                    <a:pt x="282" y="567"/>
                    <a:pt x="313" y="512"/>
                  </a:cubicBezTo>
                  <a:cubicBezTo>
                    <a:pt x="337" y="473"/>
                    <a:pt x="345" y="426"/>
                    <a:pt x="321" y="379"/>
                  </a:cubicBezTo>
                  <a:lnTo>
                    <a:pt x="173" y="27"/>
                  </a:lnTo>
                  <a:cubicBezTo>
                    <a:pt x="167" y="9"/>
                    <a:pt x="152" y="0"/>
                    <a:pt x="135"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553825" y="3485000"/>
              <a:ext cx="4725" cy="6975"/>
            </a:xfrm>
            <a:custGeom>
              <a:avLst/>
              <a:gdLst/>
              <a:ahLst/>
              <a:cxnLst/>
              <a:rect l="l" t="t" r="r" b="b"/>
              <a:pathLst>
                <a:path w="189" h="279" extrusionOk="0">
                  <a:moveTo>
                    <a:pt x="40" y="1"/>
                  </a:moveTo>
                  <a:cubicBezTo>
                    <a:pt x="28" y="1"/>
                    <a:pt x="16" y="5"/>
                    <a:pt x="9" y="13"/>
                  </a:cubicBezTo>
                  <a:cubicBezTo>
                    <a:pt x="1" y="28"/>
                    <a:pt x="1" y="59"/>
                    <a:pt x="16" y="67"/>
                  </a:cubicBezTo>
                  <a:lnTo>
                    <a:pt x="95" y="138"/>
                  </a:lnTo>
                  <a:lnTo>
                    <a:pt x="24" y="208"/>
                  </a:lnTo>
                  <a:cubicBezTo>
                    <a:pt x="9" y="224"/>
                    <a:pt x="9" y="255"/>
                    <a:pt x="24" y="271"/>
                  </a:cubicBezTo>
                  <a:cubicBezTo>
                    <a:pt x="32" y="279"/>
                    <a:pt x="40" y="279"/>
                    <a:pt x="55" y="279"/>
                  </a:cubicBezTo>
                  <a:cubicBezTo>
                    <a:pt x="63" y="279"/>
                    <a:pt x="71" y="271"/>
                    <a:pt x="79" y="263"/>
                  </a:cubicBezTo>
                  <a:lnTo>
                    <a:pt x="181" y="161"/>
                  </a:lnTo>
                  <a:cubicBezTo>
                    <a:pt x="188" y="153"/>
                    <a:pt x="188" y="146"/>
                    <a:pt x="188" y="130"/>
                  </a:cubicBezTo>
                  <a:cubicBezTo>
                    <a:pt x="188" y="122"/>
                    <a:pt x="188" y="114"/>
                    <a:pt x="173" y="106"/>
                  </a:cubicBezTo>
                  <a:lnTo>
                    <a:pt x="71" y="13"/>
                  </a:lnTo>
                  <a:cubicBezTo>
                    <a:pt x="63" y="5"/>
                    <a:pt x="52" y="1"/>
                    <a:pt x="40"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623075" y="3488525"/>
              <a:ext cx="4725" cy="6975"/>
            </a:xfrm>
            <a:custGeom>
              <a:avLst/>
              <a:gdLst/>
              <a:ahLst/>
              <a:cxnLst/>
              <a:rect l="l" t="t" r="r" b="b"/>
              <a:pathLst>
                <a:path w="189" h="279" extrusionOk="0">
                  <a:moveTo>
                    <a:pt x="145" y="1"/>
                  </a:moveTo>
                  <a:cubicBezTo>
                    <a:pt x="136" y="1"/>
                    <a:pt x="126" y="5"/>
                    <a:pt x="118" y="12"/>
                  </a:cubicBezTo>
                  <a:lnTo>
                    <a:pt x="16" y="114"/>
                  </a:lnTo>
                  <a:cubicBezTo>
                    <a:pt x="8" y="122"/>
                    <a:pt x="1" y="130"/>
                    <a:pt x="1" y="138"/>
                  </a:cubicBezTo>
                  <a:cubicBezTo>
                    <a:pt x="1" y="153"/>
                    <a:pt x="8" y="161"/>
                    <a:pt x="16" y="169"/>
                  </a:cubicBezTo>
                  <a:lnTo>
                    <a:pt x="118" y="271"/>
                  </a:lnTo>
                  <a:cubicBezTo>
                    <a:pt x="126" y="278"/>
                    <a:pt x="134" y="278"/>
                    <a:pt x="141" y="278"/>
                  </a:cubicBezTo>
                  <a:cubicBezTo>
                    <a:pt x="157" y="278"/>
                    <a:pt x="165" y="278"/>
                    <a:pt x="173" y="263"/>
                  </a:cubicBezTo>
                  <a:cubicBezTo>
                    <a:pt x="188" y="247"/>
                    <a:pt x="188" y="224"/>
                    <a:pt x="173" y="208"/>
                  </a:cubicBezTo>
                  <a:lnTo>
                    <a:pt x="94" y="138"/>
                  </a:lnTo>
                  <a:lnTo>
                    <a:pt x="173" y="67"/>
                  </a:lnTo>
                  <a:cubicBezTo>
                    <a:pt x="188" y="51"/>
                    <a:pt x="188" y="28"/>
                    <a:pt x="173" y="12"/>
                  </a:cubicBezTo>
                  <a:cubicBezTo>
                    <a:pt x="165" y="5"/>
                    <a:pt x="155" y="1"/>
                    <a:pt x="145"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57"/>
          <p:cNvGrpSpPr/>
          <p:nvPr/>
        </p:nvGrpSpPr>
        <p:grpSpPr>
          <a:xfrm>
            <a:off x="5857307" y="3777990"/>
            <a:ext cx="465661" cy="788442"/>
            <a:chOff x="664950" y="3275475"/>
            <a:chExt cx="194650" cy="329575"/>
          </a:xfrm>
        </p:grpSpPr>
        <p:sp>
          <p:nvSpPr>
            <p:cNvPr id="2119" name="Google Shape;2119;p57"/>
            <p:cNvSpPr/>
            <p:nvPr/>
          </p:nvSpPr>
          <p:spPr>
            <a:xfrm>
              <a:off x="664950" y="3333175"/>
              <a:ext cx="41675" cy="97575"/>
            </a:xfrm>
            <a:custGeom>
              <a:avLst/>
              <a:gdLst/>
              <a:ahLst/>
              <a:cxnLst/>
              <a:rect l="l" t="t" r="r" b="b"/>
              <a:pathLst>
                <a:path w="1667" h="3903" extrusionOk="0">
                  <a:moveTo>
                    <a:pt x="751" y="1"/>
                  </a:moveTo>
                  <a:cubicBezTo>
                    <a:pt x="733" y="1"/>
                    <a:pt x="715" y="5"/>
                    <a:pt x="696" y="14"/>
                  </a:cubicBezTo>
                  <a:cubicBezTo>
                    <a:pt x="673" y="29"/>
                    <a:pt x="657" y="61"/>
                    <a:pt x="649" y="92"/>
                  </a:cubicBezTo>
                  <a:lnTo>
                    <a:pt x="563" y="561"/>
                  </a:lnTo>
                  <a:cubicBezTo>
                    <a:pt x="563" y="569"/>
                    <a:pt x="556" y="577"/>
                    <a:pt x="548" y="577"/>
                  </a:cubicBezTo>
                  <a:cubicBezTo>
                    <a:pt x="540" y="577"/>
                    <a:pt x="532" y="577"/>
                    <a:pt x="524" y="569"/>
                  </a:cubicBezTo>
                  <a:cubicBezTo>
                    <a:pt x="524" y="561"/>
                    <a:pt x="516" y="554"/>
                    <a:pt x="516" y="546"/>
                  </a:cubicBezTo>
                  <a:lnTo>
                    <a:pt x="524" y="123"/>
                  </a:lnTo>
                  <a:cubicBezTo>
                    <a:pt x="532" y="61"/>
                    <a:pt x="485" y="14"/>
                    <a:pt x="430" y="6"/>
                  </a:cubicBezTo>
                  <a:cubicBezTo>
                    <a:pt x="399" y="6"/>
                    <a:pt x="376" y="14"/>
                    <a:pt x="352" y="29"/>
                  </a:cubicBezTo>
                  <a:cubicBezTo>
                    <a:pt x="329" y="53"/>
                    <a:pt x="313" y="84"/>
                    <a:pt x="313" y="115"/>
                  </a:cubicBezTo>
                  <a:lnTo>
                    <a:pt x="305" y="554"/>
                  </a:lnTo>
                  <a:cubicBezTo>
                    <a:pt x="305" y="577"/>
                    <a:pt x="297" y="601"/>
                    <a:pt x="282" y="624"/>
                  </a:cubicBezTo>
                  <a:lnTo>
                    <a:pt x="266" y="624"/>
                  </a:lnTo>
                  <a:cubicBezTo>
                    <a:pt x="266" y="624"/>
                    <a:pt x="266" y="624"/>
                    <a:pt x="258" y="616"/>
                  </a:cubicBezTo>
                  <a:lnTo>
                    <a:pt x="219" y="421"/>
                  </a:lnTo>
                  <a:cubicBezTo>
                    <a:pt x="211" y="366"/>
                    <a:pt x="157" y="327"/>
                    <a:pt x="102" y="327"/>
                  </a:cubicBezTo>
                  <a:cubicBezTo>
                    <a:pt x="78" y="335"/>
                    <a:pt x="47" y="350"/>
                    <a:pt x="31" y="374"/>
                  </a:cubicBezTo>
                  <a:cubicBezTo>
                    <a:pt x="8" y="397"/>
                    <a:pt x="0" y="428"/>
                    <a:pt x="8" y="460"/>
                  </a:cubicBezTo>
                  <a:lnTo>
                    <a:pt x="86" y="882"/>
                  </a:lnTo>
                  <a:cubicBezTo>
                    <a:pt x="94" y="1000"/>
                    <a:pt x="117" y="1195"/>
                    <a:pt x="133" y="1399"/>
                  </a:cubicBezTo>
                  <a:cubicBezTo>
                    <a:pt x="196" y="2025"/>
                    <a:pt x="313" y="2604"/>
                    <a:pt x="336" y="2658"/>
                  </a:cubicBezTo>
                  <a:cubicBezTo>
                    <a:pt x="360" y="2752"/>
                    <a:pt x="383" y="2846"/>
                    <a:pt x="423" y="2940"/>
                  </a:cubicBezTo>
                  <a:cubicBezTo>
                    <a:pt x="462" y="3026"/>
                    <a:pt x="501" y="3104"/>
                    <a:pt x="556" y="3183"/>
                  </a:cubicBezTo>
                  <a:cubicBezTo>
                    <a:pt x="610" y="3269"/>
                    <a:pt x="673" y="3339"/>
                    <a:pt x="736" y="3410"/>
                  </a:cubicBezTo>
                  <a:cubicBezTo>
                    <a:pt x="876" y="3543"/>
                    <a:pt x="1025" y="3644"/>
                    <a:pt x="1182" y="3723"/>
                  </a:cubicBezTo>
                  <a:cubicBezTo>
                    <a:pt x="1354" y="3809"/>
                    <a:pt x="1518" y="3863"/>
                    <a:pt x="1667" y="3903"/>
                  </a:cubicBezTo>
                  <a:lnTo>
                    <a:pt x="1557" y="2752"/>
                  </a:lnTo>
                  <a:cubicBezTo>
                    <a:pt x="1369" y="2713"/>
                    <a:pt x="1197" y="2619"/>
                    <a:pt x="1111" y="2439"/>
                  </a:cubicBezTo>
                  <a:cubicBezTo>
                    <a:pt x="1088" y="2385"/>
                    <a:pt x="1064" y="2322"/>
                    <a:pt x="1048" y="2267"/>
                  </a:cubicBezTo>
                  <a:cubicBezTo>
                    <a:pt x="986" y="2017"/>
                    <a:pt x="915" y="1766"/>
                    <a:pt x="869" y="1508"/>
                  </a:cubicBezTo>
                  <a:cubicBezTo>
                    <a:pt x="1002" y="1414"/>
                    <a:pt x="1088" y="1195"/>
                    <a:pt x="1103" y="1117"/>
                  </a:cubicBezTo>
                  <a:lnTo>
                    <a:pt x="1221" y="921"/>
                  </a:lnTo>
                  <a:cubicBezTo>
                    <a:pt x="1252" y="874"/>
                    <a:pt x="1236" y="812"/>
                    <a:pt x="1197" y="781"/>
                  </a:cubicBezTo>
                  <a:cubicBezTo>
                    <a:pt x="1180" y="763"/>
                    <a:pt x="1158" y="754"/>
                    <a:pt x="1134" y="754"/>
                  </a:cubicBezTo>
                  <a:cubicBezTo>
                    <a:pt x="1127" y="754"/>
                    <a:pt x="1119" y="755"/>
                    <a:pt x="1111" y="757"/>
                  </a:cubicBezTo>
                  <a:cubicBezTo>
                    <a:pt x="1080" y="765"/>
                    <a:pt x="1056" y="781"/>
                    <a:pt x="1041" y="804"/>
                  </a:cubicBezTo>
                  <a:lnTo>
                    <a:pt x="923" y="992"/>
                  </a:lnTo>
                  <a:lnTo>
                    <a:pt x="915" y="992"/>
                  </a:lnTo>
                  <a:cubicBezTo>
                    <a:pt x="908" y="992"/>
                    <a:pt x="908" y="992"/>
                    <a:pt x="908" y="984"/>
                  </a:cubicBezTo>
                  <a:cubicBezTo>
                    <a:pt x="900" y="953"/>
                    <a:pt x="908" y="906"/>
                    <a:pt x="923" y="859"/>
                  </a:cubicBezTo>
                  <a:cubicBezTo>
                    <a:pt x="931" y="859"/>
                    <a:pt x="931" y="859"/>
                    <a:pt x="1174" y="350"/>
                  </a:cubicBezTo>
                  <a:cubicBezTo>
                    <a:pt x="1189" y="327"/>
                    <a:pt x="1189" y="295"/>
                    <a:pt x="1182" y="264"/>
                  </a:cubicBezTo>
                  <a:cubicBezTo>
                    <a:pt x="1174" y="241"/>
                    <a:pt x="1150" y="217"/>
                    <a:pt x="1119" y="202"/>
                  </a:cubicBezTo>
                  <a:cubicBezTo>
                    <a:pt x="1109" y="199"/>
                    <a:pt x="1100" y="198"/>
                    <a:pt x="1090" y="198"/>
                  </a:cubicBezTo>
                  <a:cubicBezTo>
                    <a:pt x="1043" y="198"/>
                    <a:pt x="996" y="227"/>
                    <a:pt x="970" y="272"/>
                  </a:cubicBezTo>
                  <a:lnTo>
                    <a:pt x="806" y="624"/>
                  </a:lnTo>
                  <a:cubicBezTo>
                    <a:pt x="798" y="632"/>
                    <a:pt x="798" y="632"/>
                    <a:pt x="790" y="632"/>
                  </a:cubicBezTo>
                  <a:lnTo>
                    <a:pt x="782" y="624"/>
                  </a:lnTo>
                  <a:cubicBezTo>
                    <a:pt x="775" y="624"/>
                    <a:pt x="775" y="624"/>
                    <a:pt x="775" y="616"/>
                  </a:cubicBezTo>
                  <a:lnTo>
                    <a:pt x="861" y="131"/>
                  </a:lnTo>
                  <a:cubicBezTo>
                    <a:pt x="876" y="76"/>
                    <a:pt x="837" y="22"/>
                    <a:pt x="790" y="6"/>
                  </a:cubicBezTo>
                  <a:cubicBezTo>
                    <a:pt x="777" y="3"/>
                    <a:pt x="764" y="1"/>
                    <a:pt x="751"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680400" y="3355425"/>
              <a:ext cx="7450" cy="7850"/>
            </a:xfrm>
            <a:custGeom>
              <a:avLst/>
              <a:gdLst/>
              <a:ahLst/>
              <a:cxnLst/>
              <a:rect l="l" t="t" r="r" b="b"/>
              <a:pathLst>
                <a:path w="298" h="314" extrusionOk="0">
                  <a:moveTo>
                    <a:pt x="266" y="0"/>
                  </a:moveTo>
                  <a:cubicBezTo>
                    <a:pt x="258" y="0"/>
                    <a:pt x="24" y="16"/>
                    <a:pt x="0" y="274"/>
                  </a:cubicBezTo>
                  <a:cubicBezTo>
                    <a:pt x="0" y="297"/>
                    <a:pt x="16" y="305"/>
                    <a:pt x="31" y="313"/>
                  </a:cubicBezTo>
                  <a:cubicBezTo>
                    <a:pt x="47" y="313"/>
                    <a:pt x="63" y="297"/>
                    <a:pt x="63" y="282"/>
                  </a:cubicBezTo>
                  <a:cubicBezTo>
                    <a:pt x="78" y="71"/>
                    <a:pt x="258" y="63"/>
                    <a:pt x="266" y="63"/>
                  </a:cubicBezTo>
                  <a:cubicBezTo>
                    <a:pt x="282" y="63"/>
                    <a:pt x="297" y="47"/>
                    <a:pt x="297" y="31"/>
                  </a:cubicBezTo>
                  <a:cubicBezTo>
                    <a:pt x="297" y="16"/>
                    <a:pt x="274" y="0"/>
                    <a:pt x="266"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823375" y="3324425"/>
              <a:ext cx="36225" cy="100075"/>
            </a:xfrm>
            <a:custGeom>
              <a:avLst/>
              <a:gdLst/>
              <a:ahLst/>
              <a:cxnLst/>
              <a:rect l="l" t="t" r="r" b="b"/>
              <a:pathLst>
                <a:path w="1449" h="4003" extrusionOk="0">
                  <a:moveTo>
                    <a:pt x="1014" y="1"/>
                  </a:moveTo>
                  <a:cubicBezTo>
                    <a:pt x="1007" y="1"/>
                    <a:pt x="1000" y="2"/>
                    <a:pt x="995" y="4"/>
                  </a:cubicBezTo>
                  <a:cubicBezTo>
                    <a:pt x="940" y="19"/>
                    <a:pt x="901" y="66"/>
                    <a:pt x="908" y="129"/>
                  </a:cubicBezTo>
                  <a:lnTo>
                    <a:pt x="948" y="552"/>
                  </a:lnTo>
                  <a:cubicBezTo>
                    <a:pt x="948" y="559"/>
                    <a:pt x="948" y="567"/>
                    <a:pt x="940" y="575"/>
                  </a:cubicBezTo>
                  <a:cubicBezTo>
                    <a:pt x="940" y="583"/>
                    <a:pt x="932" y="583"/>
                    <a:pt x="924" y="583"/>
                  </a:cubicBezTo>
                  <a:cubicBezTo>
                    <a:pt x="916" y="583"/>
                    <a:pt x="901" y="575"/>
                    <a:pt x="901" y="567"/>
                  </a:cubicBezTo>
                  <a:lnTo>
                    <a:pt x="783" y="106"/>
                  </a:lnTo>
                  <a:cubicBezTo>
                    <a:pt x="775" y="74"/>
                    <a:pt x="752" y="51"/>
                    <a:pt x="729" y="35"/>
                  </a:cubicBezTo>
                  <a:cubicBezTo>
                    <a:pt x="710" y="26"/>
                    <a:pt x="692" y="22"/>
                    <a:pt x="674" y="22"/>
                  </a:cubicBezTo>
                  <a:cubicBezTo>
                    <a:pt x="661" y="22"/>
                    <a:pt x="648" y="24"/>
                    <a:pt x="635" y="27"/>
                  </a:cubicBezTo>
                  <a:cubicBezTo>
                    <a:pt x="588" y="51"/>
                    <a:pt x="556" y="106"/>
                    <a:pt x="572" y="160"/>
                  </a:cubicBezTo>
                  <a:lnTo>
                    <a:pt x="697" y="638"/>
                  </a:lnTo>
                  <a:cubicBezTo>
                    <a:pt x="697" y="645"/>
                    <a:pt x="697" y="645"/>
                    <a:pt x="689" y="653"/>
                  </a:cubicBezTo>
                  <a:lnTo>
                    <a:pt x="674" y="653"/>
                  </a:lnTo>
                  <a:lnTo>
                    <a:pt x="470" y="309"/>
                  </a:lnTo>
                  <a:cubicBezTo>
                    <a:pt x="446" y="272"/>
                    <a:pt x="401" y="249"/>
                    <a:pt x="357" y="249"/>
                  </a:cubicBezTo>
                  <a:cubicBezTo>
                    <a:pt x="345" y="249"/>
                    <a:pt x="333" y="251"/>
                    <a:pt x="322" y="254"/>
                  </a:cubicBezTo>
                  <a:cubicBezTo>
                    <a:pt x="290" y="270"/>
                    <a:pt x="275" y="293"/>
                    <a:pt x="267" y="325"/>
                  </a:cubicBezTo>
                  <a:cubicBezTo>
                    <a:pt x="259" y="348"/>
                    <a:pt x="259" y="379"/>
                    <a:pt x="275" y="403"/>
                  </a:cubicBezTo>
                  <a:cubicBezTo>
                    <a:pt x="564" y="896"/>
                    <a:pt x="564" y="896"/>
                    <a:pt x="564" y="896"/>
                  </a:cubicBezTo>
                  <a:cubicBezTo>
                    <a:pt x="588" y="935"/>
                    <a:pt x="596" y="982"/>
                    <a:pt x="596" y="1021"/>
                  </a:cubicBezTo>
                  <a:cubicBezTo>
                    <a:pt x="596" y="1021"/>
                    <a:pt x="596" y="1029"/>
                    <a:pt x="588" y="1029"/>
                  </a:cubicBezTo>
                  <a:cubicBezTo>
                    <a:pt x="588" y="1029"/>
                    <a:pt x="580" y="1029"/>
                    <a:pt x="580" y="1021"/>
                  </a:cubicBezTo>
                  <a:lnTo>
                    <a:pt x="455" y="849"/>
                  </a:lnTo>
                  <a:cubicBezTo>
                    <a:pt x="431" y="825"/>
                    <a:pt x="408" y="810"/>
                    <a:pt x="376" y="810"/>
                  </a:cubicBezTo>
                  <a:cubicBezTo>
                    <a:pt x="371" y="808"/>
                    <a:pt x="365" y="808"/>
                    <a:pt x="359" y="808"/>
                  </a:cubicBezTo>
                  <a:cubicBezTo>
                    <a:pt x="334" y="808"/>
                    <a:pt x="310" y="820"/>
                    <a:pt x="290" y="833"/>
                  </a:cubicBezTo>
                  <a:cubicBezTo>
                    <a:pt x="251" y="872"/>
                    <a:pt x="243" y="935"/>
                    <a:pt x="283" y="982"/>
                  </a:cubicBezTo>
                  <a:lnTo>
                    <a:pt x="408" y="1162"/>
                  </a:lnTo>
                  <a:cubicBezTo>
                    <a:pt x="431" y="1240"/>
                    <a:pt x="533" y="1451"/>
                    <a:pt x="674" y="1537"/>
                  </a:cubicBezTo>
                  <a:cubicBezTo>
                    <a:pt x="642" y="1796"/>
                    <a:pt x="596" y="2046"/>
                    <a:pt x="549" y="2304"/>
                  </a:cubicBezTo>
                  <a:cubicBezTo>
                    <a:pt x="541" y="2367"/>
                    <a:pt x="525" y="2429"/>
                    <a:pt x="502" y="2484"/>
                  </a:cubicBezTo>
                  <a:cubicBezTo>
                    <a:pt x="431" y="2672"/>
                    <a:pt x="259" y="2782"/>
                    <a:pt x="71" y="2828"/>
                  </a:cubicBezTo>
                  <a:cubicBezTo>
                    <a:pt x="63" y="2836"/>
                    <a:pt x="48" y="2836"/>
                    <a:pt x="40" y="2844"/>
                  </a:cubicBezTo>
                  <a:lnTo>
                    <a:pt x="1" y="4002"/>
                  </a:lnTo>
                  <a:cubicBezTo>
                    <a:pt x="165" y="3947"/>
                    <a:pt x="353" y="3877"/>
                    <a:pt x="533" y="3767"/>
                  </a:cubicBezTo>
                  <a:cubicBezTo>
                    <a:pt x="682" y="3681"/>
                    <a:pt x="830" y="3564"/>
                    <a:pt x="955" y="3423"/>
                  </a:cubicBezTo>
                  <a:cubicBezTo>
                    <a:pt x="1018" y="3353"/>
                    <a:pt x="1073" y="3267"/>
                    <a:pt x="1120" y="3188"/>
                  </a:cubicBezTo>
                  <a:cubicBezTo>
                    <a:pt x="1167" y="3102"/>
                    <a:pt x="1198" y="3016"/>
                    <a:pt x="1229" y="2930"/>
                  </a:cubicBezTo>
                  <a:cubicBezTo>
                    <a:pt x="1261" y="2828"/>
                    <a:pt x="1276" y="2735"/>
                    <a:pt x="1292" y="2641"/>
                  </a:cubicBezTo>
                  <a:cubicBezTo>
                    <a:pt x="1308" y="2586"/>
                    <a:pt x="1386" y="1999"/>
                    <a:pt x="1394" y="1373"/>
                  </a:cubicBezTo>
                  <a:cubicBezTo>
                    <a:pt x="1401" y="1162"/>
                    <a:pt x="1401" y="974"/>
                    <a:pt x="1409" y="857"/>
                  </a:cubicBezTo>
                  <a:lnTo>
                    <a:pt x="1448" y="419"/>
                  </a:lnTo>
                  <a:cubicBezTo>
                    <a:pt x="1448" y="395"/>
                    <a:pt x="1441" y="364"/>
                    <a:pt x="1425" y="340"/>
                  </a:cubicBezTo>
                  <a:cubicBezTo>
                    <a:pt x="1401" y="317"/>
                    <a:pt x="1370" y="301"/>
                    <a:pt x="1347" y="301"/>
                  </a:cubicBezTo>
                  <a:cubicBezTo>
                    <a:pt x="1292" y="301"/>
                    <a:pt x="1237" y="340"/>
                    <a:pt x="1237" y="403"/>
                  </a:cubicBezTo>
                  <a:lnTo>
                    <a:pt x="1214" y="599"/>
                  </a:lnTo>
                  <a:cubicBezTo>
                    <a:pt x="1206" y="606"/>
                    <a:pt x="1206" y="606"/>
                    <a:pt x="1206" y="606"/>
                  </a:cubicBezTo>
                  <a:cubicBezTo>
                    <a:pt x="1201" y="606"/>
                    <a:pt x="1199" y="610"/>
                    <a:pt x="1196" y="610"/>
                  </a:cubicBezTo>
                  <a:cubicBezTo>
                    <a:pt x="1195" y="610"/>
                    <a:pt x="1193" y="609"/>
                    <a:pt x="1190" y="606"/>
                  </a:cubicBezTo>
                  <a:cubicBezTo>
                    <a:pt x="1175" y="591"/>
                    <a:pt x="1167" y="567"/>
                    <a:pt x="1167" y="544"/>
                  </a:cubicBezTo>
                  <a:lnTo>
                    <a:pt x="1120" y="98"/>
                  </a:lnTo>
                  <a:cubicBezTo>
                    <a:pt x="1120" y="74"/>
                    <a:pt x="1104" y="43"/>
                    <a:pt x="1081" y="27"/>
                  </a:cubicBezTo>
                  <a:cubicBezTo>
                    <a:pt x="1057" y="10"/>
                    <a:pt x="1034" y="1"/>
                    <a:pt x="1014"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837850" y="3347400"/>
              <a:ext cx="7850" cy="7250"/>
            </a:xfrm>
            <a:custGeom>
              <a:avLst/>
              <a:gdLst/>
              <a:ahLst/>
              <a:cxnLst/>
              <a:rect l="l" t="t" r="r" b="b"/>
              <a:pathLst>
                <a:path w="314" h="290" extrusionOk="0">
                  <a:moveTo>
                    <a:pt x="32" y="0"/>
                  </a:moveTo>
                  <a:cubicBezTo>
                    <a:pt x="17" y="0"/>
                    <a:pt x="1" y="16"/>
                    <a:pt x="9" y="32"/>
                  </a:cubicBezTo>
                  <a:cubicBezTo>
                    <a:pt x="9" y="47"/>
                    <a:pt x="17" y="63"/>
                    <a:pt x="32" y="63"/>
                  </a:cubicBezTo>
                  <a:cubicBezTo>
                    <a:pt x="40" y="63"/>
                    <a:pt x="228" y="63"/>
                    <a:pt x="251" y="266"/>
                  </a:cubicBezTo>
                  <a:cubicBezTo>
                    <a:pt x="259" y="282"/>
                    <a:pt x="267" y="290"/>
                    <a:pt x="283" y="290"/>
                  </a:cubicBezTo>
                  <a:lnTo>
                    <a:pt x="290" y="290"/>
                  </a:lnTo>
                  <a:cubicBezTo>
                    <a:pt x="306" y="290"/>
                    <a:pt x="314" y="274"/>
                    <a:pt x="314" y="259"/>
                  </a:cubicBezTo>
                  <a:cubicBezTo>
                    <a:pt x="275" y="0"/>
                    <a:pt x="32" y="0"/>
                    <a:pt x="32"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703475" y="3383000"/>
              <a:ext cx="120900" cy="97425"/>
            </a:xfrm>
            <a:custGeom>
              <a:avLst/>
              <a:gdLst/>
              <a:ahLst/>
              <a:cxnLst/>
              <a:rect l="l" t="t" r="r" b="b"/>
              <a:pathLst>
                <a:path w="4836" h="3897" extrusionOk="0">
                  <a:moveTo>
                    <a:pt x="3334" y="0"/>
                  </a:moveTo>
                  <a:lnTo>
                    <a:pt x="3334" y="8"/>
                  </a:lnTo>
                  <a:cubicBezTo>
                    <a:pt x="3298" y="4"/>
                    <a:pt x="3263" y="2"/>
                    <a:pt x="3228" y="2"/>
                  </a:cubicBezTo>
                  <a:cubicBezTo>
                    <a:pt x="3193" y="2"/>
                    <a:pt x="3158" y="4"/>
                    <a:pt x="3122" y="8"/>
                  </a:cubicBezTo>
                  <a:lnTo>
                    <a:pt x="1479" y="149"/>
                  </a:lnTo>
                  <a:cubicBezTo>
                    <a:pt x="1479" y="149"/>
                    <a:pt x="939" y="180"/>
                    <a:pt x="0" y="626"/>
                  </a:cubicBezTo>
                  <a:lnTo>
                    <a:pt x="16" y="759"/>
                  </a:lnTo>
                  <a:lnTo>
                    <a:pt x="126" y="1910"/>
                  </a:lnTo>
                  <a:lnTo>
                    <a:pt x="157" y="2176"/>
                  </a:lnTo>
                  <a:lnTo>
                    <a:pt x="720" y="2199"/>
                  </a:lnTo>
                  <a:lnTo>
                    <a:pt x="1002" y="3897"/>
                  </a:lnTo>
                  <a:lnTo>
                    <a:pt x="4359" y="3553"/>
                  </a:lnTo>
                  <a:lnTo>
                    <a:pt x="4296" y="1988"/>
                  </a:lnTo>
                  <a:lnTo>
                    <a:pt x="4789" y="1933"/>
                  </a:lnTo>
                  <a:lnTo>
                    <a:pt x="4797" y="1659"/>
                  </a:lnTo>
                  <a:lnTo>
                    <a:pt x="4836" y="501"/>
                  </a:lnTo>
                  <a:lnTo>
                    <a:pt x="4836" y="376"/>
                  </a:lnTo>
                  <a:cubicBezTo>
                    <a:pt x="3874" y="0"/>
                    <a:pt x="3334" y="0"/>
                    <a:pt x="3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741425" y="3379125"/>
              <a:ext cx="43450" cy="31975"/>
            </a:xfrm>
            <a:custGeom>
              <a:avLst/>
              <a:gdLst/>
              <a:ahLst/>
              <a:cxnLst/>
              <a:rect l="l" t="t" r="r" b="b"/>
              <a:pathLst>
                <a:path w="1738" h="1279" extrusionOk="0">
                  <a:moveTo>
                    <a:pt x="1227" y="0"/>
                  </a:moveTo>
                  <a:cubicBezTo>
                    <a:pt x="741" y="0"/>
                    <a:pt x="11" y="124"/>
                    <a:pt x="0" y="273"/>
                  </a:cubicBezTo>
                  <a:cubicBezTo>
                    <a:pt x="0" y="327"/>
                    <a:pt x="0" y="390"/>
                    <a:pt x="0" y="445"/>
                  </a:cubicBezTo>
                  <a:cubicBezTo>
                    <a:pt x="52" y="924"/>
                    <a:pt x="430" y="1278"/>
                    <a:pt x="860" y="1278"/>
                  </a:cubicBezTo>
                  <a:cubicBezTo>
                    <a:pt x="886" y="1278"/>
                    <a:pt x="913" y="1277"/>
                    <a:pt x="939" y="1274"/>
                  </a:cubicBezTo>
                  <a:cubicBezTo>
                    <a:pt x="1401" y="1227"/>
                    <a:pt x="1737" y="781"/>
                    <a:pt x="1690" y="273"/>
                  </a:cubicBezTo>
                  <a:cubicBezTo>
                    <a:pt x="1683" y="210"/>
                    <a:pt x="1667" y="155"/>
                    <a:pt x="1651" y="93"/>
                  </a:cubicBezTo>
                  <a:cubicBezTo>
                    <a:pt x="1631" y="28"/>
                    <a:pt x="1456"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707375" y="3434750"/>
              <a:ext cx="18825" cy="31200"/>
            </a:xfrm>
            <a:custGeom>
              <a:avLst/>
              <a:gdLst/>
              <a:ahLst/>
              <a:cxnLst/>
              <a:rect l="l" t="t" r="r" b="b"/>
              <a:pathLst>
                <a:path w="753" h="1248" extrusionOk="0">
                  <a:moveTo>
                    <a:pt x="525" y="0"/>
                  </a:moveTo>
                  <a:cubicBezTo>
                    <a:pt x="512" y="0"/>
                    <a:pt x="499" y="1"/>
                    <a:pt x="486" y="4"/>
                  </a:cubicBezTo>
                  <a:lnTo>
                    <a:pt x="1" y="106"/>
                  </a:lnTo>
                  <a:lnTo>
                    <a:pt x="564" y="129"/>
                  </a:lnTo>
                  <a:lnTo>
                    <a:pt x="752" y="1248"/>
                  </a:lnTo>
                  <a:lnTo>
                    <a:pt x="729" y="207"/>
                  </a:lnTo>
                  <a:cubicBezTo>
                    <a:pt x="729" y="88"/>
                    <a:pt x="634" y="0"/>
                    <a:pt x="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804475" y="3429925"/>
              <a:ext cx="18750" cy="29000"/>
            </a:xfrm>
            <a:custGeom>
              <a:avLst/>
              <a:gdLst/>
              <a:ahLst/>
              <a:cxnLst/>
              <a:rect l="l" t="t" r="r" b="b"/>
              <a:pathLst>
                <a:path w="750" h="1160" extrusionOk="0">
                  <a:moveTo>
                    <a:pt x="296" y="0"/>
                  </a:moveTo>
                  <a:cubicBezTo>
                    <a:pt x="134" y="0"/>
                    <a:pt x="0" y="158"/>
                    <a:pt x="53" y="322"/>
                  </a:cubicBezTo>
                  <a:lnTo>
                    <a:pt x="295" y="1159"/>
                  </a:lnTo>
                  <a:lnTo>
                    <a:pt x="256" y="111"/>
                  </a:lnTo>
                  <a:lnTo>
                    <a:pt x="749" y="56"/>
                  </a:lnTo>
                  <a:lnTo>
                    <a:pt x="319" y="1"/>
                  </a:lnTo>
                  <a:cubicBezTo>
                    <a:pt x="311" y="1"/>
                    <a:pt x="303"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709525" y="3275475"/>
              <a:ext cx="89225" cy="79675"/>
            </a:xfrm>
            <a:custGeom>
              <a:avLst/>
              <a:gdLst/>
              <a:ahLst/>
              <a:cxnLst/>
              <a:rect l="l" t="t" r="r" b="b"/>
              <a:pathLst>
                <a:path w="3569" h="3187" extrusionOk="0">
                  <a:moveTo>
                    <a:pt x="1912" y="1"/>
                  </a:moveTo>
                  <a:cubicBezTo>
                    <a:pt x="1828" y="1"/>
                    <a:pt x="1737" y="12"/>
                    <a:pt x="1636" y="37"/>
                  </a:cubicBezTo>
                  <a:cubicBezTo>
                    <a:pt x="1425" y="84"/>
                    <a:pt x="1237" y="217"/>
                    <a:pt x="1128" y="405"/>
                  </a:cubicBezTo>
                  <a:cubicBezTo>
                    <a:pt x="1089" y="483"/>
                    <a:pt x="1065" y="569"/>
                    <a:pt x="1065" y="663"/>
                  </a:cubicBezTo>
                  <a:lnTo>
                    <a:pt x="729" y="694"/>
                  </a:lnTo>
                  <a:cubicBezTo>
                    <a:pt x="283" y="741"/>
                    <a:pt x="1" y="1211"/>
                    <a:pt x="173" y="1625"/>
                  </a:cubicBezTo>
                  <a:lnTo>
                    <a:pt x="275" y="1766"/>
                  </a:lnTo>
                  <a:cubicBezTo>
                    <a:pt x="228" y="1931"/>
                    <a:pt x="212" y="2111"/>
                    <a:pt x="228" y="2290"/>
                  </a:cubicBezTo>
                  <a:lnTo>
                    <a:pt x="228" y="2298"/>
                  </a:lnTo>
                  <a:cubicBezTo>
                    <a:pt x="265" y="2802"/>
                    <a:pt x="687" y="3186"/>
                    <a:pt x="1184" y="3186"/>
                  </a:cubicBezTo>
                  <a:cubicBezTo>
                    <a:pt x="1212" y="3186"/>
                    <a:pt x="1240" y="3185"/>
                    <a:pt x="1269" y="3182"/>
                  </a:cubicBezTo>
                  <a:lnTo>
                    <a:pt x="2622" y="3081"/>
                  </a:lnTo>
                  <a:cubicBezTo>
                    <a:pt x="3107" y="3042"/>
                    <a:pt x="3475" y="2611"/>
                    <a:pt x="3436" y="2118"/>
                  </a:cubicBezTo>
                  <a:lnTo>
                    <a:pt x="3428" y="2032"/>
                  </a:lnTo>
                  <a:cubicBezTo>
                    <a:pt x="3420" y="1899"/>
                    <a:pt x="3389" y="1774"/>
                    <a:pt x="3350" y="1649"/>
                  </a:cubicBezTo>
                  <a:cubicBezTo>
                    <a:pt x="3506" y="1344"/>
                    <a:pt x="3569" y="843"/>
                    <a:pt x="3013" y="553"/>
                  </a:cubicBezTo>
                  <a:cubicBezTo>
                    <a:pt x="2603" y="342"/>
                    <a:pt x="2372" y="1"/>
                    <a:pt x="191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715800" y="3306325"/>
              <a:ext cx="81975" cy="98475"/>
            </a:xfrm>
            <a:custGeom>
              <a:avLst/>
              <a:gdLst/>
              <a:ahLst/>
              <a:cxnLst/>
              <a:rect l="l" t="t" r="r" b="b"/>
              <a:pathLst>
                <a:path w="3279" h="3939" extrusionOk="0">
                  <a:moveTo>
                    <a:pt x="634" y="0"/>
                  </a:moveTo>
                  <a:cubicBezTo>
                    <a:pt x="407" y="133"/>
                    <a:pt x="399" y="587"/>
                    <a:pt x="415" y="884"/>
                  </a:cubicBezTo>
                  <a:lnTo>
                    <a:pt x="439" y="1166"/>
                  </a:lnTo>
                  <a:lnTo>
                    <a:pt x="352" y="1174"/>
                  </a:lnTo>
                  <a:cubicBezTo>
                    <a:pt x="149" y="1197"/>
                    <a:pt x="0" y="1377"/>
                    <a:pt x="16" y="1589"/>
                  </a:cubicBezTo>
                  <a:lnTo>
                    <a:pt x="24" y="1628"/>
                  </a:lnTo>
                  <a:cubicBezTo>
                    <a:pt x="38" y="1817"/>
                    <a:pt x="203" y="1966"/>
                    <a:pt x="390" y="1966"/>
                  </a:cubicBezTo>
                  <a:cubicBezTo>
                    <a:pt x="404" y="1966"/>
                    <a:pt x="417" y="1966"/>
                    <a:pt x="431" y="1964"/>
                  </a:cubicBezTo>
                  <a:lnTo>
                    <a:pt x="517" y="1956"/>
                  </a:lnTo>
                  <a:lnTo>
                    <a:pt x="525" y="2027"/>
                  </a:lnTo>
                  <a:cubicBezTo>
                    <a:pt x="564" y="2457"/>
                    <a:pt x="861" y="2809"/>
                    <a:pt x="1244" y="2950"/>
                  </a:cubicBezTo>
                  <a:lnTo>
                    <a:pt x="1284" y="3388"/>
                  </a:lnTo>
                  <a:cubicBezTo>
                    <a:pt x="1313" y="3705"/>
                    <a:pt x="1585" y="3939"/>
                    <a:pt x="1898" y="3939"/>
                  </a:cubicBezTo>
                  <a:cubicBezTo>
                    <a:pt x="1917" y="3939"/>
                    <a:pt x="1937" y="3938"/>
                    <a:pt x="1957" y="3936"/>
                  </a:cubicBezTo>
                  <a:cubicBezTo>
                    <a:pt x="2285" y="3905"/>
                    <a:pt x="2536" y="3607"/>
                    <a:pt x="2504" y="3271"/>
                  </a:cubicBezTo>
                  <a:lnTo>
                    <a:pt x="2457" y="2801"/>
                  </a:lnTo>
                  <a:cubicBezTo>
                    <a:pt x="2778" y="2582"/>
                    <a:pt x="2974" y="2199"/>
                    <a:pt x="2935" y="1792"/>
                  </a:cubicBezTo>
                  <a:lnTo>
                    <a:pt x="2927" y="1722"/>
                  </a:lnTo>
                  <a:cubicBezTo>
                    <a:pt x="3130" y="1698"/>
                    <a:pt x="3279" y="1518"/>
                    <a:pt x="3263" y="1307"/>
                  </a:cubicBezTo>
                  <a:lnTo>
                    <a:pt x="3255" y="1268"/>
                  </a:lnTo>
                  <a:cubicBezTo>
                    <a:pt x="3240" y="1074"/>
                    <a:pt x="3070" y="930"/>
                    <a:pt x="2878" y="930"/>
                  </a:cubicBezTo>
                  <a:cubicBezTo>
                    <a:pt x="2868" y="930"/>
                    <a:pt x="2858" y="931"/>
                    <a:pt x="2848" y="931"/>
                  </a:cubicBezTo>
                  <a:lnTo>
                    <a:pt x="2817" y="610"/>
                  </a:lnTo>
                  <a:cubicBezTo>
                    <a:pt x="2786" y="540"/>
                    <a:pt x="2723" y="446"/>
                    <a:pt x="2669" y="399"/>
                  </a:cubicBezTo>
                  <a:cubicBezTo>
                    <a:pt x="2550" y="299"/>
                    <a:pt x="2396" y="249"/>
                    <a:pt x="2239" y="249"/>
                  </a:cubicBezTo>
                  <a:cubicBezTo>
                    <a:pt x="2199" y="249"/>
                    <a:pt x="2160" y="252"/>
                    <a:pt x="2121" y="258"/>
                  </a:cubicBezTo>
                  <a:cubicBezTo>
                    <a:pt x="1876" y="304"/>
                    <a:pt x="1670" y="322"/>
                    <a:pt x="1497" y="322"/>
                  </a:cubicBezTo>
                  <a:cubicBezTo>
                    <a:pt x="772" y="322"/>
                    <a:pt x="634" y="0"/>
                    <a:pt x="634"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728700" y="3349350"/>
              <a:ext cx="61450" cy="39850"/>
            </a:xfrm>
            <a:custGeom>
              <a:avLst/>
              <a:gdLst/>
              <a:ahLst/>
              <a:cxnLst/>
              <a:rect l="l" t="t" r="r" b="b"/>
              <a:pathLst>
                <a:path w="2458" h="1594" extrusionOk="0">
                  <a:moveTo>
                    <a:pt x="2403" y="1"/>
                  </a:moveTo>
                  <a:cubicBezTo>
                    <a:pt x="2395" y="548"/>
                    <a:pt x="1973" y="1018"/>
                    <a:pt x="1409" y="1072"/>
                  </a:cubicBezTo>
                  <a:lnTo>
                    <a:pt x="1182" y="1096"/>
                  </a:lnTo>
                  <a:cubicBezTo>
                    <a:pt x="1147" y="1099"/>
                    <a:pt x="1112" y="1101"/>
                    <a:pt x="1077" y="1101"/>
                  </a:cubicBezTo>
                  <a:cubicBezTo>
                    <a:pt x="564" y="1101"/>
                    <a:pt x="118" y="733"/>
                    <a:pt x="9" y="235"/>
                  </a:cubicBezTo>
                  <a:lnTo>
                    <a:pt x="1" y="235"/>
                  </a:lnTo>
                  <a:lnTo>
                    <a:pt x="9" y="306"/>
                  </a:lnTo>
                  <a:cubicBezTo>
                    <a:pt x="56" y="767"/>
                    <a:pt x="392" y="1143"/>
                    <a:pt x="815" y="1252"/>
                  </a:cubicBezTo>
                  <a:cubicBezTo>
                    <a:pt x="893" y="1452"/>
                    <a:pt x="1082" y="1593"/>
                    <a:pt x="1298" y="1593"/>
                  </a:cubicBezTo>
                  <a:cubicBezTo>
                    <a:pt x="1319" y="1593"/>
                    <a:pt x="1341" y="1592"/>
                    <a:pt x="1362" y="1589"/>
                  </a:cubicBezTo>
                  <a:cubicBezTo>
                    <a:pt x="1597" y="1565"/>
                    <a:pt x="1785" y="1378"/>
                    <a:pt x="1824" y="1151"/>
                  </a:cubicBezTo>
                  <a:cubicBezTo>
                    <a:pt x="2207" y="955"/>
                    <a:pt x="2458" y="533"/>
                    <a:pt x="2419" y="71"/>
                  </a:cubicBezTo>
                  <a:lnTo>
                    <a:pt x="2411" y="1"/>
                  </a:ln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719900" y="3340850"/>
              <a:ext cx="7275" cy="9300"/>
            </a:xfrm>
            <a:custGeom>
              <a:avLst/>
              <a:gdLst/>
              <a:ahLst/>
              <a:cxnLst/>
              <a:rect l="l" t="t" r="r" b="b"/>
              <a:pathLst>
                <a:path w="291" h="372" extrusionOk="0">
                  <a:moveTo>
                    <a:pt x="44" y="0"/>
                  </a:moveTo>
                  <a:cubicBezTo>
                    <a:pt x="34" y="0"/>
                    <a:pt x="24" y="4"/>
                    <a:pt x="16" y="12"/>
                  </a:cubicBezTo>
                  <a:cubicBezTo>
                    <a:pt x="1" y="28"/>
                    <a:pt x="1" y="51"/>
                    <a:pt x="16" y="67"/>
                  </a:cubicBezTo>
                  <a:lnTo>
                    <a:pt x="173" y="215"/>
                  </a:lnTo>
                  <a:lnTo>
                    <a:pt x="95" y="301"/>
                  </a:lnTo>
                  <a:cubicBezTo>
                    <a:pt x="79" y="317"/>
                    <a:pt x="79" y="341"/>
                    <a:pt x="95" y="356"/>
                  </a:cubicBezTo>
                  <a:cubicBezTo>
                    <a:pt x="102" y="364"/>
                    <a:pt x="110" y="372"/>
                    <a:pt x="126" y="372"/>
                  </a:cubicBezTo>
                  <a:cubicBezTo>
                    <a:pt x="134" y="372"/>
                    <a:pt x="142" y="364"/>
                    <a:pt x="149" y="356"/>
                  </a:cubicBezTo>
                  <a:lnTo>
                    <a:pt x="290" y="208"/>
                  </a:lnTo>
                  <a:lnTo>
                    <a:pt x="71" y="12"/>
                  </a:lnTo>
                  <a:cubicBezTo>
                    <a:pt x="63" y="4"/>
                    <a:pt x="54" y="0"/>
                    <a:pt x="44"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787000" y="3334225"/>
              <a:ext cx="6275" cy="9475"/>
            </a:xfrm>
            <a:custGeom>
              <a:avLst/>
              <a:gdLst/>
              <a:ahLst/>
              <a:cxnLst/>
              <a:rect l="l" t="t" r="r" b="b"/>
              <a:pathLst>
                <a:path w="251" h="379" extrusionOk="0">
                  <a:moveTo>
                    <a:pt x="171" y="0"/>
                  </a:moveTo>
                  <a:cubicBezTo>
                    <a:pt x="154" y="0"/>
                    <a:pt x="139" y="9"/>
                    <a:pt x="134" y="27"/>
                  </a:cubicBezTo>
                  <a:lnTo>
                    <a:pt x="0" y="293"/>
                  </a:lnTo>
                  <a:lnTo>
                    <a:pt x="188" y="379"/>
                  </a:lnTo>
                  <a:lnTo>
                    <a:pt x="204" y="379"/>
                  </a:lnTo>
                  <a:cubicBezTo>
                    <a:pt x="220" y="379"/>
                    <a:pt x="235" y="371"/>
                    <a:pt x="235" y="355"/>
                  </a:cubicBezTo>
                  <a:cubicBezTo>
                    <a:pt x="251" y="340"/>
                    <a:pt x="235" y="316"/>
                    <a:pt x="220" y="300"/>
                  </a:cubicBezTo>
                  <a:lnTo>
                    <a:pt x="110" y="253"/>
                  </a:lnTo>
                  <a:lnTo>
                    <a:pt x="204" y="58"/>
                  </a:lnTo>
                  <a:cubicBezTo>
                    <a:pt x="212" y="42"/>
                    <a:pt x="204" y="19"/>
                    <a:pt x="188" y="3"/>
                  </a:cubicBezTo>
                  <a:cubicBezTo>
                    <a:pt x="182" y="1"/>
                    <a:pt x="177" y="0"/>
                    <a:pt x="171"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757275" y="3368475"/>
              <a:ext cx="5300" cy="2425"/>
            </a:xfrm>
            <a:custGeom>
              <a:avLst/>
              <a:gdLst/>
              <a:ahLst/>
              <a:cxnLst/>
              <a:rect l="l" t="t" r="r" b="b"/>
              <a:pathLst>
                <a:path w="212" h="97" extrusionOk="0">
                  <a:moveTo>
                    <a:pt x="117" y="1"/>
                  </a:moveTo>
                  <a:cubicBezTo>
                    <a:pt x="112" y="1"/>
                    <a:pt x="107" y="1"/>
                    <a:pt x="102" y="2"/>
                  </a:cubicBezTo>
                  <a:cubicBezTo>
                    <a:pt x="55" y="10"/>
                    <a:pt x="16" y="34"/>
                    <a:pt x="0" y="73"/>
                  </a:cubicBezTo>
                  <a:cubicBezTo>
                    <a:pt x="0" y="81"/>
                    <a:pt x="0" y="88"/>
                    <a:pt x="8" y="96"/>
                  </a:cubicBezTo>
                  <a:lnTo>
                    <a:pt x="16" y="96"/>
                  </a:lnTo>
                  <a:cubicBezTo>
                    <a:pt x="24" y="96"/>
                    <a:pt x="24" y="88"/>
                    <a:pt x="31" y="88"/>
                  </a:cubicBezTo>
                  <a:cubicBezTo>
                    <a:pt x="39" y="57"/>
                    <a:pt x="71" y="34"/>
                    <a:pt x="102" y="34"/>
                  </a:cubicBezTo>
                  <a:cubicBezTo>
                    <a:pt x="107" y="32"/>
                    <a:pt x="113" y="32"/>
                    <a:pt x="118" y="32"/>
                  </a:cubicBezTo>
                  <a:cubicBezTo>
                    <a:pt x="144" y="32"/>
                    <a:pt x="169" y="46"/>
                    <a:pt x="188" y="65"/>
                  </a:cubicBezTo>
                  <a:cubicBezTo>
                    <a:pt x="188" y="73"/>
                    <a:pt x="196" y="73"/>
                    <a:pt x="204" y="73"/>
                  </a:cubicBezTo>
                  <a:cubicBezTo>
                    <a:pt x="211" y="65"/>
                    <a:pt x="211" y="57"/>
                    <a:pt x="211" y="49"/>
                  </a:cubicBezTo>
                  <a:cubicBezTo>
                    <a:pt x="184" y="22"/>
                    <a:pt x="151" y="1"/>
                    <a:pt x="117"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732625" y="3324100"/>
              <a:ext cx="15475" cy="9225"/>
            </a:xfrm>
            <a:custGeom>
              <a:avLst/>
              <a:gdLst/>
              <a:ahLst/>
              <a:cxnLst/>
              <a:rect l="l" t="t" r="r" b="b"/>
              <a:pathLst>
                <a:path w="619" h="369" extrusionOk="0">
                  <a:moveTo>
                    <a:pt x="429" y="0"/>
                  </a:moveTo>
                  <a:cubicBezTo>
                    <a:pt x="372" y="0"/>
                    <a:pt x="305" y="12"/>
                    <a:pt x="235" y="40"/>
                  </a:cubicBezTo>
                  <a:cubicBezTo>
                    <a:pt x="102" y="103"/>
                    <a:pt x="32" y="205"/>
                    <a:pt x="16" y="267"/>
                  </a:cubicBezTo>
                  <a:cubicBezTo>
                    <a:pt x="0" y="338"/>
                    <a:pt x="39" y="369"/>
                    <a:pt x="79" y="369"/>
                  </a:cubicBezTo>
                  <a:cubicBezTo>
                    <a:pt x="118" y="369"/>
                    <a:pt x="165" y="345"/>
                    <a:pt x="212" y="322"/>
                  </a:cubicBezTo>
                  <a:cubicBezTo>
                    <a:pt x="251" y="299"/>
                    <a:pt x="298" y="275"/>
                    <a:pt x="337" y="259"/>
                  </a:cubicBezTo>
                  <a:cubicBezTo>
                    <a:pt x="376" y="236"/>
                    <a:pt x="423" y="220"/>
                    <a:pt x="470" y="205"/>
                  </a:cubicBezTo>
                  <a:cubicBezTo>
                    <a:pt x="517" y="181"/>
                    <a:pt x="564" y="166"/>
                    <a:pt x="595" y="134"/>
                  </a:cubicBezTo>
                  <a:cubicBezTo>
                    <a:pt x="618" y="103"/>
                    <a:pt x="618" y="56"/>
                    <a:pt x="556" y="25"/>
                  </a:cubicBezTo>
                  <a:cubicBezTo>
                    <a:pt x="526" y="10"/>
                    <a:pt x="482" y="0"/>
                    <a:pt x="429"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763125" y="3321475"/>
              <a:ext cx="15875" cy="7025"/>
            </a:xfrm>
            <a:custGeom>
              <a:avLst/>
              <a:gdLst/>
              <a:ahLst/>
              <a:cxnLst/>
              <a:rect l="l" t="t" r="r" b="b"/>
              <a:pathLst>
                <a:path w="635" h="281" extrusionOk="0">
                  <a:moveTo>
                    <a:pt x="252" y="1"/>
                  </a:moveTo>
                  <a:cubicBezTo>
                    <a:pt x="160" y="1"/>
                    <a:pt x="91" y="30"/>
                    <a:pt x="56" y="59"/>
                  </a:cubicBezTo>
                  <a:cubicBezTo>
                    <a:pt x="1" y="106"/>
                    <a:pt x="9" y="153"/>
                    <a:pt x="40" y="177"/>
                  </a:cubicBezTo>
                  <a:cubicBezTo>
                    <a:pt x="71" y="200"/>
                    <a:pt x="118" y="200"/>
                    <a:pt x="165" y="208"/>
                  </a:cubicBezTo>
                  <a:cubicBezTo>
                    <a:pt x="212" y="216"/>
                    <a:pt x="267" y="224"/>
                    <a:pt x="306" y="231"/>
                  </a:cubicBezTo>
                  <a:cubicBezTo>
                    <a:pt x="345" y="239"/>
                    <a:pt x="392" y="247"/>
                    <a:pt x="439" y="263"/>
                  </a:cubicBezTo>
                  <a:cubicBezTo>
                    <a:pt x="477" y="269"/>
                    <a:pt x="515" y="280"/>
                    <a:pt x="549" y="280"/>
                  </a:cubicBezTo>
                  <a:cubicBezTo>
                    <a:pt x="557" y="280"/>
                    <a:pt x="565" y="280"/>
                    <a:pt x="572" y="278"/>
                  </a:cubicBezTo>
                  <a:cubicBezTo>
                    <a:pt x="611" y="271"/>
                    <a:pt x="635" y="231"/>
                    <a:pt x="603" y="169"/>
                  </a:cubicBezTo>
                  <a:cubicBezTo>
                    <a:pt x="580" y="114"/>
                    <a:pt x="486" y="36"/>
                    <a:pt x="353" y="12"/>
                  </a:cubicBezTo>
                  <a:cubicBezTo>
                    <a:pt x="317" y="4"/>
                    <a:pt x="283" y="1"/>
                    <a:pt x="25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744175" y="3350125"/>
              <a:ext cx="22025" cy="12050"/>
            </a:xfrm>
            <a:custGeom>
              <a:avLst/>
              <a:gdLst/>
              <a:ahLst/>
              <a:cxnLst/>
              <a:rect l="l" t="t" r="r" b="b"/>
              <a:pathLst>
                <a:path w="881" h="482" extrusionOk="0">
                  <a:moveTo>
                    <a:pt x="188" y="1"/>
                  </a:moveTo>
                  <a:lnTo>
                    <a:pt x="188" y="1"/>
                  </a:lnTo>
                  <a:cubicBezTo>
                    <a:pt x="1" y="8"/>
                    <a:pt x="100" y="481"/>
                    <a:pt x="403" y="481"/>
                  </a:cubicBezTo>
                  <a:cubicBezTo>
                    <a:pt x="417" y="481"/>
                    <a:pt x="431" y="480"/>
                    <a:pt x="446" y="478"/>
                  </a:cubicBezTo>
                  <a:cubicBezTo>
                    <a:pt x="784" y="432"/>
                    <a:pt x="880" y="40"/>
                    <a:pt x="670" y="40"/>
                  </a:cubicBezTo>
                  <a:cubicBezTo>
                    <a:pt x="666" y="40"/>
                    <a:pt x="661" y="40"/>
                    <a:pt x="657" y="40"/>
                  </a:cubicBezTo>
                  <a:cubicBezTo>
                    <a:pt x="620" y="44"/>
                    <a:pt x="583" y="45"/>
                    <a:pt x="547" y="45"/>
                  </a:cubicBezTo>
                  <a:cubicBezTo>
                    <a:pt x="354" y="45"/>
                    <a:pt x="188"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750425" y="3353950"/>
              <a:ext cx="4725" cy="3450"/>
            </a:xfrm>
            <a:custGeom>
              <a:avLst/>
              <a:gdLst/>
              <a:ahLst/>
              <a:cxnLst/>
              <a:rect l="l" t="t" r="r" b="b"/>
              <a:pathLst>
                <a:path w="189" h="138" extrusionOk="0">
                  <a:moveTo>
                    <a:pt x="55" y="1"/>
                  </a:moveTo>
                  <a:cubicBezTo>
                    <a:pt x="45" y="1"/>
                    <a:pt x="34" y="2"/>
                    <a:pt x="24" y="4"/>
                  </a:cubicBezTo>
                  <a:cubicBezTo>
                    <a:pt x="8" y="12"/>
                    <a:pt x="0" y="28"/>
                    <a:pt x="8" y="43"/>
                  </a:cubicBezTo>
                  <a:cubicBezTo>
                    <a:pt x="8" y="59"/>
                    <a:pt x="24" y="67"/>
                    <a:pt x="39" y="67"/>
                  </a:cubicBezTo>
                  <a:cubicBezTo>
                    <a:pt x="48" y="64"/>
                    <a:pt x="56" y="62"/>
                    <a:pt x="64" y="62"/>
                  </a:cubicBezTo>
                  <a:cubicBezTo>
                    <a:pt x="94" y="62"/>
                    <a:pt x="119" y="83"/>
                    <a:pt x="126" y="114"/>
                  </a:cubicBezTo>
                  <a:cubicBezTo>
                    <a:pt x="133" y="130"/>
                    <a:pt x="141" y="137"/>
                    <a:pt x="157" y="137"/>
                  </a:cubicBezTo>
                  <a:lnTo>
                    <a:pt x="165" y="137"/>
                  </a:lnTo>
                  <a:cubicBezTo>
                    <a:pt x="180" y="137"/>
                    <a:pt x="188" y="114"/>
                    <a:pt x="188" y="98"/>
                  </a:cubicBezTo>
                  <a:cubicBezTo>
                    <a:pt x="175" y="38"/>
                    <a:pt x="116" y="1"/>
                    <a:pt x="55"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742400" y="3337775"/>
              <a:ext cx="5900" cy="5100"/>
            </a:xfrm>
            <a:custGeom>
              <a:avLst/>
              <a:gdLst/>
              <a:ahLst/>
              <a:cxnLst/>
              <a:rect l="l" t="t" r="r" b="b"/>
              <a:pathLst>
                <a:path w="236" h="204" extrusionOk="0">
                  <a:moveTo>
                    <a:pt x="121" y="1"/>
                  </a:moveTo>
                  <a:cubicBezTo>
                    <a:pt x="82" y="1"/>
                    <a:pt x="47" y="22"/>
                    <a:pt x="24" y="57"/>
                  </a:cubicBezTo>
                  <a:cubicBezTo>
                    <a:pt x="1" y="111"/>
                    <a:pt x="24" y="166"/>
                    <a:pt x="79" y="190"/>
                  </a:cubicBezTo>
                  <a:cubicBezTo>
                    <a:pt x="93" y="199"/>
                    <a:pt x="109" y="204"/>
                    <a:pt x="125" y="204"/>
                  </a:cubicBezTo>
                  <a:cubicBezTo>
                    <a:pt x="160" y="204"/>
                    <a:pt x="195" y="181"/>
                    <a:pt x="212" y="143"/>
                  </a:cubicBezTo>
                  <a:cubicBezTo>
                    <a:pt x="235" y="96"/>
                    <a:pt x="212" y="33"/>
                    <a:pt x="165" y="10"/>
                  </a:cubicBezTo>
                  <a:cubicBezTo>
                    <a:pt x="150" y="3"/>
                    <a:pt x="135" y="1"/>
                    <a:pt x="12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766850" y="3335225"/>
              <a:ext cx="5700" cy="5175"/>
            </a:xfrm>
            <a:custGeom>
              <a:avLst/>
              <a:gdLst/>
              <a:ahLst/>
              <a:cxnLst/>
              <a:rect l="l" t="t" r="r" b="b"/>
              <a:pathLst>
                <a:path w="228" h="207" extrusionOk="0">
                  <a:moveTo>
                    <a:pt x="118" y="1"/>
                  </a:moveTo>
                  <a:cubicBezTo>
                    <a:pt x="80" y="1"/>
                    <a:pt x="41" y="24"/>
                    <a:pt x="24" y="65"/>
                  </a:cubicBezTo>
                  <a:cubicBezTo>
                    <a:pt x="1" y="112"/>
                    <a:pt x="24" y="174"/>
                    <a:pt x="71" y="198"/>
                  </a:cubicBezTo>
                  <a:cubicBezTo>
                    <a:pt x="84" y="204"/>
                    <a:pt x="97" y="207"/>
                    <a:pt x="111" y="207"/>
                  </a:cubicBezTo>
                  <a:cubicBezTo>
                    <a:pt x="149" y="207"/>
                    <a:pt x="187" y="185"/>
                    <a:pt x="204" y="151"/>
                  </a:cubicBezTo>
                  <a:cubicBezTo>
                    <a:pt x="227" y="96"/>
                    <a:pt x="212" y="33"/>
                    <a:pt x="157" y="10"/>
                  </a:cubicBezTo>
                  <a:cubicBezTo>
                    <a:pt x="145" y="4"/>
                    <a:pt x="131" y="1"/>
                    <a:pt x="118"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741625" y="3341325"/>
              <a:ext cx="7650" cy="3150"/>
            </a:xfrm>
            <a:custGeom>
              <a:avLst/>
              <a:gdLst/>
              <a:ahLst/>
              <a:cxnLst/>
              <a:rect l="l" t="t" r="r" b="b"/>
              <a:pathLst>
                <a:path w="306" h="126" extrusionOk="0">
                  <a:moveTo>
                    <a:pt x="172" y="0"/>
                  </a:moveTo>
                  <a:cubicBezTo>
                    <a:pt x="130" y="0"/>
                    <a:pt x="79" y="14"/>
                    <a:pt x="24" y="56"/>
                  </a:cubicBezTo>
                  <a:cubicBezTo>
                    <a:pt x="8" y="63"/>
                    <a:pt x="0" y="95"/>
                    <a:pt x="16" y="110"/>
                  </a:cubicBezTo>
                  <a:cubicBezTo>
                    <a:pt x="24" y="118"/>
                    <a:pt x="39" y="126"/>
                    <a:pt x="47" y="126"/>
                  </a:cubicBezTo>
                  <a:cubicBezTo>
                    <a:pt x="55" y="126"/>
                    <a:pt x="63" y="126"/>
                    <a:pt x="71" y="118"/>
                  </a:cubicBezTo>
                  <a:cubicBezTo>
                    <a:pt x="110" y="89"/>
                    <a:pt x="143" y="80"/>
                    <a:pt x="170" y="80"/>
                  </a:cubicBezTo>
                  <a:cubicBezTo>
                    <a:pt x="207" y="80"/>
                    <a:pt x="230" y="98"/>
                    <a:pt x="235" y="102"/>
                  </a:cubicBezTo>
                  <a:cubicBezTo>
                    <a:pt x="243" y="110"/>
                    <a:pt x="253" y="114"/>
                    <a:pt x="262" y="114"/>
                  </a:cubicBezTo>
                  <a:cubicBezTo>
                    <a:pt x="272" y="114"/>
                    <a:pt x="282" y="110"/>
                    <a:pt x="290" y="102"/>
                  </a:cubicBezTo>
                  <a:cubicBezTo>
                    <a:pt x="305" y="87"/>
                    <a:pt x="305" y="56"/>
                    <a:pt x="290" y="40"/>
                  </a:cubicBezTo>
                  <a:cubicBezTo>
                    <a:pt x="268" y="22"/>
                    <a:pt x="227" y="0"/>
                    <a:pt x="172"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766275" y="3338600"/>
              <a:ext cx="7450" cy="3150"/>
            </a:xfrm>
            <a:custGeom>
              <a:avLst/>
              <a:gdLst/>
              <a:ahLst/>
              <a:cxnLst/>
              <a:rect l="l" t="t" r="r" b="b"/>
              <a:pathLst>
                <a:path w="298" h="126" extrusionOk="0">
                  <a:moveTo>
                    <a:pt x="162" y="0"/>
                  </a:moveTo>
                  <a:cubicBezTo>
                    <a:pt x="119" y="0"/>
                    <a:pt x="70" y="14"/>
                    <a:pt x="16" y="55"/>
                  </a:cubicBezTo>
                  <a:cubicBezTo>
                    <a:pt x="0" y="71"/>
                    <a:pt x="0" y="94"/>
                    <a:pt x="8" y="110"/>
                  </a:cubicBezTo>
                  <a:cubicBezTo>
                    <a:pt x="16" y="118"/>
                    <a:pt x="31" y="125"/>
                    <a:pt x="39" y="125"/>
                  </a:cubicBezTo>
                  <a:cubicBezTo>
                    <a:pt x="55" y="125"/>
                    <a:pt x="63" y="125"/>
                    <a:pt x="71" y="118"/>
                  </a:cubicBezTo>
                  <a:cubicBezTo>
                    <a:pt x="109" y="88"/>
                    <a:pt x="142" y="79"/>
                    <a:pt x="167" y="79"/>
                  </a:cubicBezTo>
                  <a:cubicBezTo>
                    <a:pt x="202" y="79"/>
                    <a:pt x="222" y="97"/>
                    <a:pt x="227" y="102"/>
                  </a:cubicBezTo>
                  <a:cubicBezTo>
                    <a:pt x="235" y="110"/>
                    <a:pt x="245" y="114"/>
                    <a:pt x="254" y="114"/>
                  </a:cubicBezTo>
                  <a:cubicBezTo>
                    <a:pt x="264" y="114"/>
                    <a:pt x="274" y="110"/>
                    <a:pt x="282" y="102"/>
                  </a:cubicBezTo>
                  <a:cubicBezTo>
                    <a:pt x="297" y="86"/>
                    <a:pt x="297" y="55"/>
                    <a:pt x="282" y="47"/>
                  </a:cubicBezTo>
                  <a:cubicBezTo>
                    <a:pt x="260" y="25"/>
                    <a:pt x="217" y="0"/>
                    <a:pt x="162"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755500" y="3330950"/>
              <a:ext cx="8450" cy="16075"/>
            </a:xfrm>
            <a:custGeom>
              <a:avLst/>
              <a:gdLst/>
              <a:ahLst/>
              <a:cxnLst/>
              <a:rect l="l" t="t" r="r" b="b"/>
              <a:pathLst>
                <a:path w="338" h="643" extrusionOk="0">
                  <a:moveTo>
                    <a:pt x="67" y="1"/>
                  </a:moveTo>
                  <a:cubicBezTo>
                    <a:pt x="60" y="1"/>
                    <a:pt x="53" y="3"/>
                    <a:pt x="48" y="9"/>
                  </a:cubicBezTo>
                  <a:cubicBezTo>
                    <a:pt x="24" y="17"/>
                    <a:pt x="24" y="48"/>
                    <a:pt x="32" y="64"/>
                  </a:cubicBezTo>
                  <a:lnTo>
                    <a:pt x="243" y="416"/>
                  </a:lnTo>
                  <a:cubicBezTo>
                    <a:pt x="259" y="439"/>
                    <a:pt x="251" y="463"/>
                    <a:pt x="243" y="478"/>
                  </a:cubicBezTo>
                  <a:cubicBezTo>
                    <a:pt x="228" y="517"/>
                    <a:pt x="189" y="541"/>
                    <a:pt x="142" y="557"/>
                  </a:cubicBezTo>
                  <a:cubicBezTo>
                    <a:pt x="110" y="564"/>
                    <a:pt x="79" y="564"/>
                    <a:pt x="40" y="564"/>
                  </a:cubicBezTo>
                  <a:cubicBezTo>
                    <a:pt x="16" y="564"/>
                    <a:pt x="1" y="580"/>
                    <a:pt x="1" y="604"/>
                  </a:cubicBezTo>
                  <a:cubicBezTo>
                    <a:pt x="1" y="627"/>
                    <a:pt x="16" y="643"/>
                    <a:pt x="40" y="643"/>
                  </a:cubicBezTo>
                  <a:cubicBezTo>
                    <a:pt x="79" y="643"/>
                    <a:pt x="126" y="643"/>
                    <a:pt x="157" y="635"/>
                  </a:cubicBezTo>
                  <a:cubicBezTo>
                    <a:pt x="235" y="619"/>
                    <a:pt x="290" y="572"/>
                    <a:pt x="322" y="510"/>
                  </a:cubicBezTo>
                  <a:cubicBezTo>
                    <a:pt x="337" y="463"/>
                    <a:pt x="337" y="416"/>
                    <a:pt x="306" y="369"/>
                  </a:cubicBezTo>
                  <a:lnTo>
                    <a:pt x="102" y="25"/>
                  </a:lnTo>
                  <a:cubicBezTo>
                    <a:pt x="92" y="9"/>
                    <a:pt x="79" y="1"/>
                    <a:pt x="67"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740250" y="3543800"/>
              <a:ext cx="34050" cy="41675"/>
            </a:xfrm>
            <a:custGeom>
              <a:avLst/>
              <a:gdLst/>
              <a:ahLst/>
              <a:cxnLst/>
              <a:rect l="l" t="t" r="r" b="b"/>
              <a:pathLst>
                <a:path w="1362" h="1667" extrusionOk="0">
                  <a:moveTo>
                    <a:pt x="0" y="0"/>
                  </a:moveTo>
                  <a:lnTo>
                    <a:pt x="204" y="1667"/>
                  </a:lnTo>
                  <a:lnTo>
                    <a:pt x="126" y="1017"/>
                  </a:lnTo>
                  <a:lnTo>
                    <a:pt x="1362" y="1017"/>
                  </a:lnTo>
                  <a:lnTo>
                    <a:pt x="1362" y="39"/>
                  </a:lnTo>
                  <a:lnTo>
                    <a:pt x="0"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743375" y="3569225"/>
              <a:ext cx="31525" cy="20550"/>
            </a:xfrm>
            <a:custGeom>
              <a:avLst/>
              <a:gdLst/>
              <a:ahLst/>
              <a:cxnLst/>
              <a:rect l="l" t="t" r="r" b="b"/>
              <a:pathLst>
                <a:path w="1261" h="822" extrusionOk="0">
                  <a:moveTo>
                    <a:pt x="1" y="0"/>
                  </a:moveTo>
                  <a:lnTo>
                    <a:pt x="79" y="650"/>
                  </a:lnTo>
                  <a:lnTo>
                    <a:pt x="79" y="681"/>
                  </a:lnTo>
                  <a:cubicBezTo>
                    <a:pt x="118" y="650"/>
                    <a:pt x="157" y="634"/>
                    <a:pt x="204" y="634"/>
                  </a:cubicBezTo>
                  <a:cubicBezTo>
                    <a:pt x="314" y="634"/>
                    <a:pt x="392" y="712"/>
                    <a:pt x="392" y="822"/>
                  </a:cubicBezTo>
                  <a:lnTo>
                    <a:pt x="1253" y="822"/>
                  </a:lnTo>
                  <a:lnTo>
                    <a:pt x="12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7"/>
            <p:cNvSpPr/>
            <p:nvPr/>
          </p:nvSpPr>
          <p:spPr>
            <a:xfrm>
              <a:off x="733000" y="3585050"/>
              <a:ext cx="41700" cy="20000"/>
            </a:xfrm>
            <a:custGeom>
              <a:avLst/>
              <a:gdLst/>
              <a:ahLst/>
              <a:cxnLst/>
              <a:rect l="l" t="t" r="r" b="b"/>
              <a:pathLst>
                <a:path w="1668" h="800" extrusionOk="0">
                  <a:moveTo>
                    <a:pt x="619" y="1"/>
                  </a:moveTo>
                  <a:cubicBezTo>
                    <a:pt x="572" y="1"/>
                    <a:pt x="533" y="17"/>
                    <a:pt x="494" y="48"/>
                  </a:cubicBezTo>
                  <a:cubicBezTo>
                    <a:pt x="463" y="79"/>
                    <a:pt x="439" y="134"/>
                    <a:pt x="439" y="181"/>
                  </a:cubicBezTo>
                  <a:lnTo>
                    <a:pt x="439" y="189"/>
                  </a:lnTo>
                  <a:lnTo>
                    <a:pt x="431" y="189"/>
                  </a:lnTo>
                  <a:cubicBezTo>
                    <a:pt x="197" y="189"/>
                    <a:pt x="1" y="384"/>
                    <a:pt x="1" y="619"/>
                  </a:cubicBezTo>
                  <a:lnTo>
                    <a:pt x="1" y="658"/>
                  </a:lnTo>
                  <a:cubicBezTo>
                    <a:pt x="1" y="736"/>
                    <a:pt x="64" y="799"/>
                    <a:pt x="142" y="799"/>
                  </a:cubicBezTo>
                  <a:lnTo>
                    <a:pt x="1425" y="799"/>
                  </a:lnTo>
                  <a:cubicBezTo>
                    <a:pt x="1558" y="799"/>
                    <a:pt x="1668" y="690"/>
                    <a:pt x="1668" y="557"/>
                  </a:cubicBezTo>
                  <a:lnTo>
                    <a:pt x="1668" y="189"/>
                  </a:lnTo>
                  <a:lnTo>
                    <a:pt x="807" y="189"/>
                  </a:lnTo>
                  <a:cubicBezTo>
                    <a:pt x="807" y="79"/>
                    <a:pt x="729" y="1"/>
                    <a:pt x="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7"/>
            <p:cNvSpPr/>
            <p:nvPr/>
          </p:nvSpPr>
          <p:spPr>
            <a:xfrm>
              <a:off x="796975" y="3510925"/>
              <a:ext cx="43850" cy="56950"/>
            </a:xfrm>
            <a:custGeom>
              <a:avLst/>
              <a:gdLst/>
              <a:ahLst/>
              <a:cxnLst/>
              <a:rect l="l" t="t" r="r" b="b"/>
              <a:pathLst>
                <a:path w="1754" h="2278" extrusionOk="0">
                  <a:moveTo>
                    <a:pt x="1127" y="1"/>
                  </a:moveTo>
                  <a:lnTo>
                    <a:pt x="1" y="744"/>
                  </a:lnTo>
                  <a:lnTo>
                    <a:pt x="362" y="1377"/>
                  </a:lnTo>
                  <a:lnTo>
                    <a:pt x="362" y="1377"/>
                  </a:lnTo>
                  <a:lnTo>
                    <a:pt x="1448" y="760"/>
                  </a:lnTo>
                  <a:lnTo>
                    <a:pt x="1753" y="1472"/>
                  </a:lnTo>
                  <a:lnTo>
                    <a:pt x="1127" y="1"/>
                  </a:lnTo>
                  <a:close/>
                  <a:moveTo>
                    <a:pt x="362" y="1377"/>
                  </a:moveTo>
                  <a:lnTo>
                    <a:pt x="360" y="1378"/>
                  </a:lnTo>
                  <a:lnTo>
                    <a:pt x="799" y="2144"/>
                  </a:lnTo>
                  <a:lnTo>
                    <a:pt x="877" y="2277"/>
                  </a:lnTo>
                  <a:lnTo>
                    <a:pt x="362" y="1377"/>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7"/>
            <p:cNvSpPr/>
            <p:nvPr/>
          </p:nvSpPr>
          <p:spPr>
            <a:xfrm>
              <a:off x="805975" y="3529900"/>
              <a:ext cx="34850" cy="33275"/>
            </a:xfrm>
            <a:custGeom>
              <a:avLst/>
              <a:gdLst/>
              <a:ahLst/>
              <a:cxnLst/>
              <a:rect l="l" t="t" r="r" b="b"/>
              <a:pathLst>
                <a:path w="1394" h="1331" extrusionOk="0">
                  <a:moveTo>
                    <a:pt x="1088" y="1"/>
                  </a:moveTo>
                  <a:lnTo>
                    <a:pt x="0" y="619"/>
                  </a:lnTo>
                  <a:lnTo>
                    <a:pt x="407" y="1331"/>
                  </a:lnTo>
                  <a:lnTo>
                    <a:pt x="407" y="1331"/>
                  </a:lnTo>
                  <a:lnTo>
                    <a:pt x="1096" y="939"/>
                  </a:lnTo>
                  <a:lnTo>
                    <a:pt x="1096" y="932"/>
                  </a:lnTo>
                  <a:cubicBezTo>
                    <a:pt x="1041" y="846"/>
                    <a:pt x="1072" y="728"/>
                    <a:pt x="1166" y="681"/>
                  </a:cubicBezTo>
                  <a:cubicBezTo>
                    <a:pt x="1197" y="663"/>
                    <a:pt x="1230" y="654"/>
                    <a:pt x="1263" y="654"/>
                  </a:cubicBezTo>
                  <a:cubicBezTo>
                    <a:pt x="1313" y="654"/>
                    <a:pt x="1360" y="675"/>
                    <a:pt x="1393" y="713"/>
                  </a:cubicBezTo>
                  <a:lnTo>
                    <a:pt x="10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816150" y="3546225"/>
              <a:ext cx="43050" cy="28000"/>
            </a:xfrm>
            <a:custGeom>
              <a:avLst/>
              <a:gdLst/>
              <a:ahLst/>
              <a:cxnLst/>
              <a:rect l="l" t="t" r="r" b="b"/>
              <a:pathLst>
                <a:path w="1722" h="1120" extrusionOk="0">
                  <a:moveTo>
                    <a:pt x="856" y="1"/>
                  </a:moveTo>
                  <a:cubicBezTo>
                    <a:pt x="823" y="1"/>
                    <a:pt x="790" y="10"/>
                    <a:pt x="759" y="28"/>
                  </a:cubicBezTo>
                  <a:cubicBezTo>
                    <a:pt x="665" y="75"/>
                    <a:pt x="634" y="193"/>
                    <a:pt x="689" y="279"/>
                  </a:cubicBezTo>
                  <a:lnTo>
                    <a:pt x="689" y="286"/>
                  </a:lnTo>
                  <a:lnTo>
                    <a:pt x="0" y="678"/>
                  </a:lnTo>
                  <a:lnTo>
                    <a:pt x="32" y="732"/>
                  </a:lnTo>
                  <a:lnTo>
                    <a:pt x="110" y="865"/>
                  </a:lnTo>
                  <a:lnTo>
                    <a:pt x="188" y="998"/>
                  </a:lnTo>
                  <a:cubicBezTo>
                    <a:pt x="230" y="1076"/>
                    <a:pt x="309" y="1120"/>
                    <a:pt x="392" y="1120"/>
                  </a:cubicBezTo>
                  <a:cubicBezTo>
                    <a:pt x="434" y="1120"/>
                    <a:pt x="477" y="1108"/>
                    <a:pt x="517" y="1085"/>
                  </a:cubicBezTo>
                  <a:lnTo>
                    <a:pt x="1636" y="451"/>
                  </a:lnTo>
                  <a:cubicBezTo>
                    <a:pt x="1698" y="412"/>
                    <a:pt x="1722" y="326"/>
                    <a:pt x="1683" y="263"/>
                  </a:cubicBezTo>
                  <a:lnTo>
                    <a:pt x="1659" y="224"/>
                  </a:lnTo>
                  <a:cubicBezTo>
                    <a:pt x="1580" y="87"/>
                    <a:pt x="1438" y="11"/>
                    <a:pt x="1291" y="11"/>
                  </a:cubicBezTo>
                  <a:cubicBezTo>
                    <a:pt x="1220" y="11"/>
                    <a:pt x="1147" y="29"/>
                    <a:pt x="1080" y="67"/>
                  </a:cubicBezTo>
                  <a:lnTo>
                    <a:pt x="1018" y="99"/>
                  </a:lnTo>
                  <a:lnTo>
                    <a:pt x="1010" y="99"/>
                  </a:lnTo>
                  <a:cubicBezTo>
                    <a:pt x="1002" y="83"/>
                    <a:pt x="994" y="75"/>
                    <a:pt x="986" y="60"/>
                  </a:cubicBezTo>
                  <a:cubicBezTo>
                    <a:pt x="953" y="22"/>
                    <a:pt x="906" y="1"/>
                    <a:pt x="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727525" y="3471800"/>
              <a:ext cx="105075" cy="73000"/>
            </a:xfrm>
            <a:custGeom>
              <a:avLst/>
              <a:gdLst/>
              <a:ahLst/>
              <a:cxnLst/>
              <a:rect l="l" t="t" r="r" b="b"/>
              <a:pathLst>
                <a:path w="4203" h="2920" extrusionOk="0">
                  <a:moveTo>
                    <a:pt x="3397" y="1"/>
                  </a:moveTo>
                  <a:lnTo>
                    <a:pt x="1" y="345"/>
                  </a:lnTo>
                  <a:lnTo>
                    <a:pt x="196" y="2872"/>
                  </a:lnTo>
                  <a:lnTo>
                    <a:pt x="509" y="2880"/>
                  </a:lnTo>
                  <a:lnTo>
                    <a:pt x="1871" y="2919"/>
                  </a:lnTo>
                  <a:lnTo>
                    <a:pt x="2020" y="2919"/>
                  </a:lnTo>
                  <a:lnTo>
                    <a:pt x="1926" y="1120"/>
                  </a:lnTo>
                  <a:lnTo>
                    <a:pt x="2591" y="2434"/>
                  </a:lnTo>
                  <a:lnTo>
                    <a:pt x="2779" y="2309"/>
                  </a:lnTo>
                  <a:lnTo>
                    <a:pt x="3913" y="1566"/>
                  </a:lnTo>
                  <a:lnTo>
                    <a:pt x="4203" y="1370"/>
                  </a:lnTo>
                  <a:lnTo>
                    <a:pt x="33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9" name="Google Shape;2149;p57"/>
          <p:cNvGrpSpPr/>
          <p:nvPr/>
        </p:nvGrpSpPr>
        <p:grpSpPr>
          <a:xfrm>
            <a:off x="6288758" y="3062812"/>
            <a:ext cx="689341" cy="1504517"/>
            <a:chOff x="845300" y="2976525"/>
            <a:chExt cx="288150" cy="628900"/>
          </a:xfrm>
        </p:grpSpPr>
        <p:sp>
          <p:nvSpPr>
            <p:cNvPr id="2150" name="Google Shape;2150;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663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91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57"/>
          <p:cNvGrpSpPr/>
          <p:nvPr/>
        </p:nvGrpSpPr>
        <p:grpSpPr>
          <a:xfrm>
            <a:off x="7638314" y="2810843"/>
            <a:ext cx="785691" cy="1756486"/>
            <a:chOff x="1409425" y="2871200"/>
            <a:chExt cx="328425" cy="734225"/>
          </a:xfrm>
        </p:grpSpPr>
        <p:sp>
          <p:nvSpPr>
            <p:cNvPr id="2213" name="Google Shape;2213;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391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57"/>
          <p:cNvGrpSpPr/>
          <p:nvPr/>
        </p:nvGrpSpPr>
        <p:grpSpPr>
          <a:xfrm>
            <a:off x="7064641" y="2815089"/>
            <a:ext cx="643947" cy="1751343"/>
            <a:chOff x="1169625" y="2872975"/>
            <a:chExt cx="269175" cy="732075"/>
          </a:xfrm>
        </p:grpSpPr>
        <p:sp>
          <p:nvSpPr>
            <p:cNvPr id="2258" name="Google Shape;2258;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52550" y="2913325"/>
              <a:ext cx="225" cy="2375"/>
            </a:xfrm>
            <a:custGeom>
              <a:avLst/>
              <a:gdLst/>
              <a:ahLst/>
              <a:cxnLst/>
              <a:rect l="l" t="t" r="r" b="b"/>
              <a:pathLst>
                <a:path w="9" h="95" extrusionOk="0">
                  <a:moveTo>
                    <a:pt x="9" y="1"/>
                  </a:moveTo>
                  <a:lnTo>
                    <a:pt x="1" y="9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65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7A4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57"/>
          <p:cNvGrpSpPr/>
          <p:nvPr/>
        </p:nvGrpSpPr>
        <p:grpSpPr>
          <a:xfrm>
            <a:off x="4881511" y="2871128"/>
            <a:ext cx="600476" cy="1710518"/>
            <a:chOff x="3164850" y="2888850"/>
            <a:chExt cx="258425" cy="736150"/>
          </a:xfrm>
        </p:grpSpPr>
        <p:sp>
          <p:nvSpPr>
            <p:cNvPr id="2303" name="Google Shape;2303;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57"/>
          <p:cNvGrpSpPr/>
          <p:nvPr/>
        </p:nvGrpSpPr>
        <p:grpSpPr>
          <a:xfrm>
            <a:off x="4234273" y="2847021"/>
            <a:ext cx="530478" cy="1733696"/>
            <a:chOff x="2886300" y="2878475"/>
            <a:chExt cx="228300" cy="746125"/>
          </a:xfrm>
        </p:grpSpPr>
        <p:sp>
          <p:nvSpPr>
            <p:cNvPr id="2341" name="Google Shape;2341;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3" name="Google Shape;2373;p57"/>
          <p:cNvGrpSpPr/>
          <p:nvPr/>
        </p:nvGrpSpPr>
        <p:grpSpPr>
          <a:xfrm>
            <a:off x="3617473" y="3116210"/>
            <a:ext cx="475525" cy="1465436"/>
            <a:chOff x="2620850" y="2994325"/>
            <a:chExt cx="204650" cy="630675"/>
          </a:xfrm>
        </p:grpSpPr>
        <p:sp>
          <p:nvSpPr>
            <p:cNvPr id="2374" name="Google Shape;2374;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7800" y="3225525"/>
              <a:ext cx="13525" cy="25"/>
            </a:xfrm>
            <a:custGeom>
              <a:avLst/>
              <a:gdLst/>
              <a:ahLst/>
              <a:cxnLst/>
              <a:rect l="l" t="t" r="r" b="b"/>
              <a:pathLst>
                <a:path w="541" h="1" extrusionOk="0">
                  <a:moveTo>
                    <a:pt x="0" y="1"/>
                  </a:moveTo>
                  <a:lnTo>
                    <a:pt x="54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9150" y="3231800"/>
              <a:ext cx="14900" cy="2550"/>
            </a:xfrm>
            <a:custGeom>
              <a:avLst/>
              <a:gdLst/>
              <a:ahLst/>
              <a:cxnLst/>
              <a:rect l="l" t="t" r="r" b="b"/>
              <a:pathLst>
                <a:path w="596" h="102" extrusionOk="0">
                  <a:moveTo>
                    <a:pt x="1" y="102"/>
                  </a:moveTo>
                  <a:lnTo>
                    <a:pt x="596"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758175" y="3237850"/>
              <a:ext cx="14300" cy="4925"/>
            </a:xfrm>
            <a:custGeom>
              <a:avLst/>
              <a:gdLst/>
              <a:ahLst/>
              <a:cxnLst/>
              <a:rect l="l" t="t" r="r" b="b"/>
              <a:pathLst>
                <a:path w="572" h="197" extrusionOk="0">
                  <a:moveTo>
                    <a:pt x="1" y="196"/>
                  </a:moveTo>
                  <a:lnTo>
                    <a:pt x="57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57"/>
          <p:cNvGrpSpPr/>
          <p:nvPr/>
        </p:nvGrpSpPr>
        <p:grpSpPr>
          <a:xfrm>
            <a:off x="3190686" y="3812535"/>
            <a:ext cx="372764" cy="768182"/>
            <a:chOff x="2437175" y="3294000"/>
            <a:chExt cx="160425" cy="330600"/>
          </a:xfrm>
        </p:grpSpPr>
        <p:sp>
          <p:nvSpPr>
            <p:cNvPr id="2420" name="Google Shape;2420;p57"/>
            <p:cNvSpPr/>
            <p:nvPr/>
          </p:nvSpPr>
          <p:spPr>
            <a:xfrm>
              <a:off x="2470250" y="3491175"/>
              <a:ext cx="87650" cy="16650"/>
            </a:xfrm>
            <a:custGeom>
              <a:avLst/>
              <a:gdLst/>
              <a:ahLst/>
              <a:cxnLst/>
              <a:rect l="l" t="t" r="r" b="b"/>
              <a:pathLst>
                <a:path w="3506" h="666" extrusionOk="0">
                  <a:moveTo>
                    <a:pt x="31" y="0"/>
                  </a:moveTo>
                  <a:lnTo>
                    <a:pt x="0" y="313"/>
                  </a:lnTo>
                  <a:lnTo>
                    <a:pt x="3474" y="665"/>
                  </a:lnTo>
                  <a:lnTo>
                    <a:pt x="3506" y="35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2511125" y="3563350"/>
              <a:ext cx="34050" cy="41700"/>
            </a:xfrm>
            <a:custGeom>
              <a:avLst/>
              <a:gdLst/>
              <a:ahLst/>
              <a:cxnLst/>
              <a:rect l="l" t="t" r="r" b="b"/>
              <a:pathLst>
                <a:path w="1362" h="1668" extrusionOk="0">
                  <a:moveTo>
                    <a:pt x="1362" y="0"/>
                  </a:moveTo>
                  <a:lnTo>
                    <a:pt x="102" y="32"/>
                  </a:lnTo>
                  <a:cubicBezTo>
                    <a:pt x="71" y="32"/>
                    <a:pt x="32" y="32"/>
                    <a:pt x="0" y="16"/>
                  </a:cubicBezTo>
                  <a:lnTo>
                    <a:pt x="0" y="1018"/>
                  </a:lnTo>
                  <a:lnTo>
                    <a:pt x="1237" y="1018"/>
                  </a:lnTo>
                  <a:lnTo>
                    <a:pt x="1158" y="1667"/>
                  </a:lnTo>
                  <a:lnTo>
                    <a:pt x="1362"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7"/>
            <p:cNvSpPr/>
            <p:nvPr/>
          </p:nvSpPr>
          <p:spPr>
            <a:xfrm>
              <a:off x="2510525" y="3588775"/>
              <a:ext cx="31525" cy="20575"/>
            </a:xfrm>
            <a:custGeom>
              <a:avLst/>
              <a:gdLst/>
              <a:ahLst/>
              <a:cxnLst/>
              <a:rect l="l" t="t" r="r" b="b"/>
              <a:pathLst>
                <a:path w="1261" h="823" extrusionOk="0">
                  <a:moveTo>
                    <a:pt x="1" y="1"/>
                  </a:moveTo>
                  <a:lnTo>
                    <a:pt x="1" y="822"/>
                  </a:lnTo>
                  <a:lnTo>
                    <a:pt x="870" y="822"/>
                  </a:lnTo>
                  <a:cubicBezTo>
                    <a:pt x="870" y="713"/>
                    <a:pt x="948" y="634"/>
                    <a:pt x="1049" y="634"/>
                  </a:cubicBezTo>
                  <a:cubicBezTo>
                    <a:pt x="1104" y="634"/>
                    <a:pt x="1143" y="650"/>
                    <a:pt x="1182" y="681"/>
                  </a:cubicBezTo>
                  <a:lnTo>
                    <a:pt x="1182" y="650"/>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7"/>
            <p:cNvSpPr/>
            <p:nvPr/>
          </p:nvSpPr>
          <p:spPr>
            <a:xfrm>
              <a:off x="2510525" y="3604625"/>
              <a:ext cx="41900" cy="19975"/>
            </a:xfrm>
            <a:custGeom>
              <a:avLst/>
              <a:gdLst/>
              <a:ahLst/>
              <a:cxnLst/>
              <a:rect l="l" t="t" r="r" b="b"/>
              <a:pathLst>
                <a:path w="1676" h="799" extrusionOk="0">
                  <a:moveTo>
                    <a:pt x="1049" y="0"/>
                  </a:moveTo>
                  <a:cubicBezTo>
                    <a:pt x="948" y="0"/>
                    <a:pt x="870" y="79"/>
                    <a:pt x="870" y="188"/>
                  </a:cubicBezTo>
                  <a:lnTo>
                    <a:pt x="1" y="188"/>
                  </a:lnTo>
                  <a:lnTo>
                    <a:pt x="1" y="220"/>
                  </a:lnTo>
                  <a:lnTo>
                    <a:pt x="9" y="556"/>
                  </a:lnTo>
                  <a:cubicBezTo>
                    <a:pt x="9" y="689"/>
                    <a:pt x="111" y="799"/>
                    <a:pt x="251" y="799"/>
                  </a:cubicBezTo>
                  <a:lnTo>
                    <a:pt x="1535" y="799"/>
                  </a:lnTo>
                  <a:cubicBezTo>
                    <a:pt x="1613" y="799"/>
                    <a:pt x="1675" y="736"/>
                    <a:pt x="1675" y="658"/>
                  </a:cubicBezTo>
                  <a:lnTo>
                    <a:pt x="1675" y="619"/>
                  </a:lnTo>
                  <a:cubicBezTo>
                    <a:pt x="1675" y="384"/>
                    <a:pt x="1480" y="188"/>
                    <a:pt x="1245" y="188"/>
                  </a:cubicBezTo>
                  <a:lnTo>
                    <a:pt x="1237" y="188"/>
                  </a:lnTo>
                  <a:lnTo>
                    <a:pt x="1237" y="180"/>
                  </a:lnTo>
                  <a:cubicBezTo>
                    <a:pt x="1237" y="133"/>
                    <a:pt x="1214" y="79"/>
                    <a:pt x="1175" y="47"/>
                  </a:cubicBezTo>
                  <a:cubicBezTo>
                    <a:pt x="1143" y="16"/>
                    <a:pt x="1104" y="0"/>
                    <a:pt x="1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2453800" y="3491175"/>
              <a:ext cx="103525" cy="72975"/>
            </a:xfrm>
            <a:custGeom>
              <a:avLst/>
              <a:gdLst/>
              <a:ahLst/>
              <a:cxnLst/>
              <a:rect l="l" t="t" r="r" b="b"/>
              <a:pathLst>
                <a:path w="4141" h="2919" extrusionOk="0">
                  <a:moveTo>
                    <a:pt x="4140" y="0"/>
                  </a:moveTo>
                  <a:lnTo>
                    <a:pt x="768" y="8"/>
                  </a:lnTo>
                  <a:lnTo>
                    <a:pt x="40" y="1737"/>
                  </a:lnTo>
                  <a:cubicBezTo>
                    <a:pt x="1" y="1831"/>
                    <a:pt x="63" y="1933"/>
                    <a:pt x="165" y="1941"/>
                  </a:cubicBezTo>
                  <a:lnTo>
                    <a:pt x="283" y="1949"/>
                  </a:lnTo>
                  <a:lnTo>
                    <a:pt x="1574" y="2011"/>
                  </a:lnTo>
                  <a:lnTo>
                    <a:pt x="1761" y="2019"/>
                  </a:lnTo>
                  <a:cubicBezTo>
                    <a:pt x="1767" y="2019"/>
                    <a:pt x="1772" y="2020"/>
                    <a:pt x="1778" y="2020"/>
                  </a:cubicBezTo>
                  <a:cubicBezTo>
                    <a:pt x="1856" y="2020"/>
                    <a:pt x="1919" y="1967"/>
                    <a:pt x="1941" y="1894"/>
                  </a:cubicBezTo>
                  <a:lnTo>
                    <a:pt x="2176" y="1096"/>
                  </a:lnTo>
                  <a:lnTo>
                    <a:pt x="2153" y="2676"/>
                  </a:lnTo>
                  <a:cubicBezTo>
                    <a:pt x="2145" y="2778"/>
                    <a:pt x="2207" y="2864"/>
                    <a:pt x="2293" y="2903"/>
                  </a:cubicBezTo>
                  <a:cubicBezTo>
                    <a:pt x="2325" y="2919"/>
                    <a:pt x="2364" y="2919"/>
                    <a:pt x="2395" y="2919"/>
                  </a:cubicBezTo>
                  <a:lnTo>
                    <a:pt x="3655" y="2887"/>
                  </a:lnTo>
                  <a:lnTo>
                    <a:pt x="3663" y="2887"/>
                  </a:lnTo>
                  <a:cubicBezTo>
                    <a:pt x="3835" y="2880"/>
                    <a:pt x="3976" y="2747"/>
                    <a:pt x="3984" y="2575"/>
                  </a:cubicBezTo>
                  <a:lnTo>
                    <a:pt x="4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2441875" y="3582325"/>
              <a:ext cx="42275" cy="42275"/>
            </a:xfrm>
            <a:custGeom>
              <a:avLst/>
              <a:gdLst/>
              <a:ahLst/>
              <a:cxnLst/>
              <a:rect l="l" t="t" r="r" b="b"/>
              <a:pathLst>
                <a:path w="1691" h="1691" extrusionOk="0">
                  <a:moveTo>
                    <a:pt x="846" y="0"/>
                  </a:moveTo>
                  <a:cubicBezTo>
                    <a:pt x="384" y="0"/>
                    <a:pt x="1" y="384"/>
                    <a:pt x="1" y="845"/>
                  </a:cubicBezTo>
                  <a:cubicBezTo>
                    <a:pt x="1" y="1315"/>
                    <a:pt x="384" y="1691"/>
                    <a:pt x="846" y="1691"/>
                  </a:cubicBezTo>
                  <a:cubicBezTo>
                    <a:pt x="1315" y="1691"/>
                    <a:pt x="1691" y="1315"/>
                    <a:pt x="1691" y="845"/>
                  </a:cubicBezTo>
                  <a:cubicBezTo>
                    <a:pt x="1691" y="384"/>
                    <a:pt x="1315" y="0"/>
                    <a:pt x="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2454600" y="3582325"/>
              <a:ext cx="17025" cy="42275"/>
            </a:xfrm>
            <a:custGeom>
              <a:avLst/>
              <a:gdLst/>
              <a:ahLst/>
              <a:cxnLst/>
              <a:rect l="l" t="t" r="r" b="b"/>
              <a:pathLst>
                <a:path w="681" h="1691" extrusionOk="0">
                  <a:moveTo>
                    <a:pt x="337" y="0"/>
                  </a:moveTo>
                  <a:cubicBezTo>
                    <a:pt x="149" y="0"/>
                    <a:pt x="0" y="384"/>
                    <a:pt x="0" y="845"/>
                  </a:cubicBezTo>
                  <a:cubicBezTo>
                    <a:pt x="0" y="1315"/>
                    <a:pt x="149" y="1691"/>
                    <a:pt x="337" y="1691"/>
                  </a:cubicBezTo>
                  <a:cubicBezTo>
                    <a:pt x="524" y="1691"/>
                    <a:pt x="681" y="1315"/>
                    <a:pt x="681" y="845"/>
                  </a:cubicBezTo>
                  <a:cubicBezTo>
                    <a:pt x="681" y="384"/>
                    <a:pt x="524" y="0"/>
                    <a:pt x="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2490975" y="3557275"/>
              <a:ext cx="1200" cy="17825"/>
            </a:xfrm>
            <a:custGeom>
              <a:avLst/>
              <a:gdLst/>
              <a:ahLst/>
              <a:cxnLst/>
              <a:rect l="l" t="t" r="r" b="b"/>
              <a:pathLst>
                <a:path w="48" h="713" extrusionOk="0">
                  <a:moveTo>
                    <a:pt x="47" y="1"/>
                  </a:moveTo>
                  <a:lnTo>
                    <a:pt x="1" y="713"/>
                  </a:lnTo>
                  <a:lnTo>
                    <a:pt x="16" y="502"/>
                  </a:lnTo>
                  <a:lnTo>
                    <a:pt x="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7"/>
            <p:cNvSpPr/>
            <p:nvPr/>
          </p:nvSpPr>
          <p:spPr>
            <a:xfrm>
              <a:off x="2460850" y="3539875"/>
              <a:ext cx="32300" cy="27025"/>
            </a:xfrm>
            <a:custGeom>
              <a:avLst/>
              <a:gdLst/>
              <a:ahLst/>
              <a:cxnLst/>
              <a:rect l="l" t="t" r="r" b="b"/>
              <a:pathLst>
                <a:path w="1292" h="1081" extrusionOk="0">
                  <a:moveTo>
                    <a:pt x="1" y="1"/>
                  </a:moveTo>
                  <a:lnTo>
                    <a:pt x="18" y="298"/>
                  </a:lnTo>
                  <a:lnTo>
                    <a:pt x="18" y="298"/>
                  </a:lnTo>
                  <a:lnTo>
                    <a:pt x="1268" y="376"/>
                  </a:lnTo>
                  <a:lnTo>
                    <a:pt x="1292" y="63"/>
                  </a:lnTo>
                  <a:lnTo>
                    <a:pt x="1" y="1"/>
                  </a:lnTo>
                  <a:close/>
                  <a:moveTo>
                    <a:pt x="16" y="298"/>
                  </a:moveTo>
                  <a:lnTo>
                    <a:pt x="63" y="1080"/>
                  </a:lnTo>
                  <a:lnTo>
                    <a:pt x="18" y="298"/>
                  </a:lnTo>
                  <a:lnTo>
                    <a:pt x="18" y="298"/>
                  </a:lnTo>
                  <a:lnTo>
                    <a:pt x="16" y="298"/>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2461250" y="3547300"/>
              <a:ext cx="31325" cy="22525"/>
            </a:xfrm>
            <a:custGeom>
              <a:avLst/>
              <a:gdLst/>
              <a:ahLst/>
              <a:cxnLst/>
              <a:rect l="l" t="t" r="r" b="b"/>
              <a:pathLst>
                <a:path w="1253" h="901" extrusionOk="0">
                  <a:moveTo>
                    <a:pt x="0" y="1"/>
                  </a:moveTo>
                  <a:lnTo>
                    <a:pt x="47" y="783"/>
                  </a:lnTo>
                  <a:cubicBezTo>
                    <a:pt x="69" y="703"/>
                    <a:pt x="139" y="650"/>
                    <a:pt x="219" y="650"/>
                  </a:cubicBezTo>
                  <a:cubicBezTo>
                    <a:pt x="224" y="650"/>
                    <a:pt x="229" y="650"/>
                    <a:pt x="235" y="650"/>
                  </a:cubicBezTo>
                  <a:cubicBezTo>
                    <a:pt x="337" y="658"/>
                    <a:pt x="415" y="744"/>
                    <a:pt x="415" y="846"/>
                  </a:cubicBezTo>
                  <a:lnTo>
                    <a:pt x="407" y="854"/>
                  </a:lnTo>
                  <a:lnTo>
                    <a:pt x="1205" y="901"/>
                  </a:lnTo>
                  <a:lnTo>
                    <a:pt x="1236" y="400"/>
                  </a:lnTo>
                  <a:lnTo>
                    <a:pt x="1252" y="7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7"/>
            <p:cNvSpPr/>
            <p:nvPr/>
          </p:nvSpPr>
          <p:spPr>
            <a:xfrm>
              <a:off x="2448925" y="3563525"/>
              <a:ext cx="42475" cy="21175"/>
            </a:xfrm>
            <a:custGeom>
              <a:avLst/>
              <a:gdLst/>
              <a:ahLst/>
              <a:cxnLst/>
              <a:rect l="l" t="t" r="r" b="b"/>
              <a:pathLst>
                <a:path w="1699" h="847" extrusionOk="0">
                  <a:moveTo>
                    <a:pt x="712" y="1"/>
                  </a:moveTo>
                  <a:cubicBezTo>
                    <a:pt x="632" y="1"/>
                    <a:pt x="562" y="54"/>
                    <a:pt x="540" y="134"/>
                  </a:cubicBezTo>
                  <a:cubicBezTo>
                    <a:pt x="532" y="142"/>
                    <a:pt x="532" y="158"/>
                    <a:pt x="532" y="173"/>
                  </a:cubicBezTo>
                  <a:lnTo>
                    <a:pt x="532" y="181"/>
                  </a:lnTo>
                  <a:lnTo>
                    <a:pt x="454" y="173"/>
                  </a:lnTo>
                  <a:cubicBezTo>
                    <a:pt x="445" y="173"/>
                    <a:pt x="435" y="172"/>
                    <a:pt x="426" y="172"/>
                  </a:cubicBezTo>
                  <a:cubicBezTo>
                    <a:pt x="204" y="172"/>
                    <a:pt x="23" y="347"/>
                    <a:pt x="8" y="572"/>
                  </a:cubicBezTo>
                  <a:lnTo>
                    <a:pt x="0" y="619"/>
                  </a:lnTo>
                  <a:cubicBezTo>
                    <a:pt x="0" y="698"/>
                    <a:pt x="55" y="760"/>
                    <a:pt x="133" y="768"/>
                  </a:cubicBezTo>
                  <a:lnTo>
                    <a:pt x="1417" y="846"/>
                  </a:lnTo>
                  <a:cubicBezTo>
                    <a:pt x="1421" y="847"/>
                    <a:pt x="1426" y="847"/>
                    <a:pt x="1431" y="847"/>
                  </a:cubicBezTo>
                  <a:cubicBezTo>
                    <a:pt x="1558" y="847"/>
                    <a:pt x="1667" y="748"/>
                    <a:pt x="1675" y="619"/>
                  </a:cubicBezTo>
                  <a:lnTo>
                    <a:pt x="1683" y="463"/>
                  </a:lnTo>
                  <a:lnTo>
                    <a:pt x="1698" y="252"/>
                  </a:lnTo>
                  <a:lnTo>
                    <a:pt x="900" y="205"/>
                  </a:lnTo>
                  <a:lnTo>
                    <a:pt x="908" y="197"/>
                  </a:lnTo>
                  <a:cubicBezTo>
                    <a:pt x="908" y="95"/>
                    <a:pt x="830" y="9"/>
                    <a:pt x="728" y="1"/>
                  </a:cubicBezTo>
                  <a:cubicBezTo>
                    <a:pt x="722" y="1"/>
                    <a:pt x="717"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7"/>
            <p:cNvSpPr/>
            <p:nvPr/>
          </p:nvSpPr>
          <p:spPr>
            <a:xfrm>
              <a:off x="2449500" y="3399175"/>
              <a:ext cx="140100" cy="92025"/>
            </a:xfrm>
            <a:custGeom>
              <a:avLst/>
              <a:gdLst/>
              <a:ahLst/>
              <a:cxnLst/>
              <a:rect l="l" t="t" r="r" b="b"/>
              <a:pathLst>
                <a:path w="5604" h="3681" extrusionOk="0">
                  <a:moveTo>
                    <a:pt x="3540" y="1"/>
                  </a:moveTo>
                  <a:cubicBezTo>
                    <a:pt x="3498" y="1"/>
                    <a:pt x="3475" y="3"/>
                    <a:pt x="3475" y="3"/>
                  </a:cubicBezTo>
                  <a:lnTo>
                    <a:pt x="3475" y="26"/>
                  </a:lnTo>
                  <a:cubicBezTo>
                    <a:pt x="3475" y="26"/>
                    <a:pt x="3467" y="18"/>
                    <a:pt x="3459" y="18"/>
                  </a:cubicBezTo>
                  <a:lnTo>
                    <a:pt x="1824" y="18"/>
                  </a:lnTo>
                  <a:cubicBezTo>
                    <a:pt x="1753" y="18"/>
                    <a:pt x="1683" y="26"/>
                    <a:pt x="1613" y="34"/>
                  </a:cubicBezTo>
                  <a:cubicBezTo>
                    <a:pt x="1613" y="34"/>
                    <a:pt x="1593" y="32"/>
                    <a:pt x="1558" y="32"/>
                  </a:cubicBezTo>
                  <a:cubicBezTo>
                    <a:pt x="1361" y="32"/>
                    <a:pt x="664" y="110"/>
                    <a:pt x="1" y="1145"/>
                  </a:cubicBezTo>
                  <a:lnTo>
                    <a:pt x="666" y="2374"/>
                  </a:lnTo>
                  <a:lnTo>
                    <a:pt x="861" y="2311"/>
                  </a:lnTo>
                  <a:lnTo>
                    <a:pt x="940" y="3665"/>
                  </a:lnTo>
                  <a:lnTo>
                    <a:pt x="4312" y="3680"/>
                  </a:lnTo>
                  <a:lnTo>
                    <a:pt x="4414" y="2123"/>
                  </a:lnTo>
                  <a:lnTo>
                    <a:pt x="4742" y="2170"/>
                  </a:lnTo>
                  <a:lnTo>
                    <a:pt x="5603" y="1192"/>
                  </a:lnTo>
                  <a:cubicBezTo>
                    <a:pt x="4846" y="77"/>
                    <a:pt x="3809" y="1"/>
                    <a:pt x="3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7"/>
            <p:cNvSpPr/>
            <p:nvPr/>
          </p:nvSpPr>
          <p:spPr>
            <a:xfrm>
              <a:off x="2437175" y="3431125"/>
              <a:ext cx="58725" cy="66550"/>
            </a:xfrm>
            <a:custGeom>
              <a:avLst/>
              <a:gdLst/>
              <a:ahLst/>
              <a:cxnLst/>
              <a:rect l="l" t="t" r="r" b="b"/>
              <a:pathLst>
                <a:path w="2349" h="2662" extrusionOk="0">
                  <a:moveTo>
                    <a:pt x="564" y="0"/>
                  </a:moveTo>
                  <a:cubicBezTo>
                    <a:pt x="494" y="102"/>
                    <a:pt x="431" y="196"/>
                    <a:pt x="376" y="297"/>
                  </a:cubicBezTo>
                  <a:lnTo>
                    <a:pt x="149" y="673"/>
                  </a:lnTo>
                  <a:cubicBezTo>
                    <a:pt x="1" y="931"/>
                    <a:pt x="24" y="1268"/>
                    <a:pt x="196" y="1502"/>
                  </a:cubicBezTo>
                  <a:cubicBezTo>
                    <a:pt x="220" y="1526"/>
                    <a:pt x="236" y="1557"/>
                    <a:pt x="267" y="1581"/>
                  </a:cubicBezTo>
                  <a:lnTo>
                    <a:pt x="282" y="1604"/>
                  </a:lnTo>
                  <a:lnTo>
                    <a:pt x="290" y="1612"/>
                  </a:lnTo>
                  <a:lnTo>
                    <a:pt x="306" y="1628"/>
                  </a:lnTo>
                  <a:lnTo>
                    <a:pt x="384" y="1690"/>
                  </a:lnTo>
                  <a:lnTo>
                    <a:pt x="533" y="1815"/>
                  </a:lnTo>
                  <a:cubicBezTo>
                    <a:pt x="635" y="1902"/>
                    <a:pt x="721" y="1995"/>
                    <a:pt x="815" y="2089"/>
                  </a:cubicBezTo>
                  <a:cubicBezTo>
                    <a:pt x="893" y="2160"/>
                    <a:pt x="971" y="2230"/>
                    <a:pt x="1065" y="2293"/>
                  </a:cubicBezTo>
                  <a:cubicBezTo>
                    <a:pt x="1065" y="2308"/>
                    <a:pt x="1065" y="2332"/>
                    <a:pt x="1065" y="2347"/>
                  </a:cubicBezTo>
                  <a:cubicBezTo>
                    <a:pt x="1078" y="2501"/>
                    <a:pt x="1205" y="2607"/>
                    <a:pt x="1349" y="2607"/>
                  </a:cubicBezTo>
                  <a:cubicBezTo>
                    <a:pt x="1382" y="2607"/>
                    <a:pt x="1415" y="2602"/>
                    <a:pt x="1448" y="2590"/>
                  </a:cubicBezTo>
                  <a:cubicBezTo>
                    <a:pt x="1550" y="2559"/>
                    <a:pt x="1620" y="2504"/>
                    <a:pt x="1667" y="2465"/>
                  </a:cubicBezTo>
                  <a:cubicBezTo>
                    <a:pt x="1691" y="2457"/>
                    <a:pt x="1707" y="2441"/>
                    <a:pt x="1722" y="2418"/>
                  </a:cubicBezTo>
                  <a:lnTo>
                    <a:pt x="1785" y="2496"/>
                  </a:lnTo>
                  <a:cubicBezTo>
                    <a:pt x="1871" y="2582"/>
                    <a:pt x="1980" y="2645"/>
                    <a:pt x="2098" y="2660"/>
                  </a:cubicBezTo>
                  <a:cubicBezTo>
                    <a:pt x="2101" y="2661"/>
                    <a:pt x="2104" y="2662"/>
                    <a:pt x="2107" y="2662"/>
                  </a:cubicBezTo>
                  <a:cubicBezTo>
                    <a:pt x="2134" y="2662"/>
                    <a:pt x="2151" y="2634"/>
                    <a:pt x="2137" y="2606"/>
                  </a:cubicBezTo>
                  <a:lnTo>
                    <a:pt x="1879" y="2238"/>
                  </a:lnTo>
                  <a:lnTo>
                    <a:pt x="1879" y="2238"/>
                  </a:lnTo>
                  <a:lnTo>
                    <a:pt x="2145" y="2527"/>
                  </a:lnTo>
                  <a:cubicBezTo>
                    <a:pt x="2168" y="2559"/>
                    <a:pt x="2207" y="2567"/>
                    <a:pt x="2246" y="2567"/>
                  </a:cubicBezTo>
                  <a:cubicBezTo>
                    <a:pt x="2286" y="2559"/>
                    <a:pt x="2309" y="2512"/>
                    <a:pt x="2286" y="2473"/>
                  </a:cubicBezTo>
                  <a:lnTo>
                    <a:pt x="2233" y="2377"/>
                  </a:lnTo>
                  <a:lnTo>
                    <a:pt x="2293" y="2316"/>
                  </a:lnTo>
                  <a:cubicBezTo>
                    <a:pt x="2348" y="2261"/>
                    <a:pt x="2348" y="2168"/>
                    <a:pt x="2293" y="2113"/>
                  </a:cubicBezTo>
                  <a:lnTo>
                    <a:pt x="2004" y="1839"/>
                  </a:lnTo>
                  <a:cubicBezTo>
                    <a:pt x="1969" y="1804"/>
                    <a:pt x="1920" y="1786"/>
                    <a:pt x="1872" y="1786"/>
                  </a:cubicBezTo>
                  <a:cubicBezTo>
                    <a:pt x="1856" y="1786"/>
                    <a:pt x="1840" y="1788"/>
                    <a:pt x="1824" y="1792"/>
                  </a:cubicBezTo>
                  <a:lnTo>
                    <a:pt x="1566" y="1847"/>
                  </a:lnTo>
                  <a:cubicBezTo>
                    <a:pt x="1487" y="1753"/>
                    <a:pt x="1409" y="1659"/>
                    <a:pt x="1323" y="1573"/>
                  </a:cubicBezTo>
                  <a:cubicBezTo>
                    <a:pt x="1245" y="1487"/>
                    <a:pt x="1151" y="1393"/>
                    <a:pt x="1081" y="1299"/>
                  </a:cubicBezTo>
                  <a:cubicBezTo>
                    <a:pt x="1041" y="1244"/>
                    <a:pt x="1002" y="1197"/>
                    <a:pt x="963" y="1150"/>
                  </a:cubicBezTo>
                  <a:lnTo>
                    <a:pt x="955" y="1135"/>
                  </a:lnTo>
                  <a:lnTo>
                    <a:pt x="979" y="1111"/>
                  </a:lnTo>
                  <a:lnTo>
                    <a:pt x="1041" y="1049"/>
                  </a:lnTo>
                  <a:lnTo>
                    <a:pt x="1096" y="986"/>
                  </a:lnTo>
                  <a:lnTo>
                    <a:pt x="564"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7"/>
            <p:cNvSpPr/>
            <p:nvPr/>
          </p:nvSpPr>
          <p:spPr>
            <a:xfrm>
              <a:off x="2456750" y="3454600"/>
              <a:ext cx="7850" cy="4900"/>
            </a:xfrm>
            <a:custGeom>
              <a:avLst/>
              <a:gdLst/>
              <a:ahLst/>
              <a:cxnLst/>
              <a:rect l="l" t="t" r="r" b="b"/>
              <a:pathLst>
                <a:path w="314" h="196" extrusionOk="0">
                  <a:moveTo>
                    <a:pt x="0" y="0"/>
                  </a:moveTo>
                  <a:lnTo>
                    <a:pt x="172" y="196"/>
                  </a:lnTo>
                  <a:lnTo>
                    <a:pt x="313" y="47"/>
                  </a:lnTo>
                  <a:lnTo>
                    <a:pt x="0"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7"/>
            <p:cNvSpPr/>
            <p:nvPr/>
          </p:nvSpPr>
          <p:spPr>
            <a:xfrm>
              <a:off x="2469850" y="3474550"/>
              <a:ext cx="6475" cy="7450"/>
            </a:xfrm>
            <a:custGeom>
              <a:avLst/>
              <a:gdLst/>
              <a:ahLst/>
              <a:cxnLst/>
              <a:rect l="l" t="t" r="r" b="b"/>
              <a:pathLst>
                <a:path w="259" h="298" extrusionOk="0">
                  <a:moveTo>
                    <a:pt x="165" y="0"/>
                  </a:moveTo>
                  <a:cubicBezTo>
                    <a:pt x="134" y="8"/>
                    <a:pt x="0" y="298"/>
                    <a:pt x="0" y="298"/>
                  </a:cubicBezTo>
                  <a:cubicBezTo>
                    <a:pt x="134" y="157"/>
                    <a:pt x="259" y="110"/>
                    <a:pt x="259" y="110"/>
                  </a:cubicBezTo>
                  <a:lnTo>
                    <a:pt x="16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2533425" y="3432100"/>
              <a:ext cx="64175" cy="67500"/>
            </a:xfrm>
            <a:custGeom>
              <a:avLst/>
              <a:gdLst/>
              <a:ahLst/>
              <a:cxnLst/>
              <a:rect l="l" t="t" r="r" b="b"/>
              <a:pathLst>
                <a:path w="2567" h="2700" extrusionOk="0">
                  <a:moveTo>
                    <a:pt x="2137" y="0"/>
                  </a:moveTo>
                  <a:cubicBezTo>
                    <a:pt x="2129" y="0"/>
                    <a:pt x="1456" y="767"/>
                    <a:pt x="1456" y="767"/>
                  </a:cubicBezTo>
                  <a:lnTo>
                    <a:pt x="1534" y="845"/>
                  </a:lnTo>
                  <a:lnTo>
                    <a:pt x="1597" y="916"/>
                  </a:lnTo>
                  <a:lnTo>
                    <a:pt x="1620" y="939"/>
                  </a:lnTo>
                  <a:lnTo>
                    <a:pt x="1612" y="947"/>
                  </a:lnTo>
                  <a:lnTo>
                    <a:pt x="1495" y="1096"/>
                  </a:lnTo>
                  <a:cubicBezTo>
                    <a:pt x="1417" y="1197"/>
                    <a:pt x="1338" y="1291"/>
                    <a:pt x="1260" y="1385"/>
                  </a:cubicBezTo>
                  <a:cubicBezTo>
                    <a:pt x="1182" y="1479"/>
                    <a:pt x="1096" y="1573"/>
                    <a:pt x="1018" y="1659"/>
                  </a:cubicBezTo>
                  <a:cubicBezTo>
                    <a:pt x="971" y="1698"/>
                    <a:pt x="932" y="1737"/>
                    <a:pt x="892" y="1776"/>
                  </a:cubicBezTo>
                  <a:cubicBezTo>
                    <a:pt x="869" y="1792"/>
                    <a:pt x="853" y="1808"/>
                    <a:pt x="838" y="1816"/>
                  </a:cubicBezTo>
                  <a:lnTo>
                    <a:pt x="814" y="1831"/>
                  </a:lnTo>
                  <a:cubicBezTo>
                    <a:pt x="814" y="1831"/>
                    <a:pt x="814" y="1831"/>
                    <a:pt x="814" y="1839"/>
                  </a:cubicBezTo>
                  <a:lnTo>
                    <a:pt x="806" y="1847"/>
                  </a:lnTo>
                  <a:lnTo>
                    <a:pt x="493" y="1800"/>
                  </a:lnTo>
                  <a:cubicBezTo>
                    <a:pt x="486" y="1799"/>
                    <a:pt x="478" y="1798"/>
                    <a:pt x="470" y="1798"/>
                  </a:cubicBezTo>
                  <a:cubicBezTo>
                    <a:pt x="414" y="1798"/>
                    <a:pt x="355" y="1822"/>
                    <a:pt x="321" y="1870"/>
                  </a:cubicBezTo>
                  <a:lnTo>
                    <a:pt x="55" y="2168"/>
                  </a:lnTo>
                  <a:cubicBezTo>
                    <a:pt x="0" y="2222"/>
                    <a:pt x="8" y="2316"/>
                    <a:pt x="71" y="2371"/>
                  </a:cubicBezTo>
                  <a:lnTo>
                    <a:pt x="140" y="2417"/>
                  </a:lnTo>
                  <a:lnTo>
                    <a:pt x="140" y="2417"/>
                  </a:lnTo>
                  <a:lnTo>
                    <a:pt x="94" y="2520"/>
                  </a:lnTo>
                  <a:cubicBezTo>
                    <a:pt x="79" y="2559"/>
                    <a:pt x="102" y="2606"/>
                    <a:pt x="141" y="2606"/>
                  </a:cubicBezTo>
                  <a:cubicBezTo>
                    <a:pt x="148" y="2607"/>
                    <a:pt x="155" y="2608"/>
                    <a:pt x="161" y="2608"/>
                  </a:cubicBezTo>
                  <a:cubicBezTo>
                    <a:pt x="193" y="2608"/>
                    <a:pt x="222" y="2593"/>
                    <a:pt x="235" y="2567"/>
                  </a:cubicBezTo>
                  <a:lnTo>
                    <a:pt x="478" y="2254"/>
                  </a:lnTo>
                  <a:lnTo>
                    <a:pt x="478" y="2254"/>
                  </a:lnTo>
                  <a:lnTo>
                    <a:pt x="251" y="2645"/>
                  </a:lnTo>
                  <a:cubicBezTo>
                    <a:pt x="235" y="2668"/>
                    <a:pt x="266" y="2700"/>
                    <a:pt x="298" y="2700"/>
                  </a:cubicBezTo>
                  <a:cubicBezTo>
                    <a:pt x="415" y="2668"/>
                    <a:pt x="517" y="2598"/>
                    <a:pt x="595" y="2504"/>
                  </a:cubicBezTo>
                  <a:lnTo>
                    <a:pt x="658" y="2418"/>
                  </a:lnTo>
                  <a:cubicBezTo>
                    <a:pt x="658" y="2418"/>
                    <a:pt x="759" y="2528"/>
                    <a:pt x="939" y="2567"/>
                  </a:cubicBezTo>
                  <a:cubicBezTo>
                    <a:pt x="964" y="2573"/>
                    <a:pt x="989" y="2577"/>
                    <a:pt x="1013" y="2577"/>
                  </a:cubicBezTo>
                  <a:cubicBezTo>
                    <a:pt x="1160" y="2577"/>
                    <a:pt x="1293" y="2463"/>
                    <a:pt x="1299" y="2308"/>
                  </a:cubicBezTo>
                  <a:cubicBezTo>
                    <a:pt x="1299" y="2285"/>
                    <a:pt x="1299" y="2262"/>
                    <a:pt x="1291" y="2238"/>
                  </a:cubicBezTo>
                  <a:cubicBezTo>
                    <a:pt x="1346" y="2199"/>
                    <a:pt x="1385" y="2168"/>
                    <a:pt x="1432" y="2129"/>
                  </a:cubicBezTo>
                  <a:cubicBezTo>
                    <a:pt x="1542" y="2050"/>
                    <a:pt x="1644" y="1956"/>
                    <a:pt x="1745" y="1878"/>
                  </a:cubicBezTo>
                  <a:cubicBezTo>
                    <a:pt x="1847" y="1792"/>
                    <a:pt x="1941" y="1706"/>
                    <a:pt x="2043" y="1620"/>
                  </a:cubicBezTo>
                  <a:lnTo>
                    <a:pt x="2191" y="1487"/>
                  </a:lnTo>
                  <a:lnTo>
                    <a:pt x="2262" y="1424"/>
                  </a:lnTo>
                  <a:lnTo>
                    <a:pt x="2285" y="1409"/>
                  </a:lnTo>
                  <a:lnTo>
                    <a:pt x="2293" y="1401"/>
                  </a:lnTo>
                  <a:lnTo>
                    <a:pt x="2309" y="1385"/>
                  </a:lnTo>
                  <a:cubicBezTo>
                    <a:pt x="2332" y="1354"/>
                    <a:pt x="2356" y="1330"/>
                    <a:pt x="2379" y="1299"/>
                  </a:cubicBezTo>
                  <a:cubicBezTo>
                    <a:pt x="2543" y="1072"/>
                    <a:pt x="2567" y="736"/>
                    <a:pt x="2418" y="470"/>
                  </a:cubicBezTo>
                  <a:lnTo>
                    <a:pt x="2137"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2569800" y="3450475"/>
              <a:ext cx="9025" cy="5125"/>
            </a:xfrm>
            <a:custGeom>
              <a:avLst/>
              <a:gdLst/>
              <a:ahLst/>
              <a:cxnLst/>
              <a:rect l="l" t="t" r="r" b="b"/>
              <a:pathLst>
                <a:path w="361" h="205" extrusionOk="0">
                  <a:moveTo>
                    <a:pt x="361" y="1"/>
                  </a:moveTo>
                  <a:lnTo>
                    <a:pt x="1" y="32"/>
                  </a:lnTo>
                  <a:lnTo>
                    <a:pt x="165" y="204"/>
                  </a:lnTo>
                  <a:lnTo>
                    <a:pt x="361" y="1"/>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2553775" y="3475725"/>
              <a:ext cx="4700" cy="7650"/>
            </a:xfrm>
            <a:custGeom>
              <a:avLst/>
              <a:gdLst/>
              <a:ahLst/>
              <a:cxnLst/>
              <a:rect l="l" t="t" r="r" b="b"/>
              <a:pathLst>
                <a:path w="188" h="306" extrusionOk="0">
                  <a:moveTo>
                    <a:pt x="102" y="0"/>
                  </a:moveTo>
                  <a:lnTo>
                    <a:pt x="0" y="94"/>
                  </a:lnTo>
                  <a:cubicBezTo>
                    <a:pt x="0" y="94"/>
                    <a:pt x="165" y="180"/>
                    <a:pt x="188" y="305"/>
                  </a:cubicBezTo>
                  <a:cubicBezTo>
                    <a:pt x="188" y="305"/>
                    <a:pt x="165" y="24"/>
                    <a:pt x="10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7"/>
            <p:cNvSpPr/>
            <p:nvPr/>
          </p:nvSpPr>
          <p:spPr>
            <a:xfrm>
              <a:off x="2467500" y="3450475"/>
              <a:ext cx="9225" cy="19000"/>
            </a:xfrm>
            <a:custGeom>
              <a:avLst/>
              <a:gdLst/>
              <a:ahLst/>
              <a:cxnLst/>
              <a:rect l="l" t="t" r="r" b="b"/>
              <a:pathLst>
                <a:path w="369" h="760" extrusionOk="0">
                  <a:moveTo>
                    <a:pt x="368" y="1"/>
                  </a:moveTo>
                  <a:lnTo>
                    <a:pt x="1" y="298"/>
                  </a:lnTo>
                  <a:lnTo>
                    <a:pt x="141" y="259"/>
                  </a:lnTo>
                  <a:lnTo>
                    <a:pt x="173" y="760"/>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7"/>
            <p:cNvSpPr/>
            <p:nvPr/>
          </p:nvSpPr>
          <p:spPr>
            <a:xfrm>
              <a:off x="2553775" y="3445200"/>
              <a:ext cx="14300" cy="22725"/>
            </a:xfrm>
            <a:custGeom>
              <a:avLst/>
              <a:gdLst/>
              <a:ahLst/>
              <a:cxnLst/>
              <a:rect l="l" t="t" r="r" b="b"/>
              <a:pathLst>
                <a:path w="572" h="909" extrusionOk="0">
                  <a:moveTo>
                    <a:pt x="0" y="1"/>
                  </a:moveTo>
                  <a:lnTo>
                    <a:pt x="204" y="908"/>
                  </a:lnTo>
                  <a:lnTo>
                    <a:pt x="243" y="282"/>
                  </a:lnTo>
                  <a:lnTo>
                    <a:pt x="571" y="32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7"/>
            <p:cNvSpPr/>
            <p:nvPr/>
          </p:nvSpPr>
          <p:spPr>
            <a:xfrm>
              <a:off x="2471800" y="3303375"/>
              <a:ext cx="87850" cy="68700"/>
            </a:xfrm>
            <a:custGeom>
              <a:avLst/>
              <a:gdLst/>
              <a:ahLst/>
              <a:cxnLst/>
              <a:rect l="l" t="t" r="r" b="b"/>
              <a:pathLst>
                <a:path w="3514" h="2748" extrusionOk="0">
                  <a:moveTo>
                    <a:pt x="1799" y="0"/>
                  </a:moveTo>
                  <a:cubicBezTo>
                    <a:pt x="1789" y="0"/>
                    <a:pt x="1779" y="1"/>
                    <a:pt x="1769" y="1"/>
                  </a:cubicBezTo>
                  <a:cubicBezTo>
                    <a:pt x="1057" y="16"/>
                    <a:pt x="462" y="541"/>
                    <a:pt x="306" y="1237"/>
                  </a:cubicBezTo>
                  <a:cubicBezTo>
                    <a:pt x="134" y="1284"/>
                    <a:pt x="1" y="1441"/>
                    <a:pt x="1" y="1628"/>
                  </a:cubicBezTo>
                  <a:cubicBezTo>
                    <a:pt x="1" y="1816"/>
                    <a:pt x="118" y="1965"/>
                    <a:pt x="282" y="2020"/>
                  </a:cubicBezTo>
                  <a:cubicBezTo>
                    <a:pt x="189" y="2098"/>
                    <a:pt x="126" y="2207"/>
                    <a:pt x="126" y="2340"/>
                  </a:cubicBezTo>
                  <a:cubicBezTo>
                    <a:pt x="126" y="2567"/>
                    <a:pt x="314" y="2747"/>
                    <a:pt x="541" y="2747"/>
                  </a:cubicBezTo>
                  <a:cubicBezTo>
                    <a:pt x="681" y="2747"/>
                    <a:pt x="807" y="2677"/>
                    <a:pt x="885" y="2567"/>
                  </a:cubicBezTo>
                  <a:cubicBezTo>
                    <a:pt x="963" y="2591"/>
                    <a:pt x="1049" y="2599"/>
                    <a:pt x="1135" y="2599"/>
                  </a:cubicBezTo>
                  <a:lnTo>
                    <a:pt x="2426" y="2575"/>
                  </a:lnTo>
                  <a:cubicBezTo>
                    <a:pt x="2528" y="2575"/>
                    <a:pt x="2622" y="2552"/>
                    <a:pt x="2716" y="2520"/>
                  </a:cubicBezTo>
                  <a:cubicBezTo>
                    <a:pt x="2786" y="2622"/>
                    <a:pt x="2896" y="2692"/>
                    <a:pt x="3021" y="2700"/>
                  </a:cubicBezTo>
                  <a:cubicBezTo>
                    <a:pt x="3031" y="2701"/>
                    <a:pt x="3040" y="2701"/>
                    <a:pt x="3050" y="2701"/>
                  </a:cubicBezTo>
                  <a:cubicBezTo>
                    <a:pt x="3263" y="2701"/>
                    <a:pt x="3436" y="2534"/>
                    <a:pt x="3451" y="2325"/>
                  </a:cubicBezTo>
                  <a:cubicBezTo>
                    <a:pt x="3459" y="2192"/>
                    <a:pt x="3412" y="2082"/>
                    <a:pt x="3326" y="2004"/>
                  </a:cubicBezTo>
                  <a:cubicBezTo>
                    <a:pt x="3420" y="1933"/>
                    <a:pt x="3490" y="1824"/>
                    <a:pt x="3498" y="1691"/>
                  </a:cubicBezTo>
                  <a:cubicBezTo>
                    <a:pt x="3514" y="1542"/>
                    <a:pt x="3436" y="1401"/>
                    <a:pt x="3310" y="1331"/>
                  </a:cubicBezTo>
                  <a:cubicBezTo>
                    <a:pt x="3179" y="574"/>
                    <a:pt x="2553" y="0"/>
                    <a:pt x="1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7"/>
            <p:cNvSpPr/>
            <p:nvPr/>
          </p:nvSpPr>
          <p:spPr>
            <a:xfrm>
              <a:off x="2474925" y="3315500"/>
              <a:ext cx="81400" cy="100775"/>
            </a:xfrm>
            <a:custGeom>
              <a:avLst/>
              <a:gdLst/>
              <a:ahLst/>
              <a:cxnLst/>
              <a:rect l="l" t="t" r="r" b="b"/>
              <a:pathLst>
                <a:path w="3256" h="4031" extrusionOk="0">
                  <a:moveTo>
                    <a:pt x="1096" y="1"/>
                  </a:moveTo>
                  <a:cubicBezTo>
                    <a:pt x="697" y="9"/>
                    <a:pt x="377" y="330"/>
                    <a:pt x="377" y="721"/>
                  </a:cubicBezTo>
                  <a:lnTo>
                    <a:pt x="377" y="1253"/>
                  </a:lnTo>
                  <a:cubicBezTo>
                    <a:pt x="173" y="1253"/>
                    <a:pt x="1" y="1425"/>
                    <a:pt x="1" y="1628"/>
                  </a:cubicBezTo>
                  <a:lnTo>
                    <a:pt x="1" y="1668"/>
                  </a:lnTo>
                  <a:cubicBezTo>
                    <a:pt x="1" y="1879"/>
                    <a:pt x="173" y="2043"/>
                    <a:pt x="377" y="2043"/>
                  </a:cubicBezTo>
                  <a:lnTo>
                    <a:pt x="377" y="2114"/>
                  </a:lnTo>
                  <a:cubicBezTo>
                    <a:pt x="377" y="2528"/>
                    <a:pt x="611" y="2888"/>
                    <a:pt x="948" y="3076"/>
                  </a:cubicBezTo>
                  <a:lnTo>
                    <a:pt x="948" y="3451"/>
                  </a:lnTo>
                  <a:cubicBezTo>
                    <a:pt x="956" y="3772"/>
                    <a:pt x="1229" y="4031"/>
                    <a:pt x="1566" y="4031"/>
                  </a:cubicBezTo>
                  <a:cubicBezTo>
                    <a:pt x="1902" y="4023"/>
                    <a:pt x="2176" y="3772"/>
                    <a:pt x="2176" y="3451"/>
                  </a:cubicBezTo>
                  <a:lnTo>
                    <a:pt x="2176" y="3099"/>
                  </a:lnTo>
                  <a:cubicBezTo>
                    <a:pt x="2544" y="2927"/>
                    <a:pt x="2802" y="2544"/>
                    <a:pt x="2802" y="2114"/>
                  </a:cubicBezTo>
                  <a:lnTo>
                    <a:pt x="2802" y="2043"/>
                  </a:lnTo>
                  <a:lnTo>
                    <a:pt x="2880" y="2043"/>
                  </a:lnTo>
                  <a:cubicBezTo>
                    <a:pt x="3092" y="2043"/>
                    <a:pt x="3256" y="1871"/>
                    <a:pt x="3256" y="1668"/>
                  </a:cubicBezTo>
                  <a:lnTo>
                    <a:pt x="3256" y="1628"/>
                  </a:lnTo>
                  <a:cubicBezTo>
                    <a:pt x="3256" y="1417"/>
                    <a:pt x="3092" y="1253"/>
                    <a:pt x="2880" y="1253"/>
                  </a:cubicBezTo>
                  <a:lnTo>
                    <a:pt x="2794" y="1253"/>
                  </a:lnTo>
                  <a:lnTo>
                    <a:pt x="2794" y="1206"/>
                  </a:lnTo>
                  <a:lnTo>
                    <a:pt x="2794" y="1135"/>
                  </a:lnTo>
                  <a:lnTo>
                    <a:pt x="2794" y="588"/>
                  </a:lnTo>
                  <a:cubicBezTo>
                    <a:pt x="2794" y="267"/>
                    <a:pt x="2536" y="1"/>
                    <a:pt x="2215"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7"/>
            <p:cNvSpPr/>
            <p:nvPr/>
          </p:nvSpPr>
          <p:spPr>
            <a:xfrm>
              <a:off x="2484325" y="3366575"/>
              <a:ext cx="60675" cy="37175"/>
            </a:xfrm>
            <a:custGeom>
              <a:avLst/>
              <a:gdLst/>
              <a:ahLst/>
              <a:cxnLst/>
              <a:rect l="l" t="t" r="r" b="b"/>
              <a:pathLst>
                <a:path w="2427" h="1487" extrusionOk="0">
                  <a:moveTo>
                    <a:pt x="1" y="0"/>
                  </a:moveTo>
                  <a:lnTo>
                    <a:pt x="1" y="71"/>
                  </a:lnTo>
                  <a:cubicBezTo>
                    <a:pt x="1" y="532"/>
                    <a:pt x="290" y="931"/>
                    <a:pt x="697" y="1096"/>
                  </a:cubicBezTo>
                  <a:cubicBezTo>
                    <a:pt x="759" y="1315"/>
                    <a:pt x="963" y="1487"/>
                    <a:pt x="1205" y="1487"/>
                  </a:cubicBezTo>
                  <a:cubicBezTo>
                    <a:pt x="1448" y="1487"/>
                    <a:pt x="1651" y="1322"/>
                    <a:pt x="1714" y="1096"/>
                  </a:cubicBezTo>
                  <a:cubicBezTo>
                    <a:pt x="2129" y="939"/>
                    <a:pt x="2426" y="540"/>
                    <a:pt x="2426" y="71"/>
                  </a:cubicBezTo>
                  <a:lnTo>
                    <a:pt x="2426" y="0"/>
                  </a:lnTo>
                  <a:lnTo>
                    <a:pt x="2418" y="0"/>
                  </a:lnTo>
                  <a:cubicBezTo>
                    <a:pt x="2356" y="548"/>
                    <a:pt x="1886" y="970"/>
                    <a:pt x="1331" y="970"/>
                  </a:cubicBezTo>
                  <a:lnTo>
                    <a:pt x="1104" y="970"/>
                  </a:lnTo>
                  <a:cubicBezTo>
                    <a:pt x="1099" y="970"/>
                    <a:pt x="1094" y="970"/>
                    <a:pt x="1089" y="970"/>
                  </a:cubicBezTo>
                  <a:cubicBezTo>
                    <a:pt x="532" y="970"/>
                    <a:pt x="70" y="543"/>
                    <a:pt x="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7"/>
            <p:cNvSpPr/>
            <p:nvPr/>
          </p:nvSpPr>
          <p:spPr>
            <a:xfrm>
              <a:off x="2545550" y="3351425"/>
              <a:ext cx="6875" cy="9500"/>
            </a:xfrm>
            <a:custGeom>
              <a:avLst/>
              <a:gdLst/>
              <a:ahLst/>
              <a:cxnLst/>
              <a:rect l="l" t="t" r="r" b="b"/>
              <a:pathLst>
                <a:path w="275" h="380" extrusionOk="0">
                  <a:moveTo>
                    <a:pt x="227" y="1"/>
                  </a:moveTo>
                  <a:cubicBezTo>
                    <a:pt x="216" y="1"/>
                    <a:pt x="205" y="6"/>
                    <a:pt x="196" y="19"/>
                  </a:cubicBezTo>
                  <a:lnTo>
                    <a:pt x="1" y="238"/>
                  </a:lnTo>
                  <a:lnTo>
                    <a:pt x="149" y="371"/>
                  </a:lnTo>
                  <a:cubicBezTo>
                    <a:pt x="157" y="379"/>
                    <a:pt x="173" y="379"/>
                    <a:pt x="181" y="379"/>
                  </a:cubicBezTo>
                  <a:cubicBezTo>
                    <a:pt x="188" y="379"/>
                    <a:pt x="204" y="371"/>
                    <a:pt x="212" y="364"/>
                  </a:cubicBezTo>
                  <a:cubicBezTo>
                    <a:pt x="220" y="348"/>
                    <a:pt x="220" y="324"/>
                    <a:pt x="204" y="309"/>
                  </a:cubicBezTo>
                  <a:lnTo>
                    <a:pt x="118" y="231"/>
                  </a:lnTo>
                  <a:lnTo>
                    <a:pt x="259" y="66"/>
                  </a:lnTo>
                  <a:cubicBezTo>
                    <a:pt x="274" y="51"/>
                    <a:pt x="274" y="27"/>
                    <a:pt x="251" y="11"/>
                  </a:cubicBezTo>
                  <a:cubicBezTo>
                    <a:pt x="244" y="4"/>
                    <a:pt x="235" y="1"/>
                    <a:pt x="227"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7"/>
            <p:cNvSpPr/>
            <p:nvPr/>
          </p:nvSpPr>
          <p:spPr>
            <a:xfrm>
              <a:off x="2479425" y="3351875"/>
              <a:ext cx="6100" cy="9425"/>
            </a:xfrm>
            <a:custGeom>
              <a:avLst/>
              <a:gdLst/>
              <a:ahLst/>
              <a:cxnLst/>
              <a:rect l="l" t="t" r="r" b="b"/>
              <a:pathLst>
                <a:path w="244" h="377" extrusionOk="0">
                  <a:moveTo>
                    <a:pt x="53" y="1"/>
                  </a:moveTo>
                  <a:cubicBezTo>
                    <a:pt x="45" y="1"/>
                    <a:pt x="38" y="3"/>
                    <a:pt x="32" y="9"/>
                  </a:cubicBezTo>
                  <a:cubicBezTo>
                    <a:pt x="9" y="17"/>
                    <a:pt x="9" y="40"/>
                    <a:pt x="17" y="64"/>
                  </a:cubicBezTo>
                  <a:lnTo>
                    <a:pt x="134" y="244"/>
                  </a:lnTo>
                  <a:lnTo>
                    <a:pt x="24" y="306"/>
                  </a:lnTo>
                  <a:cubicBezTo>
                    <a:pt x="9" y="314"/>
                    <a:pt x="1" y="338"/>
                    <a:pt x="17" y="361"/>
                  </a:cubicBezTo>
                  <a:cubicBezTo>
                    <a:pt x="24" y="377"/>
                    <a:pt x="32" y="377"/>
                    <a:pt x="48" y="377"/>
                  </a:cubicBezTo>
                  <a:lnTo>
                    <a:pt x="71" y="377"/>
                  </a:lnTo>
                  <a:lnTo>
                    <a:pt x="243" y="267"/>
                  </a:lnTo>
                  <a:lnTo>
                    <a:pt x="87" y="17"/>
                  </a:lnTo>
                  <a:cubicBezTo>
                    <a:pt x="77" y="7"/>
                    <a:pt x="65" y="1"/>
                    <a:pt x="5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7"/>
            <p:cNvSpPr/>
            <p:nvPr/>
          </p:nvSpPr>
          <p:spPr>
            <a:xfrm>
              <a:off x="2512700" y="3382800"/>
              <a:ext cx="5300" cy="2175"/>
            </a:xfrm>
            <a:custGeom>
              <a:avLst/>
              <a:gdLst/>
              <a:ahLst/>
              <a:cxnLst/>
              <a:rect l="l" t="t" r="r" b="b"/>
              <a:pathLst>
                <a:path w="212" h="87" extrusionOk="0">
                  <a:moveTo>
                    <a:pt x="102" y="1"/>
                  </a:moveTo>
                  <a:cubicBezTo>
                    <a:pt x="63" y="1"/>
                    <a:pt x="24" y="24"/>
                    <a:pt x="0" y="63"/>
                  </a:cubicBezTo>
                  <a:cubicBezTo>
                    <a:pt x="0" y="71"/>
                    <a:pt x="0" y="79"/>
                    <a:pt x="8" y="79"/>
                  </a:cubicBezTo>
                  <a:cubicBezTo>
                    <a:pt x="12" y="83"/>
                    <a:pt x="16" y="85"/>
                    <a:pt x="19" y="85"/>
                  </a:cubicBezTo>
                  <a:cubicBezTo>
                    <a:pt x="22" y="85"/>
                    <a:pt x="24" y="83"/>
                    <a:pt x="24" y="79"/>
                  </a:cubicBezTo>
                  <a:cubicBezTo>
                    <a:pt x="39" y="47"/>
                    <a:pt x="70" y="32"/>
                    <a:pt x="102" y="32"/>
                  </a:cubicBezTo>
                  <a:cubicBezTo>
                    <a:pt x="133" y="32"/>
                    <a:pt x="164" y="47"/>
                    <a:pt x="180" y="79"/>
                  </a:cubicBezTo>
                  <a:cubicBezTo>
                    <a:pt x="188" y="87"/>
                    <a:pt x="188" y="87"/>
                    <a:pt x="196" y="87"/>
                  </a:cubicBezTo>
                  <a:lnTo>
                    <a:pt x="203" y="87"/>
                  </a:lnTo>
                  <a:cubicBezTo>
                    <a:pt x="211" y="79"/>
                    <a:pt x="211" y="71"/>
                    <a:pt x="211" y="63"/>
                  </a:cubicBezTo>
                  <a:cubicBezTo>
                    <a:pt x="188" y="24"/>
                    <a:pt x="149" y="1"/>
                    <a:pt x="10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7"/>
            <p:cNvSpPr/>
            <p:nvPr/>
          </p:nvSpPr>
          <p:spPr>
            <a:xfrm>
              <a:off x="2522675" y="3336975"/>
              <a:ext cx="16050" cy="8500"/>
            </a:xfrm>
            <a:custGeom>
              <a:avLst/>
              <a:gdLst/>
              <a:ahLst/>
              <a:cxnLst/>
              <a:rect l="l" t="t" r="r" b="b"/>
              <a:pathLst>
                <a:path w="642" h="340" extrusionOk="0">
                  <a:moveTo>
                    <a:pt x="228" y="0"/>
                  </a:moveTo>
                  <a:cubicBezTo>
                    <a:pt x="155" y="0"/>
                    <a:pt x="96" y="18"/>
                    <a:pt x="63" y="42"/>
                  </a:cubicBezTo>
                  <a:cubicBezTo>
                    <a:pt x="0" y="81"/>
                    <a:pt x="0" y="128"/>
                    <a:pt x="31" y="151"/>
                  </a:cubicBezTo>
                  <a:cubicBezTo>
                    <a:pt x="63" y="183"/>
                    <a:pt x="117" y="190"/>
                    <a:pt x="164" y="206"/>
                  </a:cubicBezTo>
                  <a:cubicBezTo>
                    <a:pt x="211" y="222"/>
                    <a:pt x="258" y="237"/>
                    <a:pt x="297" y="253"/>
                  </a:cubicBezTo>
                  <a:cubicBezTo>
                    <a:pt x="344" y="269"/>
                    <a:pt x="391" y="284"/>
                    <a:pt x="438" y="300"/>
                  </a:cubicBezTo>
                  <a:cubicBezTo>
                    <a:pt x="485" y="323"/>
                    <a:pt x="524" y="339"/>
                    <a:pt x="571" y="339"/>
                  </a:cubicBezTo>
                  <a:cubicBezTo>
                    <a:pt x="610" y="339"/>
                    <a:pt x="642" y="300"/>
                    <a:pt x="618" y="230"/>
                  </a:cubicBezTo>
                  <a:cubicBezTo>
                    <a:pt x="603" y="167"/>
                    <a:pt x="517" y="73"/>
                    <a:pt x="384" y="26"/>
                  </a:cubicBezTo>
                  <a:cubicBezTo>
                    <a:pt x="328" y="8"/>
                    <a:pt x="275" y="0"/>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7"/>
            <p:cNvSpPr/>
            <p:nvPr/>
          </p:nvSpPr>
          <p:spPr>
            <a:xfrm>
              <a:off x="2491575" y="3342300"/>
              <a:ext cx="16050" cy="6325"/>
            </a:xfrm>
            <a:custGeom>
              <a:avLst/>
              <a:gdLst/>
              <a:ahLst/>
              <a:cxnLst/>
              <a:rect l="l" t="t" r="r" b="b"/>
              <a:pathLst>
                <a:path w="642" h="253" extrusionOk="0">
                  <a:moveTo>
                    <a:pt x="336" y="0"/>
                  </a:moveTo>
                  <a:cubicBezTo>
                    <a:pt x="326" y="0"/>
                    <a:pt x="316" y="0"/>
                    <a:pt x="305" y="1"/>
                  </a:cubicBezTo>
                  <a:cubicBezTo>
                    <a:pt x="172" y="17"/>
                    <a:pt x="70" y="79"/>
                    <a:pt x="39" y="134"/>
                  </a:cubicBezTo>
                  <a:cubicBezTo>
                    <a:pt x="0" y="189"/>
                    <a:pt x="23" y="228"/>
                    <a:pt x="55" y="243"/>
                  </a:cubicBezTo>
                  <a:cubicBezTo>
                    <a:pt x="71" y="250"/>
                    <a:pt x="89" y="252"/>
                    <a:pt x="108" y="252"/>
                  </a:cubicBezTo>
                  <a:cubicBezTo>
                    <a:pt x="134" y="252"/>
                    <a:pt x="161" y="248"/>
                    <a:pt x="188" y="243"/>
                  </a:cubicBezTo>
                  <a:cubicBezTo>
                    <a:pt x="235" y="236"/>
                    <a:pt x="290" y="228"/>
                    <a:pt x="329" y="228"/>
                  </a:cubicBezTo>
                  <a:cubicBezTo>
                    <a:pt x="368" y="228"/>
                    <a:pt x="415" y="220"/>
                    <a:pt x="462" y="220"/>
                  </a:cubicBezTo>
                  <a:cubicBezTo>
                    <a:pt x="509" y="220"/>
                    <a:pt x="563" y="220"/>
                    <a:pt x="595" y="204"/>
                  </a:cubicBezTo>
                  <a:cubicBezTo>
                    <a:pt x="634" y="189"/>
                    <a:pt x="642" y="142"/>
                    <a:pt x="595" y="87"/>
                  </a:cubicBezTo>
                  <a:cubicBezTo>
                    <a:pt x="558" y="43"/>
                    <a:pt x="462"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7"/>
            <p:cNvSpPr/>
            <p:nvPr/>
          </p:nvSpPr>
          <p:spPr>
            <a:xfrm>
              <a:off x="2524025" y="3350900"/>
              <a:ext cx="5700" cy="5000"/>
            </a:xfrm>
            <a:custGeom>
              <a:avLst/>
              <a:gdLst/>
              <a:ahLst/>
              <a:cxnLst/>
              <a:rect l="l" t="t" r="r" b="b"/>
              <a:pathLst>
                <a:path w="228" h="200" extrusionOk="0">
                  <a:moveTo>
                    <a:pt x="117" y="1"/>
                  </a:moveTo>
                  <a:cubicBezTo>
                    <a:pt x="99" y="1"/>
                    <a:pt x="80" y="6"/>
                    <a:pt x="63" y="17"/>
                  </a:cubicBezTo>
                  <a:cubicBezTo>
                    <a:pt x="17" y="40"/>
                    <a:pt x="1" y="103"/>
                    <a:pt x="24" y="150"/>
                  </a:cubicBezTo>
                  <a:cubicBezTo>
                    <a:pt x="46" y="182"/>
                    <a:pt x="82" y="200"/>
                    <a:pt x="118" y="200"/>
                  </a:cubicBezTo>
                  <a:cubicBezTo>
                    <a:pt x="135" y="200"/>
                    <a:pt x="151" y="196"/>
                    <a:pt x="165" y="189"/>
                  </a:cubicBezTo>
                  <a:cubicBezTo>
                    <a:pt x="212" y="158"/>
                    <a:pt x="228" y="95"/>
                    <a:pt x="196" y="48"/>
                  </a:cubicBezTo>
                  <a:cubicBezTo>
                    <a:pt x="181" y="18"/>
                    <a:pt x="150" y="1"/>
                    <a:pt x="117"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7"/>
            <p:cNvSpPr/>
            <p:nvPr/>
          </p:nvSpPr>
          <p:spPr>
            <a:xfrm>
              <a:off x="2496450" y="3350725"/>
              <a:ext cx="5900" cy="5125"/>
            </a:xfrm>
            <a:custGeom>
              <a:avLst/>
              <a:gdLst/>
              <a:ahLst/>
              <a:cxnLst/>
              <a:rect l="l" t="t" r="r" b="b"/>
              <a:pathLst>
                <a:path w="236" h="205" extrusionOk="0">
                  <a:moveTo>
                    <a:pt x="120" y="0"/>
                  </a:moveTo>
                  <a:cubicBezTo>
                    <a:pt x="102" y="0"/>
                    <a:pt x="82" y="5"/>
                    <a:pt x="63" y="16"/>
                  </a:cubicBezTo>
                  <a:cubicBezTo>
                    <a:pt x="16" y="47"/>
                    <a:pt x="1" y="110"/>
                    <a:pt x="32" y="157"/>
                  </a:cubicBezTo>
                  <a:cubicBezTo>
                    <a:pt x="52" y="187"/>
                    <a:pt x="85" y="204"/>
                    <a:pt x="119" y="204"/>
                  </a:cubicBezTo>
                  <a:cubicBezTo>
                    <a:pt x="138" y="204"/>
                    <a:pt x="156" y="199"/>
                    <a:pt x="173" y="188"/>
                  </a:cubicBezTo>
                  <a:cubicBezTo>
                    <a:pt x="220" y="165"/>
                    <a:pt x="235" y="102"/>
                    <a:pt x="204" y="55"/>
                  </a:cubicBezTo>
                  <a:cubicBezTo>
                    <a:pt x="189" y="19"/>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7"/>
            <p:cNvSpPr/>
            <p:nvPr/>
          </p:nvSpPr>
          <p:spPr>
            <a:xfrm>
              <a:off x="2523250" y="3354425"/>
              <a:ext cx="7650" cy="2975"/>
            </a:xfrm>
            <a:custGeom>
              <a:avLst/>
              <a:gdLst/>
              <a:ahLst/>
              <a:cxnLst/>
              <a:rect l="l" t="t" r="r" b="b"/>
              <a:pathLst>
                <a:path w="306" h="119" extrusionOk="0">
                  <a:moveTo>
                    <a:pt x="149" y="0"/>
                  </a:moveTo>
                  <a:cubicBezTo>
                    <a:pt x="83" y="0"/>
                    <a:pt x="36" y="31"/>
                    <a:pt x="16" y="56"/>
                  </a:cubicBezTo>
                  <a:cubicBezTo>
                    <a:pt x="1" y="71"/>
                    <a:pt x="1" y="95"/>
                    <a:pt x="24" y="111"/>
                  </a:cubicBezTo>
                  <a:cubicBezTo>
                    <a:pt x="32" y="118"/>
                    <a:pt x="40" y="118"/>
                    <a:pt x="48" y="118"/>
                  </a:cubicBezTo>
                  <a:cubicBezTo>
                    <a:pt x="55" y="118"/>
                    <a:pt x="71" y="118"/>
                    <a:pt x="79" y="111"/>
                  </a:cubicBezTo>
                  <a:cubicBezTo>
                    <a:pt x="79" y="111"/>
                    <a:pt x="103" y="83"/>
                    <a:pt x="150" y="83"/>
                  </a:cubicBezTo>
                  <a:cubicBezTo>
                    <a:pt x="173" y="83"/>
                    <a:pt x="201" y="90"/>
                    <a:pt x="235" y="111"/>
                  </a:cubicBezTo>
                  <a:cubicBezTo>
                    <a:pt x="242" y="113"/>
                    <a:pt x="248" y="114"/>
                    <a:pt x="254" y="114"/>
                  </a:cubicBezTo>
                  <a:cubicBezTo>
                    <a:pt x="270" y="114"/>
                    <a:pt x="284" y="106"/>
                    <a:pt x="290" y="95"/>
                  </a:cubicBezTo>
                  <a:cubicBezTo>
                    <a:pt x="306" y="79"/>
                    <a:pt x="298" y="48"/>
                    <a:pt x="282" y="40"/>
                  </a:cubicBezTo>
                  <a:cubicBezTo>
                    <a:pt x="233" y="11"/>
                    <a:pt x="188" y="0"/>
                    <a:pt x="14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7"/>
            <p:cNvSpPr/>
            <p:nvPr/>
          </p:nvSpPr>
          <p:spPr>
            <a:xfrm>
              <a:off x="2495675" y="3354075"/>
              <a:ext cx="7450" cy="3125"/>
            </a:xfrm>
            <a:custGeom>
              <a:avLst/>
              <a:gdLst/>
              <a:ahLst/>
              <a:cxnLst/>
              <a:rect l="l" t="t" r="r" b="b"/>
              <a:pathLst>
                <a:path w="298" h="125" extrusionOk="0">
                  <a:moveTo>
                    <a:pt x="141" y="1"/>
                  </a:moveTo>
                  <a:cubicBezTo>
                    <a:pt x="80" y="1"/>
                    <a:pt x="35" y="30"/>
                    <a:pt x="16" y="54"/>
                  </a:cubicBezTo>
                  <a:cubicBezTo>
                    <a:pt x="0" y="78"/>
                    <a:pt x="0" y="101"/>
                    <a:pt x="16" y="117"/>
                  </a:cubicBezTo>
                  <a:cubicBezTo>
                    <a:pt x="24" y="117"/>
                    <a:pt x="32" y="125"/>
                    <a:pt x="47" y="125"/>
                  </a:cubicBezTo>
                  <a:cubicBezTo>
                    <a:pt x="55" y="125"/>
                    <a:pt x="63" y="117"/>
                    <a:pt x="71" y="109"/>
                  </a:cubicBezTo>
                  <a:cubicBezTo>
                    <a:pt x="76" y="104"/>
                    <a:pt x="100" y="79"/>
                    <a:pt x="145" y="79"/>
                  </a:cubicBezTo>
                  <a:cubicBezTo>
                    <a:pt x="169" y="79"/>
                    <a:pt x="199" y="87"/>
                    <a:pt x="235" y="109"/>
                  </a:cubicBezTo>
                  <a:cubicBezTo>
                    <a:pt x="241" y="115"/>
                    <a:pt x="248" y="117"/>
                    <a:pt x="256" y="117"/>
                  </a:cubicBezTo>
                  <a:cubicBezTo>
                    <a:pt x="267" y="117"/>
                    <a:pt x="280" y="111"/>
                    <a:pt x="290" y="101"/>
                  </a:cubicBezTo>
                  <a:cubicBezTo>
                    <a:pt x="298" y="78"/>
                    <a:pt x="298" y="54"/>
                    <a:pt x="274" y="46"/>
                  </a:cubicBezTo>
                  <a:cubicBezTo>
                    <a:pt x="225" y="13"/>
                    <a:pt x="180" y="1"/>
                    <a:pt x="141"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7"/>
            <p:cNvSpPr/>
            <p:nvPr/>
          </p:nvSpPr>
          <p:spPr>
            <a:xfrm>
              <a:off x="2507200" y="3350125"/>
              <a:ext cx="9225" cy="11775"/>
            </a:xfrm>
            <a:custGeom>
              <a:avLst/>
              <a:gdLst/>
              <a:ahLst/>
              <a:cxnLst/>
              <a:rect l="l" t="t" r="r" b="b"/>
              <a:pathLst>
                <a:path w="369" h="471" extrusionOk="0">
                  <a:moveTo>
                    <a:pt x="259" y="1"/>
                  </a:moveTo>
                  <a:cubicBezTo>
                    <a:pt x="236" y="1"/>
                    <a:pt x="220" y="16"/>
                    <a:pt x="220" y="40"/>
                  </a:cubicBezTo>
                  <a:cubicBezTo>
                    <a:pt x="220" y="87"/>
                    <a:pt x="173" y="126"/>
                    <a:pt x="126" y="126"/>
                  </a:cubicBezTo>
                  <a:cubicBezTo>
                    <a:pt x="95" y="126"/>
                    <a:pt x="64" y="134"/>
                    <a:pt x="40" y="157"/>
                  </a:cubicBezTo>
                  <a:cubicBezTo>
                    <a:pt x="17" y="173"/>
                    <a:pt x="1" y="204"/>
                    <a:pt x="1" y="236"/>
                  </a:cubicBezTo>
                  <a:lnTo>
                    <a:pt x="1" y="251"/>
                  </a:lnTo>
                  <a:cubicBezTo>
                    <a:pt x="1" y="306"/>
                    <a:pt x="17" y="353"/>
                    <a:pt x="56" y="400"/>
                  </a:cubicBezTo>
                  <a:cubicBezTo>
                    <a:pt x="95" y="439"/>
                    <a:pt x="142" y="462"/>
                    <a:pt x="197" y="462"/>
                  </a:cubicBezTo>
                  <a:lnTo>
                    <a:pt x="322" y="470"/>
                  </a:lnTo>
                  <a:lnTo>
                    <a:pt x="330" y="470"/>
                  </a:lnTo>
                  <a:cubicBezTo>
                    <a:pt x="345" y="470"/>
                    <a:pt x="369" y="455"/>
                    <a:pt x="369" y="431"/>
                  </a:cubicBezTo>
                  <a:cubicBezTo>
                    <a:pt x="369" y="408"/>
                    <a:pt x="353" y="392"/>
                    <a:pt x="330" y="392"/>
                  </a:cubicBezTo>
                  <a:lnTo>
                    <a:pt x="204" y="384"/>
                  </a:lnTo>
                  <a:cubicBezTo>
                    <a:pt x="165" y="384"/>
                    <a:pt x="134" y="369"/>
                    <a:pt x="111" y="345"/>
                  </a:cubicBezTo>
                  <a:cubicBezTo>
                    <a:pt x="95" y="314"/>
                    <a:pt x="79" y="283"/>
                    <a:pt x="79" y="251"/>
                  </a:cubicBezTo>
                  <a:lnTo>
                    <a:pt x="79" y="243"/>
                  </a:lnTo>
                  <a:cubicBezTo>
                    <a:pt x="79" y="228"/>
                    <a:pt x="87" y="220"/>
                    <a:pt x="95" y="212"/>
                  </a:cubicBezTo>
                  <a:cubicBezTo>
                    <a:pt x="103" y="212"/>
                    <a:pt x="111" y="204"/>
                    <a:pt x="118" y="204"/>
                  </a:cubicBezTo>
                  <a:cubicBezTo>
                    <a:pt x="123" y="205"/>
                    <a:pt x="127" y="205"/>
                    <a:pt x="131" y="205"/>
                  </a:cubicBezTo>
                  <a:cubicBezTo>
                    <a:pt x="220" y="205"/>
                    <a:pt x="298" y="130"/>
                    <a:pt x="298" y="40"/>
                  </a:cubicBezTo>
                  <a:cubicBezTo>
                    <a:pt x="298" y="16"/>
                    <a:pt x="283" y="1"/>
                    <a:pt x="259"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2514250" y="3362075"/>
              <a:ext cx="16650" cy="9400"/>
            </a:xfrm>
            <a:custGeom>
              <a:avLst/>
              <a:gdLst/>
              <a:ahLst/>
              <a:cxnLst/>
              <a:rect l="l" t="t" r="r" b="b"/>
              <a:pathLst>
                <a:path w="666" h="376" extrusionOk="0">
                  <a:moveTo>
                    <a:pt x="619" y="0"/>
                  </a:moveTo>
                  <a:cubicBezTo>
                    <a:pt x="595" y="0"/>
                    <a:pt x="580" y="16"/>
                    <a:pt x="580" y="39"/>
                  </a:cubicBezTo>
                  <a:cubicBezTo>
                    <a:pt x="580" y="125"/>
                    <a:pt x="556" y="180"/>
                    <a:pt x="509" y="227"/>
                  </a:cubicBezTo>
                  <a:cubicBezTo>
                    <a:pt x="445" y="280"/>
                    <a:pt x="347" y="295"/>
                    <a:pt x="259" y="295"/>
                  </a:cubicBezTo>
                  <a:cubicBezTo>
                    <a:pt x="152" y="295"/>
                    <a:pt x="60" y="274"/>
                    <a:pt x="55" y="274"/>
                  </a:cubicBezTo>
                  <a:cubicBezTo>
                    <a:pt x="51" y="273"/>
                    <a:pt x="47" y="272"/>
                    <a:pt x="43" y="272"/>
                  </a:cubicBezTo>
                  <a:cubicBezTo>
                    <a:pt x="26" y="272"/>
                    <a:pt x="15" y="285"/>
                    <a:pt x="8" y="297"/>
                  </a:cubicBezTo>
                  <a:cubicBezTo>
                    <a:pt x="1" y="321"/>
                    <a:pt x="16" y="344"/>
                    <a:pt x="40" y="352"/>
                  </a:cubicBezTo>
                  <a:cubicBezTo>
                    <a:pt x="48" y="352"/>
                    <a:pt x="141" y="376"/>
                    <a:pt x="251" y="376"/>
                  </a:cubicBezTo>
                  <a:cubicBezTo>
                    <a:pt x="361" y="376"/>
                    <a:pt x="478" y="352"/>
                    <a:pt x="556" y="290"/>
                  </a:cubicBezTo>
                  <a:cubicBezTo>
                    <a:pt x="627" y="227"/>
                    <a:pt x="666" y="141"/>
                    <a:pt x="658" y="39"/>
                  </a:cubicBezTo>
                  <a:cubicBezTo>
                    <a:pt x="658" y="16"/>
                    <a:pt x="642" y="0"/>
                    <a:pt x="6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7"/>
            <p:cNvSpPr/>
            <p:nvPr/>
          </p:nvSpPr>
          <p:spPr>
            <a:xfrm>
              <a:off x="2478450" y="3295375"/>
              <a:ext cx="76325" cy="39525"/>
            </a:xfrm>
            <a:custGeom>
              <a:avLst/>
              <a:gdLst/>
              <a:ahLst/>
              <a:cxnLst/>
              <a:rect l="l" t="t" r="r" b="b"/>
              <a:pathLst>
                <a:path w="3053" h="1581" extrusionOk="0">
                  <a:moveTo>
                    <a:pt x="1456" y="0"/>
                  </a:moveTo>
                  <a:cubicBezTo>
                    <a:pt x="650" y="0"/>
                    <a:pt x="1" y="649"/>
                    <a:pt x="1" y="1455"/>
                  </a:cubicBezTo>
                  <a:lnTo>
                    <a:pt x="1" y="1581"/>
                  </a:lnTo>
                  <a:lnTo>
                    <a:pt x="3052" y="1581"/>
                  </a:lnTo>
                  <a:cubicBezTo>
                    <a:pt x="3052" y="712"/>
                    <a:pt x="2340" y="0"/>
                    <a:pt x="1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7"/>
            <p:cNvSpPr/>
            <p:nvPr/>
          </p:nvSpPr>
          <p:spPr>
            <a:xfrm>
              <a:off x="2497050" y="3294000"/>
              <a:ext cx="39525" cy="40900"/>
            </a:xfrm>
            <a:custGeom>
              <a:avLst/>
              <a:gdLst/>
              <a:ahLst/>
              <a:cxnLst/>
              <a:rect l="l" t="t" r="r" b="b"/>
              <a:pathLst>
                <a:path w="1581" h="1636" extrusionOk="0">
                  <a:moveTo>
                    <a:pt x="751" y="0"/>
                  </a:moveTo>
                  <a:cubicBezTo>
                    <a:pt x="337" y="0"/>
                    <a:pt x="0" y="673"/>
                    <a:pt x="0" y="1510"/>
                  </a:cubicBezTo>
                  <a:lnTo>
                    <a:pt x="0" y="1636"/>
                  </a:lnTo>
                  <a:lnTo>
                    <a:pt x="1581" y="1636"/>
                  </a:lnTo>
                  <a:cubicBezTo>
                    <a:pt x="1581" y="736"/>
                    <a:pt x="1213"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7"/>
            <p:cNvSpPr/>
            <p:nvPr/>
          </p:nvSpPr>
          <p:spPr>
            <a:xfrm>
              <a:off x="2443650" y="3316175"/>
              <a:ext cx="107400" cy="18725"/>
            </a:xfrm>
            <a:custGeom>
              <a:avLst/>
              <a:gdLst/>
              <a:ahLst/>
              <a:cxnLst/>
              <a:rect l="l" t="t" r="r" b="b"/>
              <a:pathLst>
                <a:path w="4296" h="749" extrusionOk="0">
                  <a:moveTo>
                    <a:pt x="1840" y="1"/>
                  </a:moveTo>
                  <a:cubicBezTo>
                    <a:pt x="1718" y="1"/>
                    <a:pt x="1595" y="7"/>
                    <a:pt x="1471" y="21"/>
                  </a:cubicBezTo>
                  <a:cubicBezTo>
                    <a:pt x="0" y="185"/>
                    <a:pt x="1573" y="749"/>
                    <a:pt x="1573" y="749"/>
                  </a:cubicBezTo>
                  <a:lnTo>
                    <a:pt x="4296" y="749"/>
                  </a:lnTo>
                  <a:cubicBezTo>
                    <a:pt x="4296" y="749"/>
                    <a:pt x="3161" y="1"/>
                    <a:pt x="1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7"/>
            <p:cNvSpPr/>
            <p:nvPr/>
          </p:nvSpPr>
          <p:spPr>
            <a:xfrm>
              <a:off x="2510725" y="3294000"/>
              <a:ext cx="10800" cy="3150"/>
            </a:xfrm>
            <a:custGeom>
              <a:avLst/>
              <a:gdLst/>
              <a:ahLst/>
              <a:cxnLst/>
              <a:rect l="l" t="t" r="r" b="b"/>
              <a:pathLst>
                <a:path w="432" h="126" extrusionOk="0">
                  <a:moveTo>
                    <a:pt x="220" y="0"/>
                  </a:moveTo>
                  <a:cubicBezTo>
                    <a:pt x="95" y="0"/>
                    <a:pt x="1" y="32"/>
                    <a:pt x="1" y="63"/>
                  </a:cubicBezTo>
                  <a:cubicBezTo>
                    <a:pt x="1" y="102"/>
                    <a:pt x="95" y="125"/>
                    <a:pt x="220" y="125"/>
                  </a:cubicBezTo>
                  <a:cubicBezTo>
                    <a:pt x="337" y="125"/>
                    <a:pt x="431" y="102"/>
                    <a:pt x="431" y="63"/>
                  </a:cubicBezTo>
                  <a:cubicBezTo>
                    <a:pt x="431" y="32"/>
                    <a:pt x="337"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2487250" y="3396650"/>
              <a:ext cx="28200" cy="34200"/>
            </a:xfrm>
            <a:custGeom>
              <a:avLst/>
              <a:gdLst/>
              <a:ahLst/>
              <a:cxnLst/>
              <a:rect l="l" t="t" r="r" b="b"/>
              <a:pathLst>
                <a:path w="1128" h="1368" extrusionOk="0">
                  <a:moveTo>
                    <a:pt x="326" y="0"/>
                  </a:moveTo>
                  <a:cubicBezTo>
                    <a:pt x="280" y="0"/>
                    <a:pt x="235" y="23"/>
                    <a:pt x="212" y="65"/>
                  </a:cubicBezTo>
                  <a:lnTo>
                    <a:pt x="24" y="229"/>
                  </a:lnTo>
                  <a:cubicBezTo>
                    <a:pt x="1" y="268"/>
                    <a:pt x="1" y="456"/>
                    <a:pt x="24" y="495"/>
                  </a:cubicBezTo>
                  <a:lnTo>
                    <a:pt x="564" y="1309"/>
                  </a:lnTo>
                  <a:cubicBezTo>
                    <a:pt x="588" y="1348"/>
                    <a:pt x="629" y="1367"/>
                    <a:pt x="670" y="1367"/>
                  </a:cubicBezTo>
                  <a:cubicBezTo>
                    <a:pt x="711" y="1367"/>
                    <a:pt x="752" y="1348"/>
                    <a:pt x="775" y="1309"/>
                  </a:cubicBezTo>
                  <a:lnTo>
                    <a:pt x="1096" y="831"/>
                  </a:lnTo>
                  <a:cubicBezTo>
                    <a:pt x="1128" y="785"/>
                    <a:pt x="1120" y="722"/>
                    <a:pt x="1073" y="683"/>
                  </a:cubicBezTo>
                  <a:lnTo>
                    <a:pt x="416" y="33"/>
                  </a:lnTo>
                  <a:cubicBezTo>
                    <a:pt x="390" y="11"/>
                    <a:pt x="358"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2513875" y="3396650"/>
              <a:ext cx="28175" cy="34200"/>
            </a:xfrm>
            <a:custGeom>
              <a:avLst/>
              <a:gdLst/>
              <a:ahLst/>
              <a:cxnLst/>
              <a:rect l="l" t="t" r="r" b="b"/>
              <a:pathLst>
                <a:path w="1127" h="1368" extrusionOk="0">
                  <a:moveTo>
                    <a:pt x="799" y="0"/>
                  </a:moveTo>
                  <a:cubicBezTo>
                    <a:pt x="768" y="0"/>
                    <a:pt x="738" y="11"/>
                    <a:pt x="712" y="33"/>
                  </a:cubicBezTo>
                  <a:lnTo>
                    <a:pt x="47" y="683"/>
                  </a:lnTo>
                  <a:cubicBezTo>
                    <a:pt x="8" y="722"/>
                    <a:pt x="0" y="785"/>
                    <a:pt x="31" y="831"/>
                  </a:cubicBezTo>
                  <a:lnTo>
                    <a:pt x="344" y="1309"/>
                  </a:lnTo>
                  <a:cubicBezTo>
                    <a:pt x="372" y="1348"/>
                    <a:pt x="415" y="1367"/>
                    <a:pt x="457" y="1367"/>
                  </a:cubicBezTo>
                  <a:cubicBezTo>
                    <a:pt x="499" y="1367"/>
                    <a:pt x="540" y="1348"/>
                    <a:pt x="563" y="1309"/>
                  </a:cubicBezTo>
                  <a:lnTo>
                    <a:pt x="1095" y="495"/>
                  </a:lnTo>
                  <a:cubicBezTo>
                    <a:pt x="1127" y="456"/>
                    <a:pt x="1127" y="252"/>
                    <a:pt x="1103" y="213"/>
                  </a:cubicBezTo>
                  <a:lnTo>
                    <a:pt x="915" y="65"/>
                  </a:lnTo>
                  <a:cubicBezTo>
                    <a:pt x="888" y="23"/>
                    <a:pt x="843"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7"/>
            <p:cNvSpPr/>
            <p:nvPr/>
          </p:nvSpPr>
          <p:spPr>
            <a:xfrm>
              <a:off x="2513275" y="3427200"/>
              <a:ext cx="3750" cy="3750"/>
            </a:xfrm>
            <a:custGeom>
              <a:avLst/>
              <a:gdLst/>
              <a:ahLst/>
              <a:cxnLst/>
              <a:rect l="l" t="t" r="r" b="b"/>
              <a:pathLst>
                <a:path w="150" h="150" extrusionOk="0">
                  <a:moveTo>
                    <a:pt x="71" y="1"/>
                  </a:moveTo>
                  <a:cubicBezTo>
                    <a:pt x="32" y="1"/>
                    <a:pt x="1" y="32"/>
                    <a:pt x="1" y="71"/>
                  </a:cubicBezTo>
                  <a:cubicBezTo>
                    <a:pt x="1" y="110"/>
                    <a:pt x="32" y="149"/>
                    <a:pt x="71" y="149"/>
                  </a:cubicBezTo>
                  <a:cubicBezTo>
                    <a:pt x="110" y="149"/>
                    <a:pt x="149" y="110"/>
                    <a:pt x="149" y="71"/>
                  </a:cubicBezTo>
                  <a:cubicBezTo>
                    <a:pt x="149" y="32"/>
                    <a:pt x="110"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7"/>
            <p:cNvSpPr/>
            <p:nvPr/>
          </p:nvSpPr>
          <p:spPr>
            <a:xfrm>
              <a:off x="2513275" y="3436600"/>
              <a:ext cx="3750" cy="3725"/>
            </a:xfrm>
            <a:custGeom>
              <a:avLst/>
              <a:gdLst/>
              <a:ahLst/>
              <a:cxnLst/>
              <a:rect l="l" t="t" r="r" b="b"/>
              <a:pathLst>
                <a:path w="150" h="149" extrusionOk="0">
                  <a:moveTo>
                    <a:pt x="71" y="0"/>
                  </a:moveTo>
                  <a:cubicBezTo>
                    <a:pt x="32" y="0"/>
                    <a:pt x="1" y="32"/>
                    <a:pt x="1" y="78"/>
                  </a:cubicBezTo>
                  <a:cubicBezTo>
                    <a:pt x="1" y="118"/>
                    <a:pt x="32" y="149"/>
                    <a:pt x="71" y="149"/>
                  </a:cubicBezTo>
                  <a:cubicBezTo>
                    <a:pt x="110" y="149"/>
                    <a:pt x="149" y="118"/>
                    <a:pt x="149" y="78"/>
                  </a:cubicBezTo>
                  <a:cubicBezTo>
                    <a:pt x="149" y="32"/>
                    <a:pt x="110"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57"/>
          <p:cNvGrpSpPr/>
          <p:nvPr/>
        </p:nvGrpSpPr>
        <p:grpSpPr>
          <a:xfrm>
            <a:off x="2610715" y="4218874"/>
            <a:ext cx="493242" cy="384614"/>
            <a:chOff x="2187575" y="3468875"/>
            <a:chExt cx="212275" cy="165525"/>
          </a:xfrm>
        </p:grpSpPr>
        <p:sp>
          <p:nvSpPr>
            <p:cNvPr id="2463" name="Google Shape;2463;p57"/>
            <p:cNvSpPr/>
            <p:nvPr/>
          </p:nvSpPr>
          <p:spPr>
            <a:xfrm>
              <a:off x="2214975" y="3549100"/>
              <a:ext cx="83150" cy="71000"/>
            </a:xfrm>
            <a:custGeom>
              <a:avLst/>
              <a:gdLst/>
              <a:ahLst/>
              <a:cxnLst/>
              <a:rect l="l" t="t" r="r" b="b"/>
              <a:pathLst>
                <a:path w="3326" h="2840" extrusionOk="0">
                  <a:moveTo>
                    <a:pt x="2500" y="0"/>
                  </a:moveTo>
                  <a:cubicBezTo>
                    <a:pt x="2465" y="0"/>
                    <a:pt x="2430" y="3"/>
                    <a:pt x="2394" y="7"/>
                  </a:cubicBezTo>
                  <a:cubicBezTo>
                    <a:pt x="1855" y="70"/>
                    <a:pt x="1456" y="531"/>
                    <a:pt x="1456" y="1079"/>
                  </a:cubicBezTo>
                  <a:lnTo>
                    <a:pt x="1456" y="1916"/>
                  </a:lnTo>
                  <a:lnTo>
                    <a:pt x="462" y="1916"/>
                  </a:lnTo>
                  <a:lnTo>
                    <a:pt x="0" y="2840"/>
                  </a:lnTo>
                  <a:lnTo>
                    <a:pt x="2496" y="2840"/>
                  </a:lnTo>
                  <a:cubicBezTo>
                    <a:pt x="2958" y="2840"/>
                    <a:pt x="3326" y="2472"/>
                    <a:pt x="3326" y="2018"/>
                  </a:cubicBezTo>
                  <a:lnTo>
                    <a:pt x="3326" y="821"/>
                  </a:lnTo>
                  <a:cubicBezTo>
                    <a:pt x="3326" y="363"/>
                    <a:pt x="2948" y="0"/>
                    <a:pt x="2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7"/>
            <p:cNvSpPr/>
            <p:nvPr/>
          </p:nvSpPr>
          <p:spPr>
            <a:xfrm>
              <a:off x="2214975" y="3549100"/>
              <a:ext cx="83150" cy="71000"/>
            </a:xfrm>
            <a:custGeom>
              <a:avLst/>
              <a:gdLst/>
              <a:ahLst/>
              <a:cxnLst/>
              <a:rect l="l" t="t" r="r" b="b"/>
              <a:pathLst>
                <a:path w="3326" h="2840" extrusionOk="0">
                  <a:moveTo>
                    <a:pt x="2500" y="0"/>
                  </a:moveTo>
                  <a:cubicBezTo>
                    <a:pt x="2465" y="0"/>
                    <a:pt x="2430" y="3"/>
                    <a:pt x="2394" y="7"/>
                  </a:cubicBezTo>
                  <a:cubicBezTo>
                    <a:pt x="1855" y="70"/>
                    <a:pt x="1456" y="531"/>
                    <a:pt x="1456" y="1079"/>
                  </a:cubicBezTo>
                  <a:lnTo>
                    <a:pt x="1456" y="1916"/>
                  </a:lnTo>
                  <a:lnTo>
                    <a:pt x="462" y="1916"/>
                  </a:lnTo>
                  <a:lnTo>
                    <a:pt x="0" y="2840"/>
                  </a:lnTo>
                  <a:lnTo>
                    <a:pt x="2496" y="2840"/>
                  </a:lnTo>
                  <a:cubicBezTo>
                    <a:pt x="2958" y="2840"/>
                    <a:pt x="3326" y="2472"/>
                    <a:pt x="3326" y="2018"/>
                  </a:cubicBezTo>
                  <a:lnTo>
                    <a:pt x="3326" y="821"/>
                  </a:lnTo>
                  <a:cubicBezTo>
                    <a:pt x="3326" y="363"/>
                    <a:pt x="2948" y="0"/>
                    <a:pt x="2500"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7"/>
            <p:cNvSpPr/>
            <p:nvPr/>
          </p:nvSpPr>
          <p:spPr>
            <a:xfrm>
              <a:off x="2204600" y="3593550"/>
              <a:ext cx="31900" cy="35125"/>
            </a:xfrm>
            <a:custGeom>
              <a:avLst/>
              <a:gdLst/>
              <a:ahLst/>
              <a:cxnLst/>
              <a:rect l="l" t="t" r="r" b="b"/>
              <a:pathLst>
                <a:path w="1276" h="1405" extrusionOk="0">
                  <a:moveTo>
                    <a:pt x="815" y="0"/>
                  </a:moveTo>
                  <a:cubicBezTo>
                    <a:pt x="674" y="0"/>
                    <a:pt x="534" y="74"/>
                    <a:pt x="454" y="201"/>
                  </a:cubicBezTo>
                  <a:lnTo>
                    <a:pt x="118" y="796"/>
                  </a:lnTo>
                  <a:cubicBezTo>
                    <a:pt x="0" y="991"/>
                    <a:pt x="71" y="1234"/>
                    <a:pt x="267" y="1351"/>
                  </a:cubicBezTo>
                  <a:cubicBezTo>
                    <a:pt x="331" y="1387"/>
                    <a:pt x="402" y="1405"/>
                    <a:pt x="471" y="1405"/>
                  </a:cubicBezTo>
                  <a:cubicBezTo>
                    <a:pt x="612" y="1405"/>
                    <a:pt x="749" y="1333"/>
                    <a:pt x="822" y="1202"/>
                  </a:cubicBezTo>
                  <a:lnTo>
                    <a:pt x="1159" y="608"/>
                  </a:lnTo>
                  <a:cubicBezTo>
                    <a:pt x="1276" y="420"/>
                    <a:pt x="1205" y="170"/>
                    <a:pt x="1010" y="52"/>
                  </a:cubicBezTo>
                  <a:cubicBezTo>
                    <a:pt x="949" y="17"/>
                    <a:pt x="882" y="0"/>
                    <a:pt x="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7"/>
            <p:cNvSpPr/>
            <p:nvPr/>
          </p:nvSpPr>
          <p:spPr>
            <a:xfrm>
              <a:off x="2204600" y="3593550"/>
              <a:ext cx="31900" cy="35125"/>
            </a:xfrm>
            <a:custGeom>
              <a:avLst/>
              <a:gdLst/>
              <a:ahLst/>
              <a:cxnLst/>
              <a:rect l="l" t="t" r="r" b="b"/>
              <a:pathLst>
                <a:path w="1276" h="1405" extrusionOk="0">
                  <a:moveTo>
                    <a:pt x="815" y="0"/>
                  </a:moveTo>
                  <a:cubicBezTo>
                    <a:pt x="674" y="0"/>
                    <a:pt x="534" y="74"/>
                    <a:pt x="454" y="201"/>
                  </a:cubicBezTo>
                  <a:lnTo>
                    <a:pt x="118" y="796"/>
                  </a:lnTo>
                  <a:cubicBezTo>
                    <a:pt x="0" y="991"/>
                    <a:pt x="71" y="1234"/>
                    <a:pt x="267" y="1351"/>
                  </a:cubicBezTo>
                  <a:cubicBezTo>
                    <a:pt x="331" y="1387"/>
                    <a:pt x="402" y="1405"/>
                    <a:pt x="471" y="1405"/>
                  </a:cubicBezTo>
                  <a:cubicBezTo>
                    <a:pt x="612" y="1405"/>
                    <a:pt x="749" y="1333"/>
                    <a:pt x="822" y="1202"/>
                  </a:cubicBezTo>
                  <a:lnTo>
                    <a:pt x="1159" y="608"/>
                  </a:lnTo>
                  <a:cubicBezTo>
                    <a:pt x="1276" y="420"/>
                    <a:pt x="1205" y="170"/>
                    <a:pt x="1010" y="52"/>
                  </a:cubicBezTo>
                  <a:cubicBezTo>
                    <a:pt x="949" y="17"/>
                    <a:pt x="882" y="0"/>
                    <a:pt x="815"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2232775" y="3514850"/>
              <a:ext cx="66925" cy="82550"/>
            </a:xfrm>
            <a:custGeom>
              <a:avLst/>
              <a:gdLst/>
              <a:ahLst/>
              <a:cxnLst/>
              <a:rect l="l" t="t" r="r" b="b"/>
              <a:pathLst>
                <a:path w="2677" h="3302" extrusionOk="0">
                  <a:moveTo>
                    <a:pt x="1338" y="0"/>
                  </a:moveTo>
                  <a:cubicBezTo>
                    <a:pt x="603" y="0"/>
                    <a:pt x="0" y="610"/>
                    <a:pt x="0" y="1346"/>
                  </a:cubicBezTo>
                  <a:lnTo>
                    <a:pt x="0" y="1956"/>
                  </a:lnTo>
                  <a:cubicBezTo>
                    <a:pt x="0" y="2699"/>
                    <a:pt x="603" y="3302"/>
                    <a:pt x="1338" y="3302"/>
                  </a:cubicBezTo>
                  <a:cubicBezTo>
                    <a:pt x="2074" y="3302"/>
                    <a:pt x="2676" y="2699"/>
                    <a:pt x="2676" y="1956"/>
                  </a:cubicBezTo>
                  <a:lnTo>
                    <a:pt x="2676" y="1346"/>
                  </a:lnTo>
                  <a:cubicBezTo>
                    <a:pt x="2676" y="610"/>
                    <a:pt x="2074" y="0"/>
                    <a:pt x="1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2232775" y="3514850"/>
              <a:ext cx="65350" cy="69250"/>
            </a:xfrm>
            <a:custGeom>
              <a:avLst/>
              <a:gdLst/>
              <a:ahLst/>
              <a:cxnLst/>
              <a:rect l="l" t="t" r="r" b="b"/>
              <a:pathLst>
                <a:path w="2614" h="2770" extrusionOk="0">
                  <a:moveTo>
                    <a:pt x="1338" y="0"/>
                  </a:moveTo>
                  <a:cubicBezTo>
                    <a:pt x="603" y="0"/>
                    <a:pt x="0" y="610"/>
                    <a:pt x="0" y="1346"/>
                  </a:cubicBezTo>
                  <a:lnTo>
                    <a:pt x="0" y="1956"/>
                  </a:lnTo>
                  <a:cubicBezTo>
                    <a:pt x="0" y="2261"/>
                    <a:pt x="102" y="2543"/>
                    <a:pt x="274" y="2770"/>
                  </a:cubicBezTo>
                  <a:cubicBezTo>
                    <a:pt x="227" y="2637"/>
                    <a:pt x="204" y="2496"/>
                    <a:pt x="204" y="2347"/>
                  </a:cubicBezTo>
                  <a:lnTo>
                    <a:pt x="204" y="1737"/>
                  </a:lnTo>
                  <a:cubicBezTo>
                    <a:pt x="204" y="994"/>
                    <a:pt x="806" y="391"/>
                    <a:pt x="1542" y="391"/>
                  </a:cubicBezTo>
                  <a:cubicBezTo>
                    <a:pt x="1980" y="391"/>
                    <a:pt x="2363" y="603"/>
                    <a:pt x="2614" y="923"/>
                  </a:cubicBezTo>
                  <a:cubicBezTo>
                    <a:pt x="2434" y="391"/>
                    <a:pt x="1933"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7"/>
            <p:cNvSpPr/>
            <p:nvPr/>
          </p:nvSpPr>
          <p:spPr>
            <a:xfrm>
              <a:off x="2187575" y="3549100"/>
              <a:ext cx="91775" cy="70925"/>
            </a:xfrm>
            <a:custGeom>
              <a:avLst/>
              <a:gdLst/>
              <a:ahLst/>
              <a:cxnLst/>
              <a:rect l="l" t="t" r="r" b="b"/>
              <a:pathLst>
                <a:path w="3671" h="2837" extrusionOk="0">
                  <a:moveTo>
                    <a:pt x="2806" y="0"/>
                  </a:moveTo>
                  <a:cubicBezTo>
                    <a:pt x="2771" y="0"/>
                    <a:pt x="2736" y="3"/>
                    <a:pt x="2700" y="7"/>
                  </a:cubicBezTo>
                  <a:cubicBezTo>
                    <a:pt x="2160" y="70"/>
                    <a:pt x="1753" y="531"/>
                    <a:pt x="1753" y="1079"/>
                  </a:cubicBezTo>
                  <a:lnTo>
                    <a:pt x="1753" y="1650"/>
                  </a:lnTo>
                  <a:cubicBezTo>
                    <a:pt x="1753" y="1700"/>
                    <a:pt x="1713" y="1735"/>
                    <a:pt x="1669" y="1735"/>
                  </a:cubicBezTo>
                  <a:cubicBezTo>
                    <a:pt x="1658" y="1735"/>
                    <a:pt x="1647" y="1733"/>
                    <a:pt x="1636" y="1728"/>
                  </a:cubicBezTo>
                  <a:lnTo>
                    <a:pt x="1182" y="1549"/>
                  </a:lnTo>
                  <a:cubicBezTo>
                    <a:pt x="1174" y="1541"/>
                    <a:pt x="1159" y="1533"/>
                    <a:pt x="1151" y="1533"/>
                  </a:cubicBezTo>
                  <a:lnTo>
                    <a:pt x="1143" y="1525"/>
                  </a:lnTo>
                  <a:lnTo>
                    <a:pt x="1143" y="1533"/>
                  </a:lnTo>
                  <a:cubicBezTo>
                    <a:pt x="1102" y="1519"/>
                    <a:pt x="1059" y="1512"/>
                    <a:pt x="1016" y="1512"/>
                  </a:cubicBezTo>
                  <a:cubicBezTo>
                    <a:pt x="936" y="1512"/>
                    <a:pt x="855" y="1537"/>
                    <a:pt x="783" y="1588"/>
                  </a:cubicBezTo>
                  <a:lnTo>
                    <a:pt x="228" y="1979"/>
                  </a:lnTo>
                  <a:cubicBezTo>
                    <a:pt x="48" y="2112"/>
                    <a:pt x="1" y="2362"/>
                    <a:pt x="134" y="2550"/>
                  </a:cubicBezTo>
                  <a:cubicBezTo>
                    <a:pt x="215" y="2659"/>
                    <a:pt x="339" y="2717"/>
                    <a:pt x="464" y="2717"/>
                  </a:cubicBezTo>
                  <a:cubicBezTo>
                    <a:pt x="545" y="2717"/>
                    <a:pt x="627" y="2693"/>
                    <a:pt x="697" y="2644"/>
                  </a:cubicBezTo>
                  <a:lnTo>
                    <a:pt x="1026" y="2409"/>
                  </a:lnTo>
                  <a:cubicBezTo>
                    <a:pt x="1456" y="2581"/>
                    <a:pt x="1902" y="2769"/>
                    <a:pt x="2348" y="2824"/>
                  </a:cubicBezTo>
                  <a:cubicBezTo>
                    <a:pt x="2407" y="2832"/>
                    <a:pt x="2466" y="2837"/>
                    <a:pt x="2523" y="2837"/>
                  </a:cubicBezTo>
                  <a:cubicBezTo>
                    <a:pt x="2941" y="2837"/>
                    <a:pt x="3296" y="2613"/>
                    <a:pt x="3475" y="2214"/>
                  </a:cubicBezTo>
                  <a:cubicBezTo>
                    <a:pt x="3670" y="1775"/>
                    <a:pt x="3624" y="1283"/>
                    <a:pt x="3624" y="821"/>
                  </a:cubicBezTo>
                  <a:cubicBezTo>
                    <a:pt x="3624" y="363"/>
                    <a:pt x="3253" y="0"/>
                    <a:pt x="2806"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7"/>
            <p:cNvSpPr/>
            <p:nvPr/>
          </p:nvSpPr>
          <p:spPr>
            <a:xfrm>
              <a:off x="2223375" y="3588975"/>
              <a:ext cx="12550" cy="11750"/>
            </a:xfrm>
            <a:custGeom>
              <a:avLst/>
              <a:gdLst/>
              <a:ahLst/>
              <a:cxnLst/>
              <a:rect l="l" t="t" r="r" b="b"/>
              <a:pathLst>
                <a:path w="502" h="470" extrusionOk="0">
                  <a:moveTo>
                    <a:pt x="321" y="0"/>
                  </a:moveTo>
                  <a:cubicBezTo>
                    <a:pt x="321" y="1"/>
                    <a:pt x="321" y="9"/>
                    <a:pt x="321" y="25"/>
                  </a:cubicBezTo>
                  <a:lnTo>
                    <a:pt x="321" y="25"/>
                  </a:lnTo>
                  <a:cubicBezTo>
                    <a:pt x="322" y="10"/>
                    <a:pt x="321" y="1"/>
                    <a:pt x="321" y="0"/>
                  </a:cubicBezTo>
                  <a:close/>
                  <a:moveTo>
                    <a:pt x="321" y="25"/>
                  </a:moveTo>
                  <a:lnTo>
                    <a:pt x="321" y="25"/>
                  </a:lnTo>
                  <a:cubicBezTo>
                    <a:pt x="319" y="60"/>
                    <a:pt x="309" y="122"/>
                    <a:pt x="259" y="133"/>
                  </a:cubicBezTo>
                  <a:cubicBezTo>
                    <a:pt x="251" y="136"/>
                    <a:pt x="243" y="137"/>
                    <a:pt x="234" y="137"/>
                  </a:cubicBezTo>
                  <a:cubicBezTo>
                    <a:pt x="147" y="137"/>
                    <a:pt x="1" y="47"/>
                    <a:pt x="1" y="47"/>
                  </a:cubicBezTo>
                  <a:lnTo>
                    <a:pt x="1" y="47"/>
                  </a:lnTo>
                  <a:lnTo>
                    <a:pt x="501" y="470"/>
                  </a:lnTo>
                  <a:cubicBezTo>
                    <a:pt x="343" y="280"/>
                    <a:pt x="323" y="91"/>
                    <a:pt x="321" y="25"/>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7"/>
            <p:cNvSpPr/>
            <p:nvPr/>
          </p:nvSpPr>
          <p:spPr>
            <a:xfrm>
              <a:off x="2325100" y="3532825"/>
              <a:ext cx="40900" cy="93725"/>
            </a:xfrm>
            <a:custGeom>
              <a:avLst/>
              <a:gdLst/>
              <a:ahLst/>
              <a:cxnLst/>
              <a:rect l="l" t="t" r="r" b="b"/>
              <a:pathLst>
                <a:path w="1636" h="3749" extrusionOk="0">
                  <a:moveTo>
                    <a:pt x="463" y="1"/>
                  </a:moveTo>
                  <a:cubicBezTo>
                    <a:pt x="250" y="1"/>
                    <a:pt x="71" y="170"/>
                    <a:pt x="63" y="384"/>
                  </a:cubicBezTo>
                  <a:lnTo>
                    <a:pt x="0" y="1793"/>
                  </a:lnTo>
                  <a:lnTo>
                    <a:pt x="8" y="1840"/>
                  </a:lnTo>
                  <a:cubicBezTo>
                    <a:pt x="86" y="2286"/>
                    <a:pt x="321" y="2685"/>
                    <a:pt x="673" y="2982"/>
                  </a:cubicBezTo>
                  <a:cubicBezTo>
                    <a:pt x="689" y="2998"/>
                    <a:pt x="705" y="3005"/>
                    <a:pt x="728" y="3021"/>
                  </a:cubicBezTo>
                  <a:cubicBezTo>
                    <a:pt x="620" y="3238"/>
                    <a:pt x="465" y="3585"/>
                    <a:pt x="560" y="3585"/>
                  </a:cubicBezTo>
                  <a:cubicBezTo>
                    <a:pt x="562" y="3585"/>
                    <a:pt x="563" y="3585"/>
                    <a:pt x="564" y="3584"/>
                  </a:cubicBezTo>
                  <a:cubicBezTo>
                    <a:pt x="689" y="3577"/>
                    <a:pt x="783" y="3381"/>
                    <a:pt x="822" y="3295"/>
                  </a:cubicBezTo>
                  <a:lnTo>
                    <a:pt x="822" y="3295"/>
                  </a:lnTo>
                  <a:cubicBezTo>
                    <a:pt x="791" y="3373"/>
                    <a:pt x="720" y="3577"/>
                    <a:pt x="783" y="3663"/>
                  </a:cubicBezTo>
                  <a:cubicBezTo>
                    <a:pt x="791" y="3674"/>
                    <a:pt x="799" y="3678"/>
                    <a:pt x="808" y="3678"/>
                  </a:cubicBezTo>
                  <a:cubicBezTo>
                    <a:pt x="892" y="3678"/>
                    <a:pt x="1025" y="3272"/>
                    <a:pt x="1025" y="3271"/>
                  </a:cubicBezTo>
                  <a:lnTo>
                    <a:pt x="1025" y="3271"/>
                  </a:lnTo>
                  <a:cubicBezTo>
                    <a:pt x="1025" y="3272"/>
                    <a:pt x="947" y="3733"/>
                    <a:pt x="1080" y="3749"/>
                  </a:cubicBezTo>
                  <a:cubicBezTo>
                    <a:pt x="1081" y="3749"/>
                    <a:pt x="1082" y="3749"/>
                    <a:pt x="1084" y="3749"/>
                  </a:cubicBezTo>
                  <a:cubicBezTo>
                    <a:pt x="1207" y="3749"/>
                    <a:pt x="1276" y="3341"/>
                    <a:pt x="1284" y="3279"/>
                  </a:cubicBezTo>
                  <a:cubicBezTo>
                    <a:pt x="1284" y="3273"/>
                    <a:pt x="1286" y="3270"/>
                    <a:pt x="1288" y="3270"/>
                  </a:cubicBezTo>
                  <a:cubicBezTo>
                    <a:pt x="1309" y="3270"/>
                    <a:pt x="1389" y="3485"/>
                    <a:pt x="1461" y="3485"/>
                  </a:cubicBezTo>
                  <a:cubicBezTo>
                    <a:pt x="1473" y="3485"/>
                    <a:pt x="1484" y="3480"/>
                    <a:pt x="1495" y="3467"/>
                  </a:cubicBezTo>
                  <a:cubicBezTo>
                    <a:pt x="1636" y="3287"/>
                    <a:pt x="1557" y="3005"/>
                    <a:pt x="1471" y="2810"/>
                  </a:cubicBezTo>
                  <a:cubicBezTo>
                    <a:pt x="1424" y="2700"/>
                    <a:pt x="1370" y="2606"/>
                    <a:pt x="1299" y="2513"/>
                  </a:cubicBezTo>
                  <a:cubicBezTo>
                    <a:pt x="1244" y="2426"/>
                    <a:pt x="1174" y="2348"/>
                    <a:pt x="1104" y="2270"/>
                  </a:cubicBezTo>
                  <a:cubicBezTo>
                    <a:pt x="986" y="2145"/>
                    <a:pt x="798" y="1934"/>
                    <a:pt x="806" y="1738"/>
                  </a:cubicBezTo>
                  <a:lnTo>
                    <a:pt x="861" y="423"/>
                  </a:lnTo>
                  <a:cubicBezTo>
                    <a:pt x="877" y="196"/>
                    <a:pt x="705" y="9"/>
                    <a:pt x="478" y="1"/>
                  </a:cubicBezTo>
                  <a:cubicBezTo>
                    <a:pt x="473" y="1"/>
                    <a:pt x="468"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7"/>
            <p:cNvSpPr/>
            <p:nvPr/>
          </p:nvSpPr>
          <p:spPr>
            <a:xfrm>
              <a:off x="2325100" y="3532825"/>
              <a:ext cx="40900" cy="93725"/>
            </a:xfrm>
            <a:custGeom>
              <a:avLst/>
              <a:gdLst/>
              <a:ahLst/>
              <a:cxnLst/>
              <a:rect l="l" t="t" r="r" b="b"/>
              <a:pathLst>
                <a:path w="1636" h="3749" extrusionOk="0">
                  <a:moveTo>
                    <a:pt x="463" y="1"/>
                  </a:moveTo>
                  <a:cubicBezTo>
                    <a:pt x="250" y="1"/>
                    <a:pt x="71" y="170"/>
                    <a:pt x="63" y="384"/>
                  </a:cubicBezTo>
                  <a:lnTo>
                    <a:pt x="0" y="1793"/>
                  </a:lnTo>
                  <a:lnTo>
                    <a:pt x="8" y="1840"/>
                  </a:lnTo>
                  <a:cubicBezTo>
                    <a:pt x="86" y="2286"/>
                    <a:pt x="321" y="2685"/>
                    <a:pt x="673" y="2982"/>
                  </a:cubicBezTo>
                  <a:cubicBezTo>
                    <a:pt x="689" y="2998"/>
                    <a:pt x="705" y="3005"/>
                    <a:pt x="728" y="3021"/>
                  </a:cubicBezTo>
                  <a:cubicBezTo>
                    <a:pt x="620" y="3238"/>
                    <a:pt x="465" y="3585"/>
                    <a:pt x="560" y="3585"/>
                  </a:cubicBezTo>
                  <a:cubicBezTo>
                    <a:pt x="562" y="3585"/>
                    <a:pt x="563" y="3585"/>
                    <a:pt x="564" y="3584"/>
                  </a:cubicBezTo>
                  <a:cubicBezTo>
                    <a:pt x="689" y="3577"/>
                    <a:pt x="783" y="3381"/>
                    <a:pt x="822" y="3295"/>
                  </a:cubicBezTo>
                  <a:lnTo>
                    <a:pt x="822" y="3295"/>
                  </a:lnTo>
                  <a:cubicBezTo>
                    <a:pt x="791" y="3373"/>
                    <a:pt x="720" y="3577"/>
                    <a:pt x="783" y="3663"/>
                  </a:cubicBezTo>
                  <a:cubicBezTo>
                    <a:pt x="791" y="3674"/>
                    <a:pt x="799" y="3678"/>
                    <a:pt x="808" y="3678"/>
                  </a:cubicBezTo>
                  <a:cubicBezTo>
                    <a:pt x="892" y="3678"/>
                    <a:pt x="1025" y="3272"/>
                    <a:pt x="1025" y="3271"/>
                  </a:cubicBezTo>
                  <a:lnTo>
                    <a:pt x="1025" y="3271"/>
                  </a:lnTo>
                  <a:cubicBezTo>
                    <a:pt x="1025" y="3272"/>
                    <a:pt x="947" y="3733"/>
                    <a:pt x="1080" y="3749"/>
                  </a:cubicBezTo>
                  <a:cubicBezTo>
                    <a:pt x="1081" y="3749"/>
                    <a:pt x="1082" y="3749"/>
                    <a:pt x="1084" y="3749"/>
                  </a:cubicBezTo>
                  <a:cubicBezTo>
                    <a:pt x="1207" y="3749"/>
                    <a:pt x="1276" y="3341"/>
                    <a:pt x="1284" y="3279"/>
                  </a:cubicBezTo>
                  <a:cubicBezTo>
                    <a:pt x="1284" y="3273"/>
                    <a:pt x="1286" y="3270"/>
                    <a:pt x="1288" y="3270"/>
                  </a:cubicBezTo>
                  <a:cubicBezTo>
                    <a:pt x="1309" y="3270"/>
                    <a:pt x="1389" y="3485"/>
                    <a:pt x="1461" y="3485"/>
                  </a:cubicBezTo>
                  <a:cubicBezTo>
                    <a:pt x="1473" y="3485"/>
                    <a:pt x="1484" y="3480"/>
                    <a:pt x="1495" y="3467"/>
                  </a:cubicBezTo>
                  <a:cubicBezTo>
                    <a:pt x="1636" y="3287"/>
                    <a:pt x="1557" y="3005"/>
                    <a:pt x="1471" y="2810"/>
                  </a:cubicBezTo>
                  <a:cubicBezTo>
                    <a:pt x="1424" y="2700"/>
                    <a:pt x="1370" y="2606"/>
                    <a:pt x="1299" y="2513"/>
                  </a:cubicBezTo>
                  <a:cubicBezTo>
                    <a:pt x="1244" y="2426"/>
                    <a:pt x="1174" y="2348"/>
                    <a:pt x="1104" y="2270"/>
                  </a:cubicBezTo>
                  <a:cubicBezTo>
                    <a:pt x="986" y="2145"/>
                    <a:pt x="798" y="1934"/>
                    <a:pt x="806" y="1738"/>
                  </a:cubicBezTo>
                  <a:lnTo>
                    <a:pt x="861" y="423"/>
                  </a:lnTo>
                  <a:cubicBezTo>
                    <a:pt x="877" y="196"/>
                    <a:pt x="705" y="9"/>
                    <a:pt x="478" y="1"/>
                  </a:cubicBezTo>
                  <a:cubicBezTo>
                    <a:pt x="473" y="1"/>
                    <a:pt x="468" y="1"/>
                    <a:pt x="463"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2281875" y="3525275"/>
              <a:ext cx="66925" cy="66000"/>
            </a:xfrm>
            <a:custGeom>
              <a:avLst/>
              <a:gdLst/>
              <a:ahLst/>
              <a:cxnLst/>
              <a:rect l="l" t="t" r="r" b="b"/>
              <a:pathLst>
                <a:path w="2677" h="2640" extrusionOk="0">
                  <a:moveTo>
                    <a:pt x="402" y="0"/>
                  </a:moveTo>
                  <a:cubicBezTo>
                    <a:pt x="385" y="0"/>
                    <a:pt x="370" y="2"/>
                    <a:pt x="360" y="6"/>
                  </a:cubicBezTo>
                  <a:cubicBezTo>
                    <a:pt x="360" y="13"/>
                    <a:pt x="352" y="13"/>
                    <a:pt x="352" y="13"/>
                  </a:cubicBezTo>
                  <a:cubicBezTo>
                    <a:pt x="266" y="76"/>
                    <a:pt x="204" y="365"/>
                    <a:pt x="180" y="452"/>
                  </a:cubicBezTo>
                  <a:cubicBezTo>
                    <a:pt x="24" y="952"/>
                    <a:pt x="0" y="1477"/>
                    <a:pt x="180" y="1977"/>
                  </a:cubicBezTo>
                  <a:cubicBezTo>
                    <a:pt x="235" y="2149"/>
                    <a:pt x="329" y="2322"/>
                    <a:pt x="477" y="2431"/>
                  </a:cubicBezTo>
                  <a:cubicBezTo>
                    <a:pt x="642" y="2548"/>
                    <a:pt x="830" y="2517"/>
                    <a:pt x="1017" y="2564"/>
                  </a:cubicBezTo>
                  <a:cubicBezTo>
                    <a:pt x="1111" y="2595"/>
                    <a:pt x="1197" y="2627"/>
                    <a:pt x="1299" y="2635"/>
                  </a:cubicBezTo>
                  <a:cubicBezTo>
                    <a:pt x="1337" y="2638"/>
                    <a:pt x="1376" y="2639"/>
                    <a:pt x="1415" y="2639"/>
                  </a:cubicBezTo>
                  <a:cubicBezTo>
                    <a:pt x="1574" y="2639"/>
                    <a:pt x="1735" y="2613"/>
                    <a:pt x="1886" y="2556"/>
                  </a:cubicBezTo>
                  <a:cubicBezTo>
                    <a:pt x="2254" y="2415"/>
                    <a:pt x="2543" y="2118"/>
                    <a:pt x="2653" y="1743"/>
                  </a:cubicBezTo>
                  <a:cubicBezTo>
                    <a:pt x="2668" y="1719"/>
                    <a:pt x="2676" y="1696"/>
                    <a:pt x="2676" y="1664"/>
                  </a:cubicBezTo>
                  <a:lnTo>
                    <a:pt x="2653" y="1148"/>
                  </a:lnTo>
                  <a:lnTo>
                    <a:pt x="1260" y="37"/>
                  </a:lnTo>
                  <a:cubicBezTo>
                    <a:pt x="1236" y="19"/>
                    <a:pt x="1185" y="14"/>
                    <a:pt x="1127" y="14"/>
                  </a:cubicBezTo>
                  <a:cubicBezTo>
                    <a:pt x="1029" y="14"/>
                    <a:pt x="910" y="29"/>
                    <a:pt x="861" y="29"/>
                  </a:cubicBezTo>
                  <a:cubicBezTo>
                    <a:pt x="759" y="21"/>
                    <a:pt x="657" y="21"/>
                    <a:pt x="564" y="13"/>
                  </a:cubicBezTo>
                  <a:cubicBezTo>
                    <a:pt x="528" y="13"/>
                    <a:pt x="453"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2284600" y="3552400"/>
              <a:ext cx="64200" cy="38875"/>
            </a:xfrm>
            <a:custGeom>
              <a:avLst/>
              <a:gdLst/>
              <a:ahLst/>
              <a:cxnLst/>
              <a:rect l="l" t="t" r="r" b="b"/>
              <a:pathLst>
                <a:path w="2568" h="1555" extrusionOk="0">
                  <a:moveTo>
                    <a:pt x="2465" y="0"/>
                  </a:moveTo>
                  <a:lnTo>
                    <a:pt x="2481" y="282"/>
                  </a:lnTo>
                  <a:cubicBezTo>
                    <a:pt x="2473" y="313"/>
                    <a:pt x="2465" y="337"/>
                    <a:pt x="2458" y="368"/>
                  </a:cubicBezTo>
                  <a:cubicBezTo>
                    <a:pt x="2340" y="736"/>
                    <a:pt x="2051" y="1033"/>
                    <a:pt x="1683" y="1174"/>
                  </a:cubicBezTo>
                  <a:cubicBezTo>
                    <a:pt x="1538" y="1231"/>
                    <a:pt x="1378" y="1257"/>
                    <a:pt x="1220" y="1257"/>
                  </a:cubicBezTo>
                  <a:cubicBezTo>
                    <a:pt x="1181" y="1257"/>
                    <a:pt x="1142" y="1255"/>
                    <a:pt x="1104" y="1252"/>
                  </a:cubicBezTo>
                  <a:cubicBezTo>
                    <a:pt x="1002" y="1244"/>
                    <a:pt x="916" y="1213"/>
                    <a:pt x="814" y="1190"/>
                  </a:cubicBezTo>
                  <a:cubicBezTo>
                    <a:pt x="634" y="1143"/>
                    <a:pt x="447" y="1166"/>
                    <a:pt x="282" y="1049"/>
                  </a:cubicBezTo>
                  <a:cubicBezTo>
                    <a:pt x="149" y="955"/>
                    <a:pt x="63" y="806"/>
                    <a:pt x="1" y="650"/>
                  </a:cubicBezTo>
                  <a:lnTo>
                    <a:pt x="1" y="650"/>
                  </a:lnTo>
                  <a:cubicBezTo>
                    <a:pt x="16" y="736"/>
                    <a:pt x="40" y="814"/>
                    <a:pt x="71" y="892"/>
                  </a:cubicBezTo>
                  <a:cubicBezTo>
                    <a:pt x="126" y="1064"/>
                    <a:pt x="220" y="1237"/>
                    <a:pt x="368" y="1346"/>
                  </a:cubicBezTo>
                  <a:cubicBezTo>
                    <a:pt x="533" y="1463"/>
                    <a:pt x="721" y="1432"/>
                    <a:pt x="908" y="1479"/>
                  </a:cubicBezTo>
                  <a:cubicBezTo>
                    <a:pt x="1002" y="1510"/>
                    <a:pt x="1088" y="1542"/>
                    <a:pt x="1190" y="1550"/>
                  </a:cubicBezTo>
                  <a:cubicBezTo>
                    <a:pt x="1228" y="1553"/>
                    <a:pt x="1267" y="1554"/>
                    <a:pt x="1306" y="1554"/>
                  </a:cubicBezTo>
                  <a:cubicBezTo>
                    <a:pt x="1465" y="1554"/>
                    <a:pt x="1626" y="1528"/>
                    <a:pt x="1777" y="1471"/>
                  </a:cubicBezTo>
                  <a:cubicBezTo>
                    <a:pt x="2145" y="1330"/>
                    <a:pt x="2434" y="1033"/>
                    <a:pt x="2544" y="658"/>
                  </a:cubicBezTo>
                  <a:cubicBezTo>
                    <a:pt x="2559" y="634"/>
                    <a:pt x="2559" y="611"/>
                    <a:pt x="2567" y="579"/>
                  </a:cubicBezTo>
                  <a:lnTo>
                    <a:pt x="2544" y="63"/>
                  </a:lnTo>
                  <a:cubicBezTo>
                    <a:pt x="2544" y="63"/>
                    <a:pt x="2512" y="39"/>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2295750" y="3540850"/>
              <a:ext cx="43250" cy="93550"/>
            </a:xfrm>
            <a:custGeom>
              <a:avLst/>
              <a:gdLst/>
              <a:ahLst/>
              <a:cxnLst/>
              <a:rect l="l" t="t" r="r" b="b"/>
              <a:pathLst>
                <a:path w="1730" h="3742" extrusionOk="0">
                  <a:moveTo>
                    <a:pt x="471" y="0"/>
                  </a:moveTo>
                  <a:cubicBezTo>
                    <a:pt x="251" y="0"/>
                    <a:pt x="71" y="170"/>
                    <a:pt x="63" y="384"/>
                  </a:cubicBezTo>
                  <a:lnTo>
                    <a:pt x="1" y="1792"/>
                  </a:lnTo>
                  <a:lnTo>
                    <a:pt x="9" y="1832"/>
                  </a:lnTo>
                  <a:cubicBezTo>
                    <a:pt x="95" y="2278"/>
                    <a:pt x="329" y="2684"/>
                    <a:pt x="674" y="2974"/>
                  </a:cubicBezTo>
                  <a:cubicBezTo>
                    <a:pt x="689" y="2990"/>
                    <a:pt x="713" y="3005"/>
                    <a:pt x="728" y="3013"/>
                  </a:cubicBezTo>
                  <a:cubicBezTo>
                    <a:pt x="620" y="3238"/>
                    <a:pt x="466" y="3584"/>
                    <a:pt x="561" y="3584"/>
                  </a:cubicBezTo>
                  <a:cubicBezTo>
                    <a:pt x="562" y="3584"/>
                    <a:pt x="563" y="3584"/>
                    <a:pt x="564" y="3584"/>
                  </a:cubicBezTo>
                  <a:cubicBezTo>
                    <a:pt x="689" y="3576"/>
                    <a:pt x="791" y="3373"/>
                    <a:pt x="822" y="3295"/>
                  </a:cubicBezTo>
                  <a:lnTo>
                    <a:pt x="822" y="3295"/>
                  </a:lnTo>
                  <a:cubicBezTo>
                    <a:pt x="791" y="3373"/>
                    <a:pt x="721" y="3576"/>
                    <a:pt x="783" y="3663"/>
                  </a:cubicBezTo>
                  <a:cubicBezTo>
                    <a:pt x="790" y="3672"/>
                    <a:pt x="798" y="3676"/>
                    <a:pt x="807" y="3676"/>
                  </a:cubicBezTo>
                  <a:cubicBezTo>
                    <a:pt x="892" y="3676"/>
                    <a:pt x="1033" y="3264"/>
                    <a:pt x="1034" y="3263"/>
                  </a:cubicBezTo>
                  <a:lnTo>
                    <a:pt x="1034" y="3263"/>
                  </a:lnTo>
                  <a:cubicBezTo>
                    <a:pt x="1034" y="3264"/>
                    <a:pt x="955" y="3733"/>
                    <a:pt x="1080" y="3741"/>
                  </a:cubicBezTo>
                  <a:cubicBezTo>
                    <a:pt x="1083" y="3741"/>
                    <a:pt x="1085" y="3741"/>
                    <a:pt x="1088" y="3741"/>
                  </a:cubicBezTo>
                  <a:cubicBezTo>
                    <a:pt x="1216" y="3741"/>
                    <a:pt x="1276" y="3340"/>
                    <a:pt x="1284" y="3271"/>
                  </a:cubicBezTo>
                  <a:cubicBezTo>
                    <a:pt x="1285" y="3266"/>
                    <a:pt x="1286" y="3264"/>
                    <a:pt x="1288" y="3264"/>
                  </a:cubicBezTo>
                  <a:cubicBezTo>
                    <a:pt x="1307" y="3264"/>
                    <a:pt x="1389" y="3485"/>
                    <a:pt x="1462" y="3485"/>
                  </a:cubicBezTo>
                  <a:cubicBezTo>
                    <a:pt x="1473" y="3485"/>
                    <a:pt x="1484" y="3480"/>
                    <a:pt x="1495" y="3467"/>
                  </a:cubicBezTo>
                  <a:cubicBezTo>
                    <a:pt x="1730" y="3170"/>
                    <a:pt x="1307" y="2504"/>
                    <a:pt x="1307" y="2504"/>
                  </a:cubicBezTo>
                  <a:lnTo>
                    <a:pt x="1300" y="2512"/>
                  </a:lnTo>
                  <a:cubicBezTo>
                    <a:pt x="1276" y="2458"/>
                    <a:pt x="1237" y="2403"/>
                    <a:pt x="1190" y="2364"/>
                  </a:cubicBezTo>
                  <a:cubicBezTo>
                    <a:pt x="994" y="2199"/>
                    <a:pt x="861" y="1980"/>
                    <a:pt x="807" y="1738"/>
                  </a:cubicBezTo>
                  <a:lnTo>
                    <a:pt x="869" y="415"/>
                  </a:lnTo>
                  <a:cubicBezTo>
                    <a:pt x="877" y="196"/>
                    <a:pt x="705" y="8"/>
                    <a:pt x="486" y="1"/>
                  </a:cubicBezTo>
                  <a:cubicBezTo>
                    <a:pt x="481" y="0"/>
                    <a:pt x="476" y="0"/>
                    <a:pt x="471"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7"/>
            <p:cNvSpPr/>
            <p:nvPr/>
          </p:nvSpPr>
          <p:spPr>
            <a:xfrm>
              <a:off x="2305525" y="3468875"/>
              <a:ext cx="94325" cy="83650"/>
            </a:xfrm>
            <a:custGeom>
              <a:avLst/>
              <a:gdLst/>
              <a:ahLst/>
              <a:cxnLst/>
              <a:rect l="l" t="t" r="r" b="b"/>
              <a:pathLst>
                <a:path w="3773" h="3346" extrusionOk="0">
                  <a:moveTo>
                    <a:pt x="1454" y="1"/>
                  </a:moveTo>
                  <a:cubicBezTo>
                    <a:pt x="1265" y="1"/>
                    <a:pt x="1080" y="98"/>
                    <a:pt x="971" y="274"/>
                  </a:cubicBezTo>
                  <a:cubicBezTo>
                    <a:pt x="932" y="345"/>
                    <a:pt x="909" y="423"/>
                    <a:pt x="901" y="501"/>
                  </a:cubicBezTo>
                  <a:cubicBezTo>
                    <a:pt x="834" y="466"/>
                    <a:pt x="762" y="450"/>
                    <a:pt x="691" y="450"/>
                  </a:cubicBezTo>
                  <a:cubicBezTo>
                    <a:pt x="540" y="450"/>
                    <a:pt x="394" y="527"/>
                    <a:pt x="314" y="665"/>
                  </a:cubicBezTo>
                  <a:cubicBezTo>
                    <a:pt x="236" y="798"/>
                    <a:pt x="236" y="955"/>
                    <a:pt x="290" y="1088"/>
                  </a:cubicBezTo>
                  <a:cubicBezTo>
                    <a:pt x="228" y="1119"/>
                    <a:pt x="165" y="1174"/>
                    <a:pt x="126" y="1244"/>
                  </a:cubicBezTo>
                  <a:cubicBezTo>
                    <a:pt x="1" y="1456"/>
                    <a:pt x="71" y="1729"/>
                    <a:pt x="283" y="1855"/>
                  </a:cubicBezTo>
                  <a:cubicBezTo>
                    <a:pt x="298" y="1862"/>
                    <a:pt x="314" y="1870"/>
                    <a:pt x="330" y="1878"/>
                  </a:cubicBezTo>
                  <a:cubicBezTo>
                    <a:pt x="283" y="2504"/>
                    <a:pt x="674" y="3099"/>
                    <a:pt x="1300" y="3287"/>
                  </a:cubicBezTo>
                  <a:cubicBezTo>
                    <a:pt x="1432" y="3327"/>
                    <a:pt x="1565" y="3346"/>
                    <a:pt x="1696" y="3346"/>
                  </a:cubicBezTo>
                  <a:cubicBezTo>
                    <a:pt x="2180" y="3346"/>
                    <a:pt x="2634" y="3087"/>
                    <a:pt x="2880" y="2668"/>
                  </a:cubicBezTo>
                  <a:cubicBezTo>
                    <a:pt x="2927" y="2683"/>
                    <a:pt x="2975" y="2691"/>
                    <a:pt x="3023" y="2691"/>
                  </a:cubicBezTo>
                  <a:cubicBezTo>
                    <a:pt x="3174" y="2691"/>
                    <a:pt x="3321" y="2616"/>
                    <a:pt x="3405" y="2473"/>
                  </a:cubicBezTo>
                  <a:cubicBezTo>
                    <a:pt x="3506" y="2301"/>
                    <a:pt x="3483" y="2089"/>
                    <a:pt x="3358" y="1949"/>
                  </a:cubicBezTo>
                  <a:cubicBezTo>
                    <a:pt x="3530" y="1894"/>
                    <a:pt x="3772" y="1776"/>
                    <a:pt x="3718" y="1510"/>
                  </a:cubicBezTo>
                  <a:cubicBezTo>
                    <a:pt x="3655" y="1190"/>
                    <a:pt x="3373" y="1096"/>
                    <a:pt x="3146" y="1088"/>
                  </a:cubicBezTo>
                  <a:cubicBezTo>
                    <a:pt x="3131" y="1088"/>
                    <a:pt x="3123" y="1088"/>
                    <a:pt x="3115" y="1080"/>
                  </a:cubicBezTo>
                  <a:cubicBezTo>
                    <a:pt x="3123" y="1064"/>
                    <a:pt x="3131" y="1049"/>
                    <a:pt x="3139" y="1041"/>
                  </a:cubicBezTo>
                  <a:cubicBezTo>
                    <a:pt x="3264" y="830"/>
                    <a:pt x="3193" y="556"/>
                    <a:pt x="2982" y="431"/>
                  </a:cubicBezTo>
                  <a:cubicBezTo>
                    <a:pt x="2916" y="387"/>
                    <a:pt x="2840" y="367"/>
                    <a:pt x="2764" y="367"/>
                  </a:cubicBezTo>
                  <a:cubicBezTo>
                    <a:pt x="2705" y="367"/>
                    <a:pt x="2645" y="379"/>
                    <a:pt x="2591" y="399"/>
                  </a:cubicBezTo>
                  <a:cubicBezTo>
                    <a:pt x="2544" y="313"/>
                    <a:pt x="2473" y="235"/>
                    <a:pt x="2380" y="180"/>
                  </a:cubicBezTo>
                  <a:cubicBezTo>
                    <a:pt x="2294" y="127"/>
                    <a:pt x="2198" y="102"/>
                    <a:pt x="2102" y="102"/>
                  </a:cubicBezTo>
                  <a:cubicBezTo>
                    <a:pt x="2014" y="102"/>
                    <a:pt x="1926" y="123"/>
                    <a:pt x="1848" y="165"/>
                  </a:cubicBezTo>
                  <a:cubicBezTo>
                    <a:pt x="1816" y="133"/>
                    <a:pt x="1777" y="102"/>
                    <a:pt x="1738" y="79"/>
                  </a:cubicBezTo>
                  <a:cubicBezTo>
                    <a:pt x="1648" y="26"/>
                    <a:pt x="1551" y="1"/>
                    <a:pt x="145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7"/>
            <p:cNvSpPr/>
            <p:nvPr/>
          </p:nvSpPr>
          <p:spPr>
            <a:xfrm>
              <a:off x="2303200" y="3494100"/>
              <a:ext cx="85500" cy="69850"/>
            </a:xfrm>
            <a:custGeom>
              <a:avLst/>
              <a:gdLst/>
              <a:ahLst/>
              <a:cxnLst/>
              <a:rect l="l" t="t" r="r" b="b"/>
              <a:pathLst>
                <a:path w="3420" h="2794" extrusionOk="0">
                  <a:moveTo>
                    <a:pt x="1221" y="1"/>
                  </a:moveTo>
                  <a:cubicBezTo>
                    <a:pt x="1200" y="131"/>
                    <a:pt x="1120" y="511"/>
                    <a:pt x="855" y="511"/>
                  </a:cubicBezTo>
                  <a:cubicBezTo>
                    <a:pt x="816" y="511"/>
                    <a:pt x="774" y="504"/>
                    <a:pt x="728" y="486"/>
                  </a:cubicBezTo>
                  <a:lnTo>
                    <a:pt x="540" y="431"/>
                  </a:lnTo>
                  <a:cubicBezTo>
                    <a:pt x="503" y="419"/>
                    <a:pt x="465" y="414"/>
                    <a:pt x="429" y="414"/>
                  </a:cubicBezTo>
                  <a:cubicBezTo>
                    <a:pt x="267" y="414"/>
                    <a:pt x="122" y="522"/>
                    <a:pt x="70" y="681"/>
                  </a:cubicBezTo>
                  <a:lnTo>
                    <a:pt x="55" y="720"/>
                  </a:lnTo>
                  <a:cubicBezTo>
                    <a:pt x="0" y="916"/>
                    <a:pt x="110" y="1127"/>
                    <a:pt x="305" y="1190"/>
                  </a:cubicBezTo>
                  <a:lnTo>
                    <a:pt x="501" y="1245"/>
                  </a:lnTo>
                  <a:cubicBezTo>
                    <a:pt x="321" y="1863"/>
                    <a:pt x="657" y="2520"/>
                    <a:pt x="1260" y="2708"/>
                  </a:cubicBezTo>
                  <a:lnTo>
                    <a:pt x="1377" y="2747"/>
                  </a:lnTo>
                  <a:cubicBezTo>
                    <a:pt x="1481" y="2778"/>
                    <a:pt x="1586" y="2793"/>
                    <a:pt x="1691" y="2793"/>
                  </a:cubicBezTo>
                  <a:cubicBezTo>
                    <a:pt x="2185" y="2793"/>
                    <a:pt x="2654" y="2459"/>
                    <a:pt x="2809" y="1949"/>
                  </a:cubicBezTo>
                  <a:lnTo>
                    <a:pt x="2879" y="1972"/>
                  </a:lnTo>
                  <a:cubicBezTo>
                    <a:pt x="2913" y="1982"/>
                    <a:pt x="2948" y="1986"/>
                    <a:pt x="2982" y="1986"/>
                  </a:cubicBezTo>
                  <a:cubicBezTo>
                    <a:pt x="3144" y="1986"/>
                    <a:pt x="3297" y="1884"/>
                    <a:pt x="3349" y="1722"/>
                  </a:cubicBezTo>
                  <a:lnTo>
                    <a:pt x="3357" y="1683"/>
                  </a:lnTo>
                  <a:cubicBezTo>
                    <a:pt x="3419" y="1487"/>
                    <a:pt x="3310" y="1276"/>
                    <a:pt x="3106" y="1213"/>
                  </a:cubicBezTo>
                  <a:lnTo>
                    <a:pt x="3036" y="1190"/>
                  </a:lnTo>
                  <a:lnTo>
                    <a:pt x="3036" y="1206"/>
                  </a:lnTo>
                  <a:cubicBezTo>
                    <a:pt x="2997" y="1190"/>
                    <a:pt x="3036" y="955"/>
                    <a:pt x="2981" y="940"/>
                  </a:cubicBezTo>
                  <a:cubicBezTo>
                    <a:pt x="2911" y="924"/>
                    <a:pt x="2817" y="893"/>
                    <a:pt x="2723" y="861"/>
                  </a:cubicBezTo>
                  <a:cubicBezTo>
                    <a:pt x="2639" y="903"/>
                    <a:pt x="2547" y="927"/>
                    <a:pt x="2454" y="927"/>
                  </a:cubicBezTo>
                  <a:cubicBezTo>
                    <a:pt x="2357" y="927"/>
                    <a:pt x="2259" y="902"/>
                    <a:pt x="2167" y="846"/>
                  </a:cubicBezTo>
                  <a:cubicBezTo>
                    <a:pt x="2042" y="775"/>
                    <a:pt x="1964" y="658"/>
                    <a:pt x="1925" y="525"/>
                  </a:cubicBezTo>
                  <a:cubicBezTo>
                    <a:pt x="1909" y="517"/>
                    <a:pt x="1894" y="509"/>
                    <a:pt x="1878" y="501"/>
                  </a:cubicBezTo>
                  <a:cubicBezTo>
                    <a:pt x="1842" y="508"/>
                    <a:pt x="1806" y="512"/>
                    <a:pt x="1768" y="512"/>
                  </a:cubicBezTo>
                  <a:cubicBezTo>
                    <a:pt x="1674" y="512"/>
                    <a:pt x="1576" y="489"/>
                    <a:pt x="1487" y="439"/>
                  </a:cubicBezTo>
                  <a:cubicBezTo>
                    <a:pt x="1330" y="337"/>
                    <a:pt x="1236" y="173"/>
                    <a:pt x="1221"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7"/>
            <p:cNvSpPr/>
            <p:nvPr/>
          </p:nvSpPr>
          <p:spPr>
            <a:xfrm>
              <a:off x="2311200" y="3525200"/>
              <a:ext cx="62250" cy="38750"/>
            </a:xfrm>
            <a:custGeom>
              <a:avLst/>
              <a:gdLst/>
              <a:ahLst/>
              <a:cxnLst/>
              <a:rect l="l" t="t" r="r" b="b"/>
              <a:pathLst>
                <a:path w="2490" h="1550" extrusionOk="0">
                  <a:moveTo>
                    <a:pt x="181" y="1"/>
                  </a:moveTo>
                  <a:cubicBezTo>
                    <a:pt x="1" y="619"/>
                    <a:pt x="337" y="1276"/>
                    <a:pt x="940" y="1464"/>
                  </a:cubicBezTo>
                  <a:lnTo>
                    <a:pt x="1057" y="1503"/>
                  </a:lnTo>
                  <a:cubicBezTo>
                    <a:pt x="1161" y="1534"/>
                    <a:pt x="1266" y="1549"/>
                    <a:pt x="1371" y="1549"/>
                  </a:cubicBezTo>
                  <a:cubicBezTo>
                    <a:pt x="1865" y="1549"/>
                    <a:pt x="2334" y="1215"/>
                    <a:pt x="2489" y="705"/>
                  </a:cubicBezTo>
                  <a:lnTo>
                    <a:pt x="2473" y="697"/>
                  </a:lnTo>
                  <a:cubicBezTo>
                    <a:pt x="2274" y="1109"/>
                    <a:pt x="1870" y="1367"/>
                    <a:pt x="1437" y="1367"/>
                  </a:cubicBezTo>
                  <a:cubicBezTo>
                    <a:pt x="1327" y="1367"/>
                    <a:pt x="1215" y="1350"/>
                    <a:pt x="1104" y="1315"/>
                  </a:cubicBezTo>
                  <a:lnTo>
                    <a:pt x="995" y="1284"/>
                  </a:lnTo>
                  <a:cubicBezTo>
                    <a:pt x="455" y="1120"/>
                    <a:pt x="126" y="564"/>
                    <a:pt x="196" y="9"/>
                  </a:cubicBezTo>
                  <a:lnTo>
                    <a:pt x="181" y="1"/>
                  </a:ln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7"/>
            <p:cNvSpPr/>
            <p:nvPr/>
          </p:nvSpPr>
          <p:spPr>
            <a:xfrm>
              <a:off x="2332525" y="3512650"/>
              <a:ext cx="9800" cy="3675"/>
            </a:xfrm>
            <a:custGeom>
              <a:avLst/>
              <a:gdLst/>
              <a:ahLst/>
              <a:cxnLst/>
              <a:rect l="l" t="t" r="r" b="b"/>
              <a:pathLst>
                <a:path w="392" h="147" extrusionOk="0">
                  <a:moveTo>
                    <a:pt x="215" y="1"/>
                  </a:moveTo>
                  <a:cubicBezTo>
                    <a:pt x="207" y="1"/>
                    <a:pt x="198" y="1"/>
                    <a:pt x="188" y="2"/>
                  </a:cubicBezTo>
                  <a:cubicBezTo>
                    <a:pt x="102" y="2"/>
                    <a:pt x="48" y="41"/>
                    <a:pt x="24" y="80"/>
                  </a:cubicBezTo>
                  <a:cubicBezTo>
                    <a:pt x="1" y="111"/>
                    <a:pt x="16" y="135"/>
                    <a:pt x="40" y="143"/>
                  </a:cubicBezTo>
                  <a:cubicBezTo>
                    <a:pt x="48" y="145"/>
                    <a:pt x="55" y="146"/>
                    <a:pt x="64" y="146"/>
                  </a:cubicBezTo>
                  <a:cubicBezTo>
                    <a:pt x="80" y="146"/>
                    <a:pt x="97" y="143"/>
                    <a:pt x="118" y="143"/>
                  </a:cubicBezTo>
                  <a:cubicBezTo>
                    <a:pt x="149" y="143"/>
                    <a:pt x="173" y="135"/>
                    <a:pt x="204" y="135"/>
                  </a:cubicBezTo>
                  <a:lnTo>
                    <a:pt x="282" y="135"/>
                  </a:lnTo>
                  <a:cubicBezTo>
                    <a:pt x="314" y="127"/>
                    <a:pt x="345" y="127"/>
                    <a:pt x="361" y="119"/>
                  </a:cubicBezTo>
                  <a:cubicBezTo>
                    <a:pt x="384" y="111"/>
                    <a:pt x="392" y="80"/>
                    <a:pt x="361" y="49"/>
                  </a:cubicBezTo>
                  <a:cubicBezTo>
                    <a:pt x="340" y="28"/>
                    <a:pt x="287" y="1"/>
                    <a:pt x="21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2360700" y="3518775"/>
              <a:ext cx="9225" cy="6500"/>
            </a:xfrm>
            <a:custGeom>
              <a:avLst/>
              <a:gdLst/>
              <a:ahLst/>
              <a:cxnLst/>
              <a:rect l="l" t="t" r="r" b="b"/>
              <a:pathLst>
                <a:path w="369" h="260" extrusionOk="0">
                  <a:moveTo>
                    <a:pt x="100" y="0"/>
                  </a:moveTo>
                  <a:cubicBezTo>
                    <a:pt x="82" y="0"/>
                    <a:pt x="67" y="3"/>
                    <a:pt x="55" y="7"/>
                  </a:cubicBezTo>
                  <a:cubicBezTo>
                    <a:pt x="8" y="23"/>
                    <a:pt x="0" y="54"/>
                    <a:pt x="16" y="78"/>
                  </a:cubicBezTo>
                  <a:cubicBezTo>
                    <a:pt x="32" y="93"/>
                    <a:pt x="63" y="109"/>
                    <a:pt x="87" y="125"/>
                  </a:cubicBezTo>
                  <a:cubicBezTo>
                    <a:pt x="118" y="140"/>
                    <a:pt x="141" y="156"/>
                    <a:pt x="165" y="172"/>
                  </a:cubicBezTo>
                  <a:cubicBezTo>
                    <a:pt x="188" y="187"/>
                    <a:pt x="220" y="203"/>
                    <a:pt x="243" y="219"/>
                  </a:cubicBezTo>
                  <a:cubicBezTo>
                    <a:pt x="266" y="242"/>
                    <a:pt x="290" y="258"/>
                    <a:pt x="321" y="258"/>
                  </a:cubicBezTo>
                  <a:cubicBezTo>
                    <a:pt x="325" y="259"/>
                    <a:pt x="329" y="260"/>
                    <a:pt x="333" y="260"/>
                  </a:cubicBezTo>
                  <a:cubicBezTo>
                    <a:pt x="352" y="260"/>
                    <a:pt x="368" y="242"/>
                    <a:pt x="368" y="203"/>
                  </a:cubicBezTo>
                  <a:cubicBezTo>
                    <a:pt x="360" y="164"/>
                    <a:pt x="321" y="93"/>
                    <a:pt x="243" y="46"/>
                  </a:cubicBezTo>
                  <a:cubicBezTo>
                    <a:pt x="194" y="14"/>
                    <a:pt x="141"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2335625" y="3537225"/>
              <a:ext cx="15325" cy="9725"/>
            </a:xfrm>
            <a:custGeom>
              <a:avLst/>
              <a:gdLst/>
              <a:ahLst/>
              <a:cxnLst/>
              <a:rect l="l" t="t" r="r" b="b"/>
              <a:pathLst>
                <a:path w="613" h="389" extrusionOk="0">
                  <a:moveTo>
                    <a:pt x="151" y="1"/>
                  </a:moveTo>
                  <a:cubicBezTo>
                    <a:pt x="36" y="1"/>
                    <a:pt x="1" y="329"/>
                    <a:pt x="229" y="380"/>
                  </a:cubicBezTo>
                  <a:cubicBezTo>
                    <a:pt x="253" y="386"/>
                    <a:pt x="275" y="388"/>
                    <a:pt x="297" y="388"/>
                  </a:cubicBezTo>
                  <a:cubicBezTo>
                    <a:pt x="499" y="388"/>
                    <a:pt x="613" y="181"/>
                    <a:pt x="471" y="146"/>
                  </a:cubicBezTo>
                  <a:cubicBezTo>
                    <a:pt x="315" y="99"/>
                    <a:pt x="174" y="5"/>
                    <a:pt x="174" y="5"/>
                  </a:cubicBezTo>
                  <a:cubicBezTo>
                    <a:pt x="166" y="2"/>
                    <a:pt x="158" y="1"/>
                    <a:pt x="15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2339375" y="3541625"/>
              <a:ext cx="3150" cy="3550"/>
            </a:xfrm>
            <a:custGeom>
              <a:avLst/>
              <a:gdLst/>
              <a:ahLst/>
              <a:cxnLst/>
              <a:rect l="l" t="t" r="r" b="b"/>
              <a:pathLst>
                <a:path w="126" h="142" extrusionOk="0">
                  <a:moveTo>
                    <a:pt x="32" y="1"/>
                  </a:moveTo>
                  <a:cubicBezTo>
                    <a:pt x="16" y="1"/>
                    <a:pt x="1" y="9"/>
                    <a:pt x="1" y="24"/>
                  </a:cubicBezTo>
                  <a:cubicBezTo>
                    <a:pt x="1" y="40"/>
                    <a:pt x="8" y="56"/>
                    <a:pt x="24" y="56"/>
                  </a:cubicBezTo>
                  <a:cubicBezTo>
                    <a:pt x="40" y="64"/>
                    <a:pt x="48" y="64"/>
                    <a:pt x="55" y="71"/>
                  </a:cubicBezTo>
                  <a:cubicBezTo>
                    <a:pt x="63" y="87"/>
                    <a:pt x="63" y="95"/>
                    <a:pt x="63" y="103"/>
                  </a:cubicBezTo>
                  <a:cubicBezTo>
                    <a:pt x="63" y="118"/>
                    <a:pt x="71" y="134"/>
                    <a:pt x="87" y="142"/>
                  </a:cubicBezTo>
                  <a:lnTo>
                    <a:pt x="94" y="142"/>
                  </a:lnTo>
                  <a:cubicBezTo>
                    <a:pt x="110" y="142"/>
                    <a:pt x="118" y="126"/>
                    <a:pt x="126" y="111"/>
                  </a:cubicBezTo>
                  <a:cubicBezTo>
                    <a:pt x="126" y="87"/>
                    <a:pt x="118" y="56"/>
                    <a:pt x="102" y="40"/>
                  </a:cubicBezTo>
                  <a:cubicBezTo>
                    <a:pt x="87" y="17"/>
                    <a:pt x="55"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7"/>
            <p:cNvSpPr/>
            <p:nvPr/>
          </p:nvSpPr>
          <p:spPr>
            <a:xfrm>
              <a:off x="2333900" y="3523100"/>
              <a:ext cx="5300" cy="4825"/>
            </a:xfrm>
            <a:custGeom>
              <a:avLst/>
              <a:gdLst/>
              <a:ahLst/>
              <a:cxnLst/>
              <a:rect l="l" t="t" r="r" b="b"/>
              <a:pathLst>
                <a:path w="212" h="193" extrusionOk="0">
                  <a:moveTo>
                    <a:pt x="106" y="1"/>
                  </a:moveTo>
                  <a:cubicBezTo>
                    <a:pt x="83" y="1"/>
                    <a:pt x="59" y="10"/>
                    <a:pt x="40" y="30"/>
                  </a:cubicBezTo>
                  <a:cubicBezTo>
                    <a:pt x="0" y="69"/>
                    <a:pt x="0" y="124"/>
                    <a:pt x="40" y="163"/>
                  </a:cubicBezTo>
                  <a:cubicBezTo>
                    <a:pt x="55" y="183"/>
                    <a:pt x="79" y="192"/>
                    <a:pt x="103" y="192"/>
                  </a:cubicBezTo>
                  <a:cubicBezTo>
                    <a:pt x="128" y="192"/>
                    <a:pt x="153" y="183"/>
                    <a:pt x="173" y="163"/>
                  </a:cubicBezTo>
                  <a:cubicBezTo>
                    <a:pt x="212" y="132"/>
                    <a:pt x="212" y="69"/>
                    <a:pt x="173" y="30"/>
                  </a:cubicBezTo>
                  <a:cubicBezTo>
                    <a:pt x="153" y="10"/>
                    <a:pt x="130" y="1"/>
                    <a:pt x="106"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7"/>
            <p:cNvSpPr/>
            <p:nvPr/>
          </p:nvSpPr>
          <p:spPr>
            <a:xfrm>
              <a:off x="2358950" y="3529550"/>
              <a:ext cx="5300" cy="4825"/>
            </a:xfrm>
            <a:custGeom>
              <a:avLst/>
              <a:gdLst/>
              <a:ahLst/>
              <a:cxnLst/>
              <a:rect l="l" t="t" r="r" b="b"/>
              <a:pathLst>
                <a:path w="212" h="193" extrusionOk="0">
                  <a:moveTo>
                    <a:pt x="106" y="1"/>
                  </a:moveTo>
                  <a:cubicBezTo>
                    <a:pt x="82" y="1"/>
                    <a:pt x="59" y="11"/>
                    <a:pt x="39" y="30"/>
                  </a:cubicBezTo>
                  <a:cubicBezTo>
                    <a:pt x="0" y="69"/>
                    <a:pt x="0" y="124"/>
                    <a:pt x="31" y="163"/>
                  </a:cubicBezTo>
                  <a:cubicBezTo>
                    <a:pt x="51" y="183"/>
                    <a:pt x="76" y="193"/>
                    <a:pt x="102" y="193"/>
                  </a:cubicBezTo>
                  <a:cubicBezTo>
                    <a:pt x="127" y="193"/>
                    <a:pt x="153" y="183"/>
                    <a:pt x="172" y="163"/>
                  </a:cubicBezTo>
                  <a:cubicBezTo>
                    <a:pt x="211" y="132"/>
                    <a:pt x="211" y="69"/>
                    <a:pt x="172" y="30"/>
                  </a:cubicBezTo>
                  <a:cubicBezTo>
                    <a:pt x="153" y="11"/>
                    <a:pt x="129" y="1"/>
                    <a:pt x="106"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7"/>
            <p:cNvSpPr/>
            <p:nvPr/>
          </p:nvSpPr>
          <p:spPr>
            <a:xfrm>
              <a:off x="2332150" y="3526225"/>
              <a:ext cx="7050" cy="3700"/>
            </a:xfrm>
            <a:custGeom>
              <a:avLst/>
              <a:gdLst/>
              <a:ahLst/>
              <a:cxnLst/>
              <a:rect l="l" t="t" r="r" b="b"/>
              <a:pathLst>
                <a:path w="282" h="148" extrusionOk="0">
                  <a:moveTo>
                    <a:pt x="114" y="0"/>
                  </a:moveTo>
                  <a:cubicBezTo>
                    <a:pt x="90" y="0"/>
                    <a:pt x="62" y="4"/>
                    <a:pt x="31" y="14"/>
                  </a:cubicBezTo>
                  <a:cubicBezTo>
                    <a:pt x="8" y="14"/>
                    <a:pt x="0" y="38"/>
                    <a:pt x="8" y="61"/>
                  </a:cubicBezTo>
                  <a:cubicBezTo>
                    <a:pt x="8" y="79"/>
                    <a:pt x="21" y="88"/>
                    <a:pt x="38" y="88"/>
                  </a:cubicBezTo>
                  <a:cubicBezTo>
                    <a:pt x="43" y="88"/>
                    <a:pt x="49" y="87"/>
                    <a:pt x="55" y="85"/>
                  </a:cubicBezTo>
                  <a:cubicBezTo>
                    <a:pt x="73" y="81"/>
                    <a:pt x="88" y="79"/>
                    <a:pt x="102" y="79"/>
                  </a:cubicBezTo>
                  <a:cubicBezTo>
                    <a:pt x="169" y="79"/>
                    <a:pt x="196" y="118"/>
                    <a:pt x="196" y="124"/>
                  </a:cubicBezTo>
                  <a:cubicBezTo>
                    <a:pt x="203" y="140"/>
                    <a:pt x="219" y="148"/>
                    <a:pt x="235" y="148"/>
                  </a:cubicBezTo>
                  <a:lnTo>
                    <a:pt x="250" y="148"/>
                  </a:lnTo>
                  <a:cubicBezTo>
                    <a:pt x="274" y="132"/>
                    <a:pt x="282" y="108"/>
                    <a:pt x="274" y="93"/>
                  </a:cubicBezTo>
                  <a:cubicBezTo>
                    <a:pt x="256" y="56"/>
                    <a:pt x="204" y="0"/>
                    <a:pt x="114"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7"/>
            <p:cNvSpPr/>
            <p:nvPr/>
          </p:nvSpPr>
          <p:spPr>
            <a:xfrm>
              <a:off x="2357375" y="3532550"/>
              <a:ext cx="7075" cy="3625"/>
            </a:xfrm>
            <a:custGeom>
              <a:avLst/>
              <a:gdLst/>
              <a:ahLst/>
              <a:cxnLst/>
              <a:rect l="l" t="t" r="r" b="b"/>
              <a:pathLst>
                <a:path w="283" h="145" extrusionOk="0">
                  <a:moveTo>
                    <a:pt x="110" y="0"/>
                  </a:moveTo>
                  <a:cubicBezTo>
                    <a:pt x="87" y="0"/>
                    <a:pt x="60" y="4"/>
                    <a:pt x="32" y="12"/>
                  </a:cubicBezTo>
                  <a:cubicBezTo>
                    <a:pt x="16" y="20"/>
                    <a:pt x="0" y="43"/>
                    <a:pt x="8" y="59"/>
                  </a:cubicBezTo>
                  <a:cubicBezTo>
                    <a:pt x="16" y="82"/>
                    <a:pt x="32" y="90"/>
                    <a:pt x="55" y="90"/>
                  </a:cubicBezTo>
                  <a:cubicBezTo>
                    <a:pt x="77" y="83"/>
                    <a:pt x="97" y="81"/>
                    <a:pt x="113" y="81"/>
                  </a:cubicBezTo>
                  <a:cubicBezTo>
                    <a:pt x="172" y="81"/>
                    <a:pt x="196" y="115"/>
                    <a:pt x="196" y="121"/>
                  </a:cubicBezTo>
                  <a:cubicBezTo>
                    <a:pt x="204" y="137"/>
                    <a:pt x="220" y="145"/>
                    <a:pt x="235" y="145"/>
                  </a:cubicBezTo>
                  <a:lnTo>
                    <a:pt x="251" y="145"/>
                  </a:lnTo>
                  <a:cubicBezTo>
                    <a:pt x="274" y="129"/>
                    <a:pt x="282" y="106"/>
                    <a:pt x="274" y="90"/>
                  </a:cubicBezTo>
                  <a:cubicBezTo>
                    <a:pt x="256" y="53"/>
                    <a:pt x="202" y="0"/>
                    <a:pt x="110"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7"/>
            <p:cNvSpPr/>
            <p:nvPr/>
          </p:nvSpPr>
          <p:spPr>
            <a:xfrm>
              <a:off x="2344650" y="3525150"/>
              <a:ext cx="9425" cy="10450"/>
            </a:xfrm>
            <a:custGeom>
              <a:avLst/>
              <a:gdLst/>
              <a:ahLst/>
              <a:cxnLst/>
              <a:rect l="l" t="t" r="r" b="b"/>
              <a:pathLst>
                <a:path w="377" h="418" extrusionOk="0">
                  <a:moveTo>
                    <a:pt x="192" y="1"/>
                  </a:moveTo>
                  <a:cubicBezTo>
                    <a:pt x="173" y="1"/>
                    <a:pt x="156" y="15"/>
                    <a:pt x="149" y="34"/>
                  </a:cubicBezTo>
                  <a:cubicBezTo>
                    <a:pt x="134" y="112"/>
                    <a:pt x="189" y="198"/>
                    <a:pt x="267" y="214"/>
                  </a:cubicBezTo>
                  <a:cubicBezTo>
                    <a:pt x="275" y="214"/>
                    <a:pt x="283" y="222"/>
                    <a:pt x="290" y="230"/>
                  </a:cubicBezTo>
                  <a:cubicBezTo>
                    <a:pt x="290" y="230"/>
                    <a:pt x="290" y="237"/>
                    <a:pt x="290" y="245"/>
                  </a:cubicBezTo>
                  <a:lnTo>
                    <a:pt x="290" y="253"/>
                  </a:lnTo>
                  <a:cubicBezTo>
                    <a:pt x="283" y="284"/>
                    <a:pt x="267" y="308"/>
                    <a:pt x="243" y="324"/>
                  </a:cubicBezTo>
                  <a:cubicBezTo>
                    <a:pt x="220" y="339"/>
                    <a:pt x="189" y="339"/>
                    <a:pt x="165" y="339"/>
                  </a:cubicBezTo>
                  <a:lnTo>
                    <a:pt x="56" y="316"/>
                  </a:lnTo>
                  <a:cubicBezTo>
                    <a:pt x="51" y="314"/>
                    <a:pt x="47" y="314"/>
                    <a:pt x="43" y="314"/>
                  </a:cubicBezTo>
                  <a:cubicBezTo>
                    <a:pt x="27" y="314"/>
                    <a:pt x="15" y="326"/>
                    <a:pt x="9" y="339"/>
                  </a:cubicBezTo>
                  <a:cubicBezTo>
                    <a:pt x="1" y="363"/>
                    <a:pt x="16" y="386"/>
                    <a:pt x="40" y="394"/>
                  </a:cubicBezTo>
                  <a:lnTo>
                    <a:pt x="149" y="417"/>
                  </a:lnTo>
                  <a:lnTo>
                    <a:pt x="189" y="417"/>
                  </a:lnTo>
                  <a:cubicBezTo>
                    <a:pt x="220" y="417"/>
                    <a:pt x="259" y="410"/>
                    <a:pt x="283" y="386"/>
                  </a:cubicBezTo>
                  <a:cubicBezTo>
                    <a:pt x="329" y="363"/>
                    <a:pt x="353" y="324"/>
                    <a:pt x="369" y="277"/>
                  </a:cubicBezTo>
                  <a:lnTo>
                    <a:pt x="369" y="261"/>
                  </a:lnTo>
                  <a:cubicBezTo>
                    <a:pt x="376" y="237"/>
                    <a:pt x="369" y="206"/>
                    <a:pt x="353" y="183"/>
                  </a:cubicBezTo>
                  <a:cubicBezTo>
                    <a:pt x="337" y="159"/>
                    <a:pt x="314" y="144"/>
                    <a:pt x="290" y="136"/>
                  </a:cubicBezTo>
                  <a:cubicBezTo>
                    <a:pt x="251" y="128"/>
                    <a:pt x="220" y="89"/>
                    <a:pt x="228" y="50"/>
                  </a:cubicBezTo>
                  <a:cubicBezTo>
                    <a:pt x="236" y="26"/>
                    <a:pt x="220" y="11"/>
                    <a:pt x="204" y="3"/>
                  </a:cubicBezTo>
                  <a:cubicBezTo>
                    <a:pt x="200" y="1"/>
                    <a:pt x="196" y="1"/>
                    <a:pt x="192"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7"/>
            <p:cNvSpPr/>
            <p:nvPr/>
          </p:nvSpPr>
          <p:spPr>
            <a:xfrm>
              <a:off x="2340150" y="3538300"/>
              <a:ext cx="4525" cy="2550"/>
            </a:xfrm>
            <a:custGeom>
              <a:avLst/>
              <a:gdLst/>
              <a:ahLst/>
              <a:cxnLst/>
              <a:rect l="l" t="t" r="r" b="b"/>
              <a:pathLst>
                <a:path w="181" h="102" extrusionOk="0">
                  <a:moveTo>
                    <a:pt x="48" y="1"/>
                  </a:moveTo>
                  <a:lnTo>
                    <a:pt x="32" y="17"/>
                  </a:lnTo>
                  <a:cubicBezTo>
                    <a:pt x="1" y="32"/>
                    <a:pt x="17" y="71"/>
                    <a:pt x="56" y="87"/>
                  </a:cubicBezTo>
                  <a:cubicBezTo>
                    <a:pt x="73" y="98"/>
                    <a:pt x="93" y="102"/>
                    <a:pt x="111" y="102"/>
                  </a:cubicBezTo>
                  <a:cubicBezTo>
                    <a:pt x="132" y="102"/>
                    <a:pt x="152" y="96"/>
                    <a:pt x="165" y="87"/>
                  </a:cubicBezTo>
                  <a:lnTo>
                    <a:pt x="181" y="64"/>
                  </a:lnTo>
                  <a:cubicBezTo>
                    <a:pt x="181" y="64"/>
                    <a:pt x="79" y="17"/>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7"/>
            <p:cNvSpPr/>
            <p:nvPr/>
          </p:nvSpPr>
          <p:spPr>
            <a:xfrm>
              <a:off x="2309850" y="3511050"/>
              <a:ext cx="5300" cy="6950"/>
            </a:xfrm>
            <a:custGeom>
              <a:avLst/>
              <a:gdLst/>
              <a:ahLst/>
              <a:cxnLst/>
              <a:rect l="l" t="t" r="r" b="b"/>
              <a:pathLst>
                <a:path w="212" h="278" extrusionOk="0">
                  <a:moveTo>
                    <a:pt x="87" y="0"/>
                  </a:moveTo>
                  <a:cubicBezTo>
                    <a:pt x="78" y="0"/>
                    <a:pt x="70" y="4"/>
                    <a:pt x="63" y="11"/>
                  </a:cubicBezTo>
                  <a:cubicBezTo>
                    <a:pt x="39" y="19"/>
                    <a:pt x="39" y="50"/>
                    <a:pt x="55" y="66"/>
                  </a:cubicBezTo>
                  <a:lnTo>
                    <a:pt x="110" y="144"/>
                  </a:lnTo>
                  <a:lnTo>
                    <a:pt x="24" y="199"/>
                  </a:lnTo>
                  <a:cubicBezTo>
                    <a:pt x="8" y="215"/>
                    <a:pt x="0" y="238"/>
                    <a:pt x="16" y="262"/>
                  </a:cubicBezTo>
                  <a:cubicBezTo>
                    <a:pt x="24" y="269"/>
                    <a:pt x="39" y="277"/>
                    <a:pt x="47" y="277"/>
                  </a:cubicBezTo>
                  <a:cubicBezTo>
                    <a:pt x="55" y="277"/>
                    <a:pt x="63" y="277"/>
                    <a:pt x="70" y="269"/>
                  </a:cubicBezTo>
                  <a:lnTo>
                    <a:pt x="188" y="191"/>
                  </a:lnTo>
                  <a:cubicBezTo>
                    <a:pt x="196" y="183"/>
                    <a:pt x="204" y="175"/>
                    <a:pt x="211" y="160"/>
                  </a:cubicBezTo>
                  <a:cubicBezTo>
                    <a:pt x="211" y="152"/>
                    <a:pt x="204" y="144"/>
                    <a:pt x="204" y="136"/>
                  </a:cubicBezTo>
                  <a:lnTo>
                    <a:pt x="117" y="19"/>
                  </a:lnTo>
                  <a:cubicBezTo>
                    <a:pt x="109" y="6"/>
                    <a:pt x="98" y="0"/>
                    <a:pt x="8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7"/>
            <p:cNvSpPr/>
            <p:nvPr/>
          </p:nvSpPr>
          <p:spPr>
            <a:xfrm>
              <a:off x="2376750" y="3530475"/>
              <a:ext cx="5300" cy="6875"/>
            </a:xfrm>
            <a:custGeom>
              <a:avLst/>
              <a:gdLst/>
              <a:ahLst/>
              <a:cxnLst/>
              <a:rect l="l" t="t" r="r" b="b"/>
              <a:pathLst>
                <a:path w="212" h="275" extrusionOk="0">
                  <a:moveTo>
                    <a:pt x="167" y="0"/>
                  </a:moveTo>
                  <a:cubicBezTo>
                    <a:pt x="159" y="0"/>
                    <a:pt x="150" y="3"/>
                    <a:pt x="141" y="9"/>
                  </a:cubicBezTo>
                  <a:lnTo>
                    <a:pt x="24" y="79"/>
                  </a:lnTo>
                  <a:cubicBezTo>
                    <a:pt x="16" y="87"/>
                    <a:pt x="8" y="95"/>
                    <a:pt x="0" y="103"/>
                  </a:cubicBezTo>
                  <a:cubicBezTo>
                    <a:pt x="0" y="118"/>
                    <a:pt x="0" y="126"/>
                    <a:pt x="8" y="134"/>
                  </a:cubicBezTo>
                  <a:lnTo>
                    <a:pt x="86" y="251"/>
                  </a:lnTo>
                  <a:cubicBezTo>
                    <a:pt x="94" y="267"/>
                    <a:pt x="110" y="275"/>
                    <a:pt x="125" y="275"/>
                  </a:cubicBezTo>
                  <a:cubicBezTo>
                    <a:pt x="125" y="275"/>
                    <a:pt x="133" y="267"/>
                    <a:pt x="141" y="267"/>
                  </a:cubicBezTo>
                  <a:cubicBezTo>
                    <a:pt x="164" y="251"/>
                    <a:pt x="164" y="228"/>
                    <a:pt x="157" y="212"/>
                  </a:cubicBezTo>
                  <a:lnTo>
                    <a:pt x="102" y="126"/>
                  </a:lnTo>
                  <a:lnTo>
                    <a:pt x="188" y="71"/>
                  </a:lnTo>
                  <a:cubicBezTo>
                    <a:pt x="203" y="64"/>
                    <a:pt x="211" y="40"/>
                    <a:pt x="196" y="17"/>
                  </a:cubicBezTo>
                  <a:cubicBezTo>
                    <a:pt x="191" y="7"/>
                    <a:pt x="180" y="0"/>
                    <a:pt x="16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CB77FC7F-A856-1BF0-65B6-730ABACA3FCB}"/>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grpSp>
        <p:nvGrpSpPr>
          <p:cNvPr id="1277" name="Google Shape;2340;p57">
            <a:extLst>
              <a:ext uri="{FF2B5EF4-FFF2-40B4-BE49-F238E27FC236}">
                <a16:creationId xmlns:a16="http://schemas.microsoft.com/office/drawing/2014/main" id="{16D059BD-6E01-3EB8-DB9D-6DFC520DB0CC}"/>
              </a:ext>
            </a:extLst>
          </p:cNvPr>
          <p:cNvGrpSpPr/>
          <p:nvPr/>
        </p:nvGrpSpPr>
        <p:grpSpPr>
          <a:xfrm>
            <a:off x="5315373" y="1440121"/>
            <a:ext cx="1753993" cy="3682990"/>
            <a:chOff x="2886300" y="2878475"/>
            <a:chExt cx="228300" cy="746125"/>
          </a:xfrm>
        </p:grpSpPr>
        <p:sp>
          <p:nvSpPr>
            <p:cNvPr id="1278" name="Google Shape;2341;p57">
              <a:extLst>
                <a:ext uri="{FF2B5EF4-FFF2-40B4-BE49-F238E27FC236}">
                  <a16:creationId xmlns:a16="http://schemas.microsoft.com/office/drawing/2014/main" id="{17A833F1-B32C-255D-54EF-A001E5DA2ECC}"/>
                </a:ext>
              </a:extLst>
            </p:cNvPr>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2342;p57">
              <a:extLst>
                <a:ext uri="{FF2B5EF4-FFF2-40B4-BE49-F238E27FC236}">
                  <a16:creationId xmlns:a16="http://schemas.microsoft.com/office/drawing/2014/main" id="{ABFA9655-67B9-0E89-8CE9-9184B965DB5D}"/>
                </a:ext>
              </a:extLst>
            </p:cNvPr>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2343;p57">
              <a:extLst>
                <a:ext uri="{FF2B5EF4-FFF2-40B4-BE49-F238E27FC236}">
                  <a16:creationId xmlns:a16="http://schemas.microsoft.com/office/drawing/2014/main" id="{E80DE4F0-696F-3FB5-B158-45E5BCB8C64E}"/>
                </a:ext>
              </a:extLst>
            </p:cNvPr>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2344;p57">
              <a:extLst>
                <a:ext uri="{FF2B5EF4-FFF2-40B4-BE49-F238E27FC236}">
                  <a16:creationId xmlns:a16="http://schemas.microsoft.com/office/drawing/2014/main" id="{EA760FEA-A57F-10EA-B498-253638E5CED7}"/>
                </a:ext>
              </a:extLst>
            </p:cNvPr>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2345;p57">
              <a:extLst>
                <a:ext uri="{FF2B5EF4-FFF2-40B4-BE49-F238E27FC236}">
                  <a16:creationId xmlns:a16="http://schemas.microsoft.com/office/drawing/2014/main" id="{92266291-2B58-4971-0661-8523766EDB82}"/>
                </a:ext>
              </a:extLst>
            </p:cNvPr>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2346;p57">
              <a:extLst>
                <a:ext uri="{FF2B5EF4-FFF2-40B4-BE49-F238E27FC236}">
                  <a16:creationId xmlns:a16="http://schemas.microsoft.com/office/drawing/2014/main" id="{A2754CF0-8957-1D1D-D9A2-BAE9D3CAD943}"/>
                </a:ext>
              </a:extLst>
            </p:cNvPr>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2347;p57">
              <a:extLst>
                <a:ext uri="{FF2B5EF4-FFF2-40B4-BE49-F238E27FC236}">
                  <a16:creationId xmlns:a16="http://schemas.microsoft.com/office/drawing/2014/main" id="{1AE6C02F-34A4-165F-2DCE-B1AEB8CF246A}"/>
                </a:ext>
              </a:extLst>
            </p:cNvPr>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2348;p57">
              <a:extLst>
                <a:ext uri="{FF2B5EF4-FFF2-40B4-BE49-F238E27FC236}">
                  <a16:creationId xmlns:a16="http://schemas.microsoft.com/office/drawing/2014/main" id="{B95401D4-50E2-8144-E4EF-1B246501AB87}"/>
                </a:ext>
              </a:extLst>
            </p:cNvPr>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2349;p57">
              <a:extLst>
                <a:ext uri="{FF2B5EF4-FFF2-40B4-BE49-F238E27FC236}">
                  <a16:creationId xmlns:a16="http://schemas.microsoft.com/office/drawing/2014/main" id="{BB968D89-A3BE-BF70-811E-12189472A74A}"/>
                </a:ext>
              </a:extLst>
            </p:cNvPr>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2350;p57">
              <a:extLst>
                <a:ext uri="{FF2B5EF4-FFF2-40B4-BE49-F238E27FC236}">
                  <a16:creationId xmlns:a16="http://schemas.microsoft.com/office/drawing/2014/main" id="{A84801DE-6FCA-8FD4-EE52-F96903D264A5}"/>
                </a:ext>
              </a:extLst>
            </p:cNvPr>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2351;p57">
              <a:extLst>
                <a:ext uri="{FF2B5EF4-FFF2-40B4-BE49-F238E27FC236}">
                  <a16:creationId xmlns:a16="http://schemas.microsoft.com/office/drawing/2014/main" id="{65D69AA0-8749-6F6F-905E-5683DE6BACB0}"/>
                </a:ext>
              </a:extLst>
            </p:cNvPr>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2352;p57">
              <a:extLst>
                <a:ext uri="{FF2B5EF4-FFF2-40B4-BE49-F238E27FC236}">
                  <a16:creationId xmlns:a16="http://schemas.microsoft.com/office/drawing/2014/main" id="{93E3718F-4A02-1959-9FF1-CF473156FEE6}"/>
                </a:ext>
              </a:extLst>
            </p:cNvPr>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2353;p57">
              <a:extLst>
                <a:ext uri="{FF2B5EF4-FFF2-40B4-BE49-F238E27FC236}">
                  <a16:creationId xmlns:a16="http://schemas.microsoft.com/office/drawing/2014/main" id="{F0E7BD1B-6740-3783-A53A-0DAF7EE7960A}"/>
                </a:ext>
              </a:extLst>
            </p:cNvPr>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2354;p57">
              <a:extLst>
                <a:ext uri="{FF2B5EF4-FFF2-40B4-BE49-F238E27FC236}">
                  <a16:creationId xmlns:a16="http://schemas.microsoft.com/office/drawing/2014/main" id="{38202ADE-D513-9AAD-2CB3-4BB3B29CBAFE}"/>
                </a:ext>
              </a:extLst>
            </p:cNvPr>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2355;p57">
              <a:extLst>
                <a:ext uri="{FF2B5EF4-FFF2-40B4-BE49-F238E27FC236}">
                  <a16:creationId xmlns:a16="http://schemas.microsoft.com/office/drawing/2014/main" id="{3302CF67-8FB3-12A8-5412-2BC22F0D710D}"/>
                </a:ext>
              </a:extLst>
            </p:cNvPr>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2356;p57">
              <a:extLst>
                <a:ext uri="{FF2B5EF4-FFF2-40B4-BE49-F238E27FC236}">
                  <a16:creationId xmlns:a16="http://schemas.microsoft.com/office/drawing/2014/main" id="{B30B848D-7601-B81A-1B1A-6B6341D1FB83}"/>
                </a:ext>
              </a:extLst>
            </p:cNvPr>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2357;p57">
              <a:extLst>
                <a:ext uri="{FF2B5EF4-FFF2-40B4-BE49-F238E27FC236}">
                  <a16:creationId xmlns:a16="http://schemas.microsoft.com/office/drawing/2014/main" id="{71264BED-CD8C-EFDD-6BF8-02D21B63306D}"/>
                </a:ext>
              </a:extLst>
            </p:cNvPr>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2358;p57">
              <a:extLst>
                <a:ext uri="{FF2B5EF4-FFF2-40B4-BE49-F238E27FC236}">
                  <a16:creationId xmlns:a16="http://schemas.microsoft.com/office/drawing/2014/main" id="{16216820-1D4A-B6F1-BDCB-5611028D946C}"/>
                </a:ext>
              </a:extLst>
            </p:cNvPr>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2359;p57">
              <a:extLst>
                <a:ext uri="{FF2B5EF4-FFF2-40B4-BE49-F238E27FC236}">
                  <a16:creationId xmlns:a16="http://schemas.microsoft.com/office/drawing/2014/main" id="{9E0045F3-EB37-4C65-4FBC-9FB454BD5503}"/>
                </a:ext>
              </a:extLst>
            </p:cNvPr>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2360;p57">
              <a:extLst>
                <a:ext uri="{FF2B5EF4-FFF2-40B4-BE49-F238E27FC236}">
                  <a16:creationId xmlns:a16="http://schemas.microsoft.com/office/drawing/2014/main" id="{2DCF1609-F4D3-8F5A-68E0-5232E67080E0}"/>
                </a:ext>
              </a:extLst>
            </p:cNvPr>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2361;p57">
              <a:extLst>
                <a:ext uri="{FF2B5EF4-FFF2-40B4-BE49-F238E27FC236}">
                  <a16:creationId xmlns:a16="http://schemas.microsoft.com/office/drawing/2014/main" id="{BB0C48FF-C35C-8F8B-A5F7-A597E5F63128}"/>
                </a:ext>
              </a:extLst>
            </p:cNvPr>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2362;p57">
              <a:extLst>
                <a:ext uri="{FF2B5EF4-FFF2-40B4-BE49-F238E27FC236}">
                  <a16:creationId xmlns:a16="http://schemas.microsoft.com/office/drawing/2014/main" id="{4C3FE598-23AD-7DEE-38F1-A5D0989544DA}"/>
                </a:ext>
              </a:extLst>
            </p:cNvPr>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2363;p57">
              <a:extLst>
                <a:ext uri="{FF2B5EF4-FFF2-40B4-BE49-F238E27FC236}">
                  <a16:creationId xmlns:a16="http://schemas.microsoft.com/office/drawing/2014/main" id="{9A987D61-B848-8F96-D301-73CB5E8F4695}"/>
                </a:ext>
              </a:extLst>
            </p:cNvPr>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2364;p57">
              <a:extLst>
                <a:ext uri="{FF2B5EF4-FFF2-40B4-BE49-F238E27FC236}">
                  <a16:creationId xmlns:a16="http://schemas.microsoft.com/office/drawing/2014/main" id="{6EC2698E-9A1A-1050-41DF-EFDB04E8167B}"/>
                </a:ext>
              </a:extLst>
            </p:cNvPr>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2365;p57">
              <a:extLst>
                <a:ext uri="{FF2B5EF4-FFF2-40B4-BE49-F238E27FC236}">
                  <a16:creationId xmlns:a16="http://schemas.microsoft.com/office/drawing/2014/main" id="{8824E26A-C625-5735-5AD0-AE8039716DF2}"/>
                </a:ext>
              </a:extLst>
            </p:cNvPr>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2366;p57">
              <a:extLst>
                <a:ext uri="{FF2B5EF4-FFF2-40B4-BE49-F238E27FC236}">
                  <a16:creationId xmlns:a16="http://schemas.microsoft.com/office/drawing/2014/main" id="{ED913738-5B75-94EA-656E-AC749031B411}"/>
                </a:ext>
              </a:extLst>
            </p:cNvPr>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2367;p57">
              <a:extLst>
                <a:ext uri="{FF2B5EF4-FFF2-40B4-BE49-F238E27FC236}">
                  <a16:creationId xmlns:a16="http://schemas.microsoft.com/office/drawing/2014/main" id="{7A6BBBE5-4C10-FA7A-E4F8-16D11CCB099C}"/>
                </a:ext>
              </a:extLst>
            </p:cNvPr>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2368;p57">
              <a:extLst>
                <a:ext uri="{FF2B5EF4-FFF2-40B4-BE49-F238E27FC236}">
                  <a16:creationId xmlns:a16="http://schemas.microsoft.com/office/drawing/2014/main" id="{389E65C4-5AFD-8DF2-651D-A1C20883AEA7}"/>
                </a:ext>
              </a:extLst>
            </p:cNvPr>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2369;p57">
              <a:extLst>
                <a:ext uri="{FF2B5EF4-FFF2-40B4-BE49-F238E27FC236}">
                  <a16:creationId xmlns:a16="http://schemas.microsoft.com/office/drawing/2014/main" id="{AE467325-D04F-5973-D8CE-88FF4EA267A0}"/>
                </a:ext>
              </a:extLst>
            </p:cNvPr>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2370;p57">
              <a:extLst>
                <a:ext uri="{FF2B5EF4-FFF2-40B4-BE49-F238E27FC236}">
                  <a16:creationId xmlns:a16="http://schemas.microsoft.com/office/drawing/2014/main" id="{D0B7B65C-CF2D-1E2C-A146-F9B56DB44805}"/>
                </a:ext>
              </a:extLst>
            </p:cNvPr>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2371;p57">
              <a:extLst>
                <a:ext uri="{FF2B5EF4-FFF2-40B4-BE49-F238E27FC236}">
                  <a16:creationId xmlns:a16="http://schemas.microsoft.com/office/drawing/2014/main" id="{9F6D347F-FBD3-A305-56CF-66BDAC9C312F}"/>
                </a:ext>
              </a:extLst>
            </p:cNvPr>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2372;p57">
              <a:extLst>
                <a:ext uri="{FF2B5EF4-FFF2-40B4-BE49-F238E27FC236}">
                  <a16:creationId xmlns:a16="http://schemas.microsoft.com/office/drawing/2014/main" id="{BEA04CB0-FE73-6C2E-86BA-8FF6F52FD6C6}"/>
                </a:ext>
              </a:extLst>
            </p:cNvPr>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1"/>
          <p:cNvSpPr txBox="1">
            <a:spLocks noGrp="1"/>
          </p:cNvSpPr>
          <p:nvPr>
            <p:ph type="title"/>
          </p:nvPr>
        </p:nvSpPr>
        <p:spPr>
          <a:xfrm>
            <a:off x="127040" y="749939"/>
            <a:ext cx="6898530" cy="24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300" dirty="0">
                <a:latin typeface="Cooper Black" panose="0208090404030B020404" pitchFamily="18" charset="0"/>
              </a:rPr>
              <a:t>LISTENING</a:t>
            </a:r>
            <a:endParaRPr sz="9500" dirty="0">
              <a:solidFill>
                <a:schemeClr val="dk2"/>
              </a:solidFill>
              <a:latin typeface="Cooper Black" panose="0208090404030B020404" pitchFamily="18" charset="0"/>
            </a:endParaRPr>
          </a:p>
        </p:txBody>
      </p:sp>
      <p:grpSp>
        <p:nvGrpSpPr>
          <p:cNvPr id="31" name="Google Shape;2302;p57">
            <a:extLst>
              <a:ext uri="{FF2B5EF4-FFF2-40B4-BE49-F238E27FC236}">
                <a16:creationId xmlns:a16="http://schemas.microsoft.com/office/drawing/2014/main" id="{DA8DD5DB-0C7C-785E-4F16-6B7D4E20893B}"/>
              </a:ext>
            </a:extLst>
          </p:cNvPr>
          <p:cNvGrpSpPr/>
          <p:nvPr/>
        </p:nvGrpSpPr>
        <p:grpSpPr>
          <a:xfrm>
            <a:off x="6917929" y="1337451"/>
            <a:ext cx="1923976" cy="3758511"/>
            <a:chOff x="3164850" y="2888850"/>
            <a:chExt cx="258425" cy="736150"/>
          </a:xfrm>
        </p:grpSpPr>
        <p:sp>
          <p:nvSpPr>
            <p:cNvPr id="1152" name="Google Shape;2303;p57">
              <a:extLst>
                <a:ext uri="{FF2B5EF4-FFF2-40B4-BE49-F238E27FC236}">
                  <a16:creationId xmlns:a16="http://schemas.microsoft.com/office/drawing/2014/main" id="{29414CF2-23EC-37A5-9212-556E30B7E877}"/>
                </a:ext>
              </a:extLst>
            </p:cNvPr>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04;p57">
              <a:extLst>
                <a:ext uri="{FF2B5EF4-FFF2-40B4-BE49-F238E27FC236}">
                  <a16:creationId xmlns:a16="http://schemas.microsoft.com/office/drawing/2014/main" id="{4DC8C43D-B54A-4A47-B995-1FB928EB482D}"/>
                </a:ext>
              </a:extLst>
            </p:cNvPr>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05;p57">
              <a:extLst>
                <a:ext uri="{FF2B5EF4-FFF2-40B4-BE49-F238E27FC236}">
                  <a16:creationId xmlns:a16="http://schemas.microsoft.com/office/drawing/2014/main" id="{32E4DE5A-A35D-0703-5299-0E90D8A378B4}"/>
                </a:ext>
              </a:extLst>
            </p:cNvPr>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06;p57">
              <a:extLst>
                <a:ext uri="{FF2B5EF4-FFF2-40B4-BE49-F238E27FC236}">
                  <a16:creationId xmlns:a16="http://schemas.microsoft.com/office/drawing/2014/main" id="{AE4A4405-992C-7625-D295-BFD0BDFBC0D2}"/>
                </a:ext>
              </a:extLst>
            </p:cNvPr>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2307;p57">
              <a:extLst>
                <a:ext uri="{FF2B5EF4-FFF2-40B4-BE49-F238E27FC236}">
                  <a16:creationId xmlns:a16="http://schemas.microsoft.com/office/drawing/2014/main" id="{F971C53F-2A13-9FC2-6239-75C8F75261ED}"/>
                </a:ext>
              </a:extLst>
            </p:cNvPr>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2308;p57">
              <a:extLst>
                <a:ext uri="{FF2B5EF4-FFF2-40B4-BE49-F238E27FC236}">
                  <a16:creationId xmlns:a16="http://schemas.microsoft.com/office/drawing/2014/main" id="{63A7A67E-C779-AAC7-641D-8ECFF16F858B}"/>
                </a:ext>
              </a:extLst>
            </p:cNvPr>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2309;p57">
              <a:extLst>
                <a:ext uri="{FF2B5EF4-FFF2-40B4-BE49-F238E27FC236}">
                  <a16:creationId xmlns:a16="http://schemas.microsoft.com/office/drawing/2014/main" id="{08AFBAE1-C32A-DEC4-B303-D99704996DC5}"/>
                </a:ext>
              </a:extLst>
            </p:cNvPr>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2310;p57">
              <a:extLst>
                <a:ext uri="{FF2B5EF4-FFF2-40B4-BE49-F238E27FC236}">
                  <a16:creationId xmlns:a16="http://schemas.microsoft.com/office/drawing/2014/main" id="{3D5AC145-6104-ACAE-D2AB-936F2B7DC18E}"/>
                </a:ext>
              </a:extLst>
            </p:cNvPr>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2311;p57">
              <a:extLst>
                <a:ext uri="{FF2B5EF4-FFF2-40B4-BE49-F238E27FC236}">
                  <a16:creationId xmlns:a16="http://schemas.microsoft.com/office/drawing/2014/main" id="{64732112-F674-D075-B1C8-FDD8E22AC38B}"/>
                </a:ext>
              </a:extLst>
            </p:cNvPr>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2312;p57">
              <a:extLst>
                <a:ext uri="{FF2B5EF4-FFF2-40B4-BE49-F238E27FC236}">
                  <a16:creationId xmlns:a16="http://schemas.microsoft.com/office/drawing/2014/main" id="{4AEA85D2-1A23-F905-10A5-5CBC4323EC86}"/>
                </a:ext>
              </a:extLst>
            </p:cNvPr>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2313;p57">
              <a:extLst>
                <a:ext uri="{FF2B5EF4-FFF2-40B4-BE49-F238E27FC236}">
                  <a16:creationId xmlns:a16="http://schemas.microsoft.com/office/drawing/2014/main" id="{F1E9E7BD-7607-9AD7-2F90-F7C7DB0B274C}"/>
                </a:ext>
              </a:extLst>
            </p:cNvPr>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2314;p57">
              <a:extLst>
                <a:ext uri="{FF2B5EF4-FFF2-40B4-BE49-F238E27FC236}">
                  <a16:creationId xmlns:a16="http://schemas.microsoft.com/office/drawing/2014/main" id="{0C9A4307-A6D7-7DC0-5068-82971CD03675}"/>
                </a:ext>
              </a:extLst>
            </p:cNvPr>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2315;p57">
              <a:extLst>
                <a:ext uri="{FF2B5EF4-FFF2-40B4-BE49-F238E27FC236}">
                  <a16:creationId xmlns:a16="http://schemas.microsoft.com/office/drawing/2014/main" id="{C13D028C-557D-E200-172A-53476B28ACCF}"/>
                </a:ext>
              </a:extLst>
            </p:cNvPr>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2316;p57">
              <a:extLst>
                <a:ext uri="{FF2B5EF4-FFF2-40B4-BE49-F238E27FC236}">
                  <a16:creationId xmlns:a16="http://schemas.microsoft.com/office/drawing/2014/main" id="{DE443F4D-632A-7AC9-5033-DFAC4782C0A5}"/>
                </a:ext>
              </a:extLst>
            </p:cNvPr>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2317;p57">
              <a:extLst>
                <a:ext uri="{FF2B5EF4-FFF2-40B4-BE49-F238E27FC236}">
                  <a16:creationId xmlns:a16="http://schemas.microsoft.com/office/drawing/2014/main" id="{70F5B8EB-A4FA-3205-2282-857322F1CB45}"/>
                </a:ext>
              </a:extLst>
            </p:cNvPr>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2318;p57">
              <a:extLst>
                <a:ext uri="{FF2B5EF4-FFF2-40B4-BE49-F238E27FC236}">
                  <a16:creationId xmlns:a16="http://schemas.microsoft.com/office/drawing/2014/main" id="{5BF4884E-1D1D-1778-513A-0520BBE96AE1}"/>
                </a:ext>
              </a:extLst>
            </p:cNvPr>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2319;p57">
              <a:extLst>
                <a:ext uri="{FF2B5EF4-FFF2-40B4-BE49-F238E27FC236}">
                  <a16:creationId xmlns:a16="http://schemas.microsoft.com/office/drawing/2014/main" id="{AA78C391-336D-5658-FA67-6484318F74E9}"/>
                </a:ext>
              </a:extLst>
            </p:cNvPr>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2320;p57">
              <a:extLst>
                <a:ext uri="{FF2B5EF4-FFF2-40B4-BE49-F238E27FC236}">
                  <a16:creationId xmlns:a16="http://schemas.microsoft.com/office/drawing/2014/main" id="{D2E76453-171C-1FE4-9BF3-F1365F4F6812}"/>
                </a:ext>
              </a:extLst>
            </p:cNvPr>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2321;p57">
              <a:extLst>
                <a:ext uri="{FF2B5EF4-FFF2-40B4-BE49-F238E27FC236}">
                  <a16:creationId xmlns:a16="http://schemas.microsoft.com/office/drawing/2014/main" id="{26A04687-EA6C-1155-76D2-FE36619FFCC5}"/>
                </a:ext>
              </a:extLst>
            </p:cNvPr>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2322;p57">
              <a:extLst>
                <a:ext uri="{FF2B5EF4-FFF2-40B4-BE49-F238E27FC236}">
                  <a16:creationId xmlns:a16="http://schemas.microsoft.com/office/drawing/2014/main" id="{EFDB3521-9488-C33F-1A42-C598856C627F}"/>
                </a:ext>
              </a:extLst>
            </p:cNvPr>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2323;p57">
              <a:extLst>
                <a:ext uri="{FF2B5EF4-FFF2-40B4-BE49-F238E27FC236}">
                  <a16:creationId xmlns:a16="http://schemas.microsoft.com/office/drawing/2014/main" id="{7C0CF187-27D1-8AE5-BA5F-82794BDF83A2}"/>
                </a:ext>
              </a:extLst>
            </p:cNvPr>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2324;p57">
              <a:extLst>
                <a:ext uri="{FF2B5EF4-FFF2-40B4-BE49-F238E27FC236}">
                  <a16:creationId xmlns:a16="http://schemas.microsoft.com/office/drawing/2014/main" id="{E6148387-0D56-FBDE-FC5B-01A7244417F6}"/>
                </a:ext>
              </a:extLst>
            </p:cNvPr>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2325;p57">
              <a:extLst>
                <a:ext uri="{FF2B5EF4-FFF2-40B4-BE49-F238E27FC236}">
                  <a16:creationId xmlns:a16="http://schemas.microsoft.com/office/drawing/2014/main" id="{40F98D3C-D9A5-035C-8A1A-4FC58E50EB3A}"/>
                </a:ext>
              </a:extLst>
            </p:cNvPr>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2326;p57">
              <a:extLst>
                <a:ext uri="{FF2B5EF4-FFF2-40B4-BE49-F238E27FC236}">
                  <a16:creationId xmlns:a16="http://schemas.microsoft.com/office/drawing/2014/main" id="{29B45D44-9702-946B-E1DB-C6D1A1616D6A}"/>
                </a:ext>
              </a:extLst>
            </p:cNvPr>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2327;p57">
              <a:extLst>
                <a:ext uri="{FF2B5EF4-FFF2-40B4-BE49-F238E27FC236}">
                  <a16:creationId xmlns:a16="http://schemas.microsoft.com/office/drawing/2014/main" id="{093E8424-E16B-CAA7-D9AD-A5A842131138}"/>
                </a:ext>
              </a:extLst>
            </p:cNvPr>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2328;p57">
              <a:extLst>
                <a:ext uri="{FF2B5EF4-FFF2-40B4-BE49-F238E27FC236}">
                  <a16:creationId xmlns:a16="http://schemas.microsoft.com/office/drawing/2014/main" id="{ADA8E16F-D1D4-D68F-A549-BBCE2DFF1D37}"/>
                </a:ext>
              </a:extLst>
            </p:cNvPr>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2329;p57">
              <a:extLst>
                <a:ext uri="{FF2B5EF4-FFF2-40B4-BE49-F238E27FC236}">
                  <a16:creationId xmlns:a16="http://schemas.microsoft.com/office/drawing/2014/main" id="{D515DC8D-47C3-6583-D0B1-E7678A752CE7}"/>
                </a:ext>
              </a:extLst>
            </p:cNvPr>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2330;p57">
              <a:extLst>
                <a:ext uri="{FF2B5EF4-FFF2-40B4-BE49-F238E27FC236}">
                  <a16:creationId xmlns:a16="http://schemas.microsoft.com/office/drawing/2014/main" id="{A2020721-A278-E34A-47FB-DBE883CFAEAC}"/>
                </a:ext>
              </a:extLst>
            </p:cNvPr>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2331;p57">
              <a:extLst>
                <a:ext uri="{FF2B5EF4-FFF2-40B4-BE49-F238E27FC236}">
                  <a16:creationId xmlns:a16="http://schemas.microsoft.com/office/drawing/2014/main" id="{09B80F17-CFE1-6A3F-63C4-D4F5DB852AAB}"/>
                </a:ext>
              </a:extLst>
            </p:cNvPr>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2332;p57">
              <a:extLst>
                <a:ext uri="{FF2B5EF4-FFF2-40B4-BE49-F238E27FC236}">
                  <a16:creationId xmlns:a16="http://schemas.microsoft.com/office/drawing/2014/main" id="{14F92B70-2319-A418-0206-737ED026D5F1}"/>
                </a:ext>
              </a:extLst>
            </p:cNvPr>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2333;p57">
              <a:extLst>
                <a:ext uri="{FF2B5EF4-FFF2-40B4-BE49-F238E27FC236}">
                  <a16:creationId xmlns:a16="http://schemas.microsoft.com/office/drawing/2014/main" id="{C4C8FB94-CA3F-4E88-EE06-73339620B455}"/>
                </a:ext>
              </a:extLst>
            </p:cNvPr>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rgbClr val="C787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2334;p57">
              <a:extLst>
                <a:ext uri="{FF2B5EF4-FFF2-40B4-BE49-F238E27FC236}">
                  <a16:creationId xmlns:a16="http://schemas.microsoft.com/office/drawing/2014/main" id="{4E4C6C22-3DE1-F684-9CA0-E7B6342F9AE1}"/>
                </a:ext>
              </a:extLst>
            </p:cNvPr>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2335;p57">
              <a:extLst>
                <a:ext uri="{FF2B5EF4-FFF2-40B4-BE49-F238E27FC236}">
                  <a16:creationId xmlns:a16="http://schemas.microsoft.com/office/drawing/2014/main" id="{F2ED4B93-37A1-0DDB-196A-C6801055BB1A}"/>
                </a:ext>
              </a:extLst>
            </p:cNvPr>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2336;p57">
              <a:extLst>
                <a:ext uri="{FF2B5EF4-FFF2-40B4-BE49-F238E27FC236}">
                  <a16:creationId xmlns:a16="http://schemas.microsoft.com/office/drawing/2014/main" id="{38FA7B46-8584-CF3B-3C62-BEA12BF572DD}"/>
                </a:ext>
              </a:extLst>
            </p:cNvPr>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2337;p57">
              <a:extLst>
                <a:ext uri="{FF2B5EF4-FFF2-40B4-BE49-F238E27FC236}">
                  <a16:creationId xmlns:a16="http://schemas.microsoft.com/office/drawing/2014/main" id="{60763CFE-30AF-B782-695E-17C4845FA572}"/>
                </a:ext>
              </a:extLst>
            </p:cNvPr>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2338;p57">
              <a:extLst>
                <a:ext uri="{FF2B5EF4-FFF2-40B4-BE49-F238E27FC236}">
                  <a16:creationId xmlns:a16="http://schemas.microsoft.com/office/drawing/2014/main" id="{71B7B55F-3BFA-2206-8850-7DF0AB61CC54}"/>
                </a:ext>
              </a:extLst>
            </p:cNvPr>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2339;p57">
              <a:extLst>
                <a:ext uri="{FF2B5EF4-FFF2-40B4-BE49-F238E27FC236}">
                  <a16:creationId xmlns:a16="http://schemas.microsoft.com/office/drawing/2014/main" id="{93076E45-F448-BD1B-1B14-855389EFE734}"/>
                </a:ext>
              </a:extLst>
            </p:cNvPr>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2373;p57">
            <a:extLst>
              <a:ext uri="{FF2B5EF4-FFF2-40B4-BE49-F238E27FC236}">
                <a16:creationId xmlns:a16="http://schemas.microsoft.com/office/drawing/2014/main" id="{9695C4D4-21B9-04A6-5D71-6659F170DEB1}"/>
              </a:ext>
            </a:extLst>
          </p:cNvPr>
          <p:cNvGrpSpPr/>
          <p:nvPr/>
        </p:nvGrpSpPr>
        <p:grpSpPr>
          <a:xfrm>
            <a:off x="3800953" y="2553375"/>
            <a:ext cx="1405227" cy="2589184"/>
            <a:chOff x="2620850" y="2994325"/>
            <a:chExt cx="204650" cy="630675"/>
          </a:xfrm>
        </p:grpSpPr>
        <p:sp>
          <p:nvSpPr>
            <p:cNvPr id="1311" name="Google Shape;2374;p57">
              <a:extLst>
                <a:ext uri="{FF2B5EF4-FFF2-40B4-BE49-F238E27FC236}">
                  <a16:creationId xmlns:a16="http://schemas.microsoft.com/office/drawing/2014/main" id="{D846F36D-575D-E391-BAFC-185A0F86FADF}"/>
                </a:ext>
              </a:extLst>
            </p:cNvPr>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2375;p57">
              <a:extLst>
                <a:ext uri="{FF2B5EF4-FFF2-40B4-BE49-F238E27FC236}">
                  <a16:creationId xmlns:a16="http://schemas.microsoft.com/office/drawing/2014/main" id="{9468ADD9-4240-F95E-7E65-5FF46D38FC92}"/>
                </a:ext>
              </a:extLst>
            </p:cNvPr>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2376;p57">
              <a:extLst>
                <a:ext uri="{FF2B5EF4-FFF2-40B4-BE49-F238E27FC236}">
                  <a16:creationId xmlns:a16="http://schemas.microsoft.com/office/drawing/2014/main" id="{395F24C8-A782-A1EE-784A-AE4C71E1F824}"/>
                </a:ext>
              </a:extLst>
            </p:cNvPr>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2377;p57">
              <a:extLst>
                <a:ext uri="{FF2B5EF4-FFF2-40B4-BE49-F238E27FC236}">
                  <a16:creationId xmlns:a16="http://schemas.microsoft.com/office/drawing/2014/main" id="{375EBF09-8F4A-8932-D7B2-A8FAC14A576A}"/>
                </a:ext>
              </a:extLst>
            </p:cNvPr>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2378;p57">
              <a:extLst>
                <a:ext uri="{FF2B5EF4-FFF2-40B4-BE49-F238E27FC236}">
                  <a16:creationId xmlns:a16="http://schemas.microsoft.com/office/drawing/2014/main" id="{DEA3B53C-A2C5-32C9-CE5B-F886E688A0E9}"/>
                </a:ext>
              </a:extLst>
            </p:cNvPr>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2379;p57">
              <a:extLst>
                <a:ext uri="{FF2B5EF4-FFF2-40B4-BE49-F238E27FC236}">
                  <a16:creationId xmlns:a16="http://schemas.microsoft.com/office/drawing/2014/main" id="{8FE9F34A-B5EF-4901-5195-A4EF3EAE24AA}"/>
                </a:ext>
              </a:extLst>
            </p:cNvPr>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2380;p57">
              <a:extLst>
                <a:ext uri="{FF2B5EF4-FFF2-40B4-BE49-F238E27FC236}">
                  <a16:creationId xmlns:a16="http://schemas.microsoft.com/office/drawing/2014/main" id="{B5BE5618-A1B6-8952-3473-B87582DE7762}"/>
                </a:ext>
              </a:extLst>
            </p:cNvPr>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2381;p57">
              <a:extLst>
                <a:ext uri="{FF2B5EF4-FFF2-40B4-BE49-F238E27FC236}">
                  <a16:creationId xmlns:a16="http://schemas.microsoft.com/office/drawing/2014/main" id="{4A2D5B74-864E-1225-5194-7956E2B3FC2C}"/>
                </a:ext>
              </a:extLst>
            </p:cNvPr>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2382;p57">
              <a:extLst>
                <a:ext uri="{FF2B5EF4-FFF2-40B4-BE49-F238E27FC236}">
                  <a16:creationId xmlns:a16="http://schemas.microsoft.com/office/drawing/2014/main" id="{9E763A80-4606-541A-6CF9-E716421DDD23}"/>
                </a:ext>
              </a:extLst>
            </p:cNvPr>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2383;p57">
              <a:extLst>
                <a:ext uri="{FF2B5EF4-FFF2-40B4-BE49-F238E27FC236}">
                  <a16:creationId xmlns:a16="http://schemas.microsoft.com/office/drawing/2014/main" id="{1FE71993-7DA7-3D16-A0E8-C4CD179C3126}"/>
                </a:ext>
              </a:extLst>
            </p:cNvPr>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2384;p57">
              <a:extLst>
                <a:ext uri="{FF2B5EF4-FFF2-40B4-BE49-F238E27FC236}">
                  <a16:creationId xmlns:a16="http://schemas.microsoft.com/office/drawing/2014/main" id="{C619F47D-FB00-BF30-28F1-225335373239}"/>
                </a:ext>
              </a:extLst>
            </p:cNvPr>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2385;p57">
              <a:extLst>
                <a:ext uri="{FF2B5EF4-FFF2-40B4-BE49-F238E27FC236}">
                  <a16:creationId xmlns:a16="http://schemas.microsoft.com/office/drawing/2014/main" id="{44FACBF9-67E9-993D-1C35-1A8030CA2F6C}"/>
                </a:ext>
              </a:extLst>
            </p:cNvPr>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2386;p57">
              <a:extLst>
                <a:ext uri="{FF2B5EF4-FFF2-40B4-BE49-F238E27FC236}">
                  <a16:creationId xmlns:a16="http://schemas.microsoft.com/office/drawing/2014/main" id="{29614632-8388-2C1F-F5C3-016A265BD8FD}"/>
                </a:ext>
              </a:extLst>
            </p:cNvPr>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2387;p57">
              <a:extLst>
                <a:ext uri="{FF2B5EF4-FFF2-40B4-BE49-F238E27FC236}">
                  <a16:creationId xmlns:a16="http://schemas.microsoft.com/office/drawing/2014/main" id="{352C89CB-E915-F0F2-15E9-CA222EB749D1}"/>
                </a:ext>
              </a:extLst>
            </p:cNvPr>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2388;p57">
              <a:extLst>
                <a:ext uri="{FF2B5EF4-FFF2-40B4-BE49-F238E27FC236}">
                  <a16:creationId xmlns:a16="http://schemas.microsoft.com/office/drawing/2014/main" id="{720BC6B1-52EF-9C96-5CFD-FFB52F126397}"/>
                </a:ext>
              </a:extLst>
            </p:cNvPr>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2389;p57">
              <a:extLst>
                <a:ext uri="{FF2B5EF4-FFF2-40B4-BE49-F238E27FC236}">
                  <a16:creationId xmlns:a16="http://schemas.microsoft.com/office/drawing/2014/main" id="{520B4C0C-259B-0848-6169-2D73A22CD973}"/>
                </a:ext>
              </a:extLst>
            </p:cNvPr>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2390;p57">
              <a:extLst>
                <a:ext uri="{FF2B5EF4-FFF2-40B4-BE49-F238E27FC236}">
                  <a16:creationId xmlns:a16="http://schemas.microsoft.com/office/drawing/2014/main" id="{D710CDDE-4548-59B8-5018-EF41C9A5F8EE}"/>
                </a:ext>
              </a:extLst>
            </p:cNvPr>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2391;p57">
              <a:extLst>
                <a:ext uri="{FF2B5EF4-FFF2-40B4-BE49-F238E27FC236}">
                  <a16:creationId xmlns:a16="http://schemas.microsoft.com/office/drawing/2014/main" id="{5FE14457-B3DA-B29F-DF9E-59A1040EC2EE}"/>
                </a:ext>
              </a:extLst>
            </p:cNvPr>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2392;p57">
              <a:extLst>
                <a:ext uri="{FF2B5EF4-FFF2-40B4-BE49-F238E27FC236}">
                  <a16:creationId xmlns:a16="http://schemas.microsoft.com/office/drawing/2014/main" id="{E4E5D5BE-8764-6E7E-22F9-D51C55C37E72}"/>
                </a:ext>
              </a:extLst>
            </p:cNvPr>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2393;p57">
              <a:extLst>
                <a:ext uri="{FF2B5EF4-FFF2-40B4-BE49-F238E27FC236}">
                  <a16:creationId xmlns:a16="http://schemas.microsoft.com/office/drawing/2014/main" id="{7D655965-FDE6-B9DE-2CD4-99E88CD56BF6}"/>
                </a:ext>
              </a:extLst>
            </p:cNvPr>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2394;p57">
              <a:extLst>
                <a:ext uri="{FF2B5EF4-FFF2-40B4-BE49-F238E27FC236}">
                  <a16:creationId xmlns:a16="http://schemas.microsoft.com/office/drawing/2014/main" id="{CD0926D4-34B2-7801-A606-7F30B6F986AC}"/>
                </a:ext>
              </a:extLst>
            </p:cNvPr>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2395;p57">
              <a:extLst>
                <a:ext uri="{FF2B5EF4-FFF2-40B4-BE49-F238E27FC236}">
                  <a16:creationId xmlns:a16="http://schemas.microsoft.com/office/drawing/2014/main" id="{57BA4674-D946-D973-58E9-0242CF285A44}"/>
                </a:ext>
              </a:extLst>
            </p:cNvPr>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2396;p57">
              <a:extLst>
                <a:ext uri="{FF2B5EF4-FFF2-40B4-BE49-F238E27FC236}">
                  <a16:creationId xmlns:a16="http://schemas.microsoft.com/office/drawing/2014/main" id="{53885F5F-2CA2-826C-FE79-8DE1DFC97EA2}"/>
                </a:ext>
              </a:extLst>
            </p:cNvPr>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2397;p57">
              <a:extLst>
                <a:ext uri="{FF2B5EF4-FFF2-40B4-BE49-F238E27FC236}">
                  <a16:creationId xmlns:a16="http://schemas.microsoft.com/office/drawing/2014/main" id="{721B3402-D11A-97D1-F167-A7C277303ED9}"/>
                </a:ext>
              </a:extLst>
            </p:cNvPr>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2398;p57">
              <a:extLst>
                <a:ext uri="{FF2B5EF4-FFF2-40B4-BE49-F238E27FC236}">
                  <a16:creationId xmlns:a16="http://schemas.microsoft.com/office/drawing/2014/main" id="{EBDA0032-134D-297F-3AFF-19887C9B3DEC}"/>
                </a:ext>
              </a:extLst>
            </p:cNvPr>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2399;p57">
              <a:extLst>
                <a:ext uri="{FF2B5EF4-FFF2-40B4-BE49-F238E27FC236}">
                  <a16:creationId xmlns:a16="http://schemas.microsoft.com/office/drawing/2014/main" id="{4779A47E-0E20-432F-DC37-87B1D0372B64}"/>
                </a:ext>
              </a:extLst>
            </p:cNvPr>
            <p:cNvSpPr/>
            <p:nvPr/>
          </p:nvSpPr>
          <p:spPr>
            <a:xfrm>
              <a:off x="2757800" y="3225525"/>
              <a:ext cx="13525" cy="25"/>
            </a:xfrm>
            <a:custGeom>
              <a:avLst/>
              <a:gdLst/>
              <a:ahLst/>
              <a:cxnLst/>
              <a:rect l="l" t="t" r="r" b="b"/>
              <a:pathLst>
                <a:path w="541" h="1" extrusionOk="0">
                  <a:moveTo>
                    <a:pt x="0" y="1"/>
                  </a:moveTo>
                  <a:lnTo>
                    <a:pt x="540"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2400;p57">
              <a:extLst>
                <a:ext uri="{FF2B5EF4-FFF2-40B4-BE49-F238E27FC236}">
                  <a16:creationId xmlns:a16="http://schemas.microsoft.com/office/drawing/2014/main" id="{241989B0-C661-0A32-BF51-E4058CCB7747}"/>
                </a:ext>
              </a:extLst>
            </p:cNvPr>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2401;p57">
              <a:extLst>
                <a:ext uri="{FF2B5EF4-FFF2-40B4-BE49-F238E27FC236}">
                  <a16:creationId xmlns:a16="http://schemas.microsoft.com/office/drawing/2014/main" id="{8F533866-DC3A-7702-1381-BA577938A291}"/>
                </a:ext>
              </a:extLst>
            </p:cNvPr>
            <p:cNvSpPr/>
            <p:nvPr/>
          </p:nvSpPr>
          <p:spPr>
            <a:xfrm>
              <a:off x="2759150" y="3231800"/>
              <a:ext cx="14900" cy="2550"/>
            </a:xfrm>
            <a:custGeom>
              <a:avLst/>
              <a:gdLst/>
              <a:ahLst/>
              <a:cxnLst/>
              <a:rect l="l" t="t" r="r" b="b"/>
              <a:pathLst>
                <a:path w="596" h="102" extrusionOk="0">
                  <a:moveTo>
                    <a:pt x="1" y="102"/>
                  </a:moveTo>
                  <a:lnTo>
                    <a:pt x="596"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2402;p57">
              <a:extLst>
                <a:ext uri="{FF2B5EF4-FFF2-40B4-BE49-F238E27FC236}">
                  <a16:creationId xmlns:a16="http://schemas.microsoft.com/office/drawing/2014/main" id="{8B7C79B3-7505-C46B-F8C9-00DA47BF0F62}"/>
                </a:ext>
              </a:extLst>
            </p:cNvPr>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2403;p57">
              <a:extLst>
                <a:ext uri="{FF2B5EF4-FFF2-40B4-BE49-F238E27FC236}">
                  <a16:creationId xmlns:a16="http://schemas.microsoft.com/office/drawing/2014/main" id="{CE262686-48BB-BF45-4F07-124948FCF196}"/>
                </a:ext>
              </a:extLst>
            </p:cNvPr>
            <p:cNvSpPr/>
            <p:nvPr/>
          </p:nvSpPr>
          <p:spPr>
            <a:xfrm>
              <a:off x="2758175" y="3237850"/>
              <a:ext cx="14300" cy="4925"/>
            </a:xfrm>
            <a:custGeom>
              <a:avLst/>
              <a:gdLst/>
              <a:ahLst/>
              <a:cxnLst/>
              <a:rect l="l" t="t" r="r" b="b"/>
              <a:pathLst>
                <a:path w="572" h="197" extrusionOk="0">
                  <a:moveTo>
                    <a:pt x="1" y="196"/>
                  </a:moveTo>
                  <a:lnTo>
                    <a:pt x="572" y="1"/>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2404;p57">
              <a:extLst>
                <a:ext uri="{FF2B5EF4-FFF2-40B4-BE49-F238E27FC236}">
                  <a16:creationId xmlns:a16="http://schemas.microsoft.com/office/drawing/2014/main" id="{F4820529-C861-2882-E6A3-7A0052DB927E}"/>
                </a:ext>
              </a:extLst>
            </p:cNvPr>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2405;p57">
              <a:extLst>
                <a:ext uri="{FF2B5EF4-FFF2-40B4-BE49-F238E27FC236}">
                  <a16:creationId xmlns:a16="http://schemas.microsoft.com/office/drawing/2014/main" id="{B93D90AB-ED6B-A384-9B06-B90323EA94B2}"/>
                </a:ext>
              </a:extLst>
            </p:cNvPr>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2406;p57">
              <a:extLst>
                <a:ext uri="{FF2B5EF4-FFF2-40B4-BE49-F238E27FC236}">
                  <a16:creationId xmlns:a16="http://schemas.microsoft.com/office/drawing/2014/main" id="{7852ED97-3104-C724-1185-1476271ED0D0}"/>
                </a:ext>
              </a:extLst>
            </p:cNvPr>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2407;p57">
              <a:extLst>
                <a:ext uri="{FF2B5EF4-FFF2-40B4-BE49-F238E27FC236}">
                  <a16:creationId xmlns:a16="http://schemas.microsoft.com/office/drawing/2014/main" id="{20CF4C97-A4DE-A0B2-D871-75479E84E393}"/>
                </a:ext>
              </a:extLst>
            </p:cNvPr>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2408;p57">
              <a:extLst>
                <a:ext uri="{FF2B5EF4-FFF2-40B4-BE49-F238E27FC236}">
                  <a16:creationId xmlns:a16="http://schemas.microsoft.com/office/drawing/2014/main" id="{BD04C811-C92D-BD1A-B9B5-AE3AD5EE3407}"/>
                </a:ext>
              </a:extLst>
            </p:cNvPr>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2409;p57">
              <a:extLst>
                <a:ext uri="{FF2B5EF4-FFF2-40B4-BE49-F238E27FC236}">
                  <a16:creationId xmlns:a16="http://schemas.microsoft.com/office/drawing/2014/main" id="{0EBD1AE4-DBFD-B0A5-7189-D72AE039DEC5}"/>
                </a:ext>
              </a:extLst>
            </p:cNvPr>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2410;p57">
              <a:extLst>
                <a:ext uri="{FF2B5EF4-FFF2-40B4-BE49-F238E27FC236}">
                  <a16:creationId xmlns:a16="http://schemas.microsoft.com/office/drawing/2014/main" id="{873244E3-C30A-2A66-02D1-77808B951ADC}"/>
                </a:ext>
              </a:extLst>
            </p:cNvPr>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2411;p57">
              <a:extLst>
                <a:ext uri="{FF2B5EF4-FFF2-40B4-BE49-F238E27FC236}">
                  <a16:creationId xmlns:a16="http://schemas.microsoft.com/office/drawing/2014/main" id="{5B4B9043-E02A-77C1-AB9B-649DAD557484}"/>
                </a:ext>
              </a:extLst>
            </p:cNvPr>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2412;p57">
              <a:extLst>
                <a:ext uri="{FF2B5EF4-FFF2-40B4-BE49-F238E27FC236}">
                  <a16:creationId xmlns:a16="http://schemas.microsoft.com/office/drawing/2014/main" id="{E77A77FC-E65E-3896-C014-5D404A073A37}"/>
                </a:ext>
              </a:extLst>
            </p:cNvPr>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2413;p57">
              <a:extLst>
                <a:ext uri="{FF2B5EF4-FFF2-40B4-BE49-F238E27FC236}">
                  <a16:creationId xmlns:a16="http://schemas.microsoft.com/office/drawing/2014/main" id="{809AEBE7-03C4-03FC-13AD-EEA215367D6A}"/>
                </a:ext>
              </a:extLst>
            </p:cNvPr>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2414;p57">
              <a:extLst>
                <a:ext uri="{FF2B5EF4-FFF2-40B4-BE49-F238E27FC236}">
                  <a16:creationId xmlns:a16="http://schemas.microsoft.com/office/drawing/2014/main" id="{8C0CEEDE-1396-25F7-AF5E-FDB0DDE51E30}"/>
                </a:ext>
              </a:extLst>
            </p:cNvPr>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2415;p57">
              <a:extLst>
                <a:ext uri="{FF2B5EF4-FFF2-40B4-BE49-F238E27FC236}">
                  <a16:creationId xmlns:a16="http://schemas.microsoft.com/office/drawing/2014/main" id="{1A9C3853-CF00-E9CE-9D10-35987D95EC0D}"/>
                </a:ext>
              </a:extLst>
            </p:cNvPr>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2416;p57">
              <a:extLst>
                <a:ext uri="{FF2B5EF4-FFF2-40B4-BE49-F238E27FC236}">
                  <a16:creationId xmlns:a16="http://schemas.microsoft.com/office/drawing/2014/main" id="{00741585-6BD1-4BFD-018F-CBB94FD802E2}"/>
                </a:ext>
              </a:extLst>
            </p:cNvPr>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2417;p57">
              <a:extLst>
                <a:ext uri="{FF2B5EF4-FFF2-40B4-BE49-F238E27FC236}">
                  <a16:creationId xmlns:a16="http://schemas.microsoft.com/office/drawing/2014/main" id="{F91D8256-6719-0491-A990-126A9627C12D}"/>
                </a:ext>
              </a:extLst>
            </p:cNvPr>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2418;p57">
              <a:extLst>
                <a:ext uri="{FF2B5EF4-FFF2-40B4-BE49-F238E27FC236}">
                  <a16:creationId xmlns:a16="http://schemas.microsoft.com/office/drawing/2014/main" id="{2A4F4CF4-F8AD-2FCE-1E1C-8085046474C8}"/>
                </a:ext>
              </a:extLst>
            </p:cNvPr>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rgbClr val="DA9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2419;p57">
            <a:extLst>
              <a:ext uri="{FF2B5EF4-FFF2-40B4-BE49-F238E27FC236}">
                <a16:creationId xmlns:a16="http://schemas.microsoft.com/office/drawing/2014/main" id="{080D4533-A70B-3115-C89F-D6757150D4BF}"/>
              </a:ext>
            </a:extLst>
          </p:cNvPr>
          <p:cNvGrpSpPr/>
          <p:nvPr/>
        </p:nvGrpSpPr>
        <p:grpSpPr>
          <a:xfrm>
            <a:off x="2494280" y="3660966"/>
            <a:ext cx="1101557" cy="1357251"/>
            <a:chOff x="2437175" y="3294000"/>
            <a:chExt cx="160425" cy="330600"/>
          </a:xfrm>
        </p:grpSpPr>
        <p:sp>
          <p:nvSpPr>
            <p:cNvPr id="1357" name="Google Shape;2420;p57">
              <a:extLst>
                <a:ext uri="{FF2B5EF4-FFF2-40B4-BE49-F238E27FC236}">
                  <a16:creationId xmlns:a16="http://schemas.microsoft.com/office/drawing/2014/main" id="{AA4DF83E-377D-8555-755C-9423D338623C}"/>
                </a:ext>
              </a:extLst>
            </p:cNvPr>
            <p:cNvSpPr/>
            <p:nvPr/>
          </p:nvSpPr>
          <p:spPr>
            <a:xfrm>
              <a:off x="2470250" y="3491175"/>
              <a:ext cx="87650" cy="16650"/>
            </a:xfrm>
            <a:custGeom>
              <a:avLst/>
              <a:gdLst/>
              <a:ahLst/>
              <a:cxnLst/>
              <a:rect l="l" t="t" r="r" b="b"/>
              <a:pathLst>
                <a:path w="3506" h="666" extrusionOk="0">
                  <a:moveTo>
                    <a:pt x="31" y="0"/>
                  </a:moveTo>
                  <a:lnTo>
                    <a:pt x="0" y="313"/>
                  </a:lnTo>
                  <a:lnTo>
                    <a:pt x="3474" y="665"/>
                  </a:lnTo>
                  <a:lnTo>
                    <a:pt x="3506" y="35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2421;p57">
              <a:extLst>
                <a:ext uri="{FF2B5EF4-FFF2-40B4-BE49-F238E27FC236}">
                  <a16:creationId xmlns:a16="http://schemas.microsoft.com/office/drawing/2014/main" id="{BBF788D2-706E-E641-2FD7-3A0170B2DD2D}"/>
                </a:ext>
              </a:extLst>
            </p:cNvPr>
            <p:cNvSpPr/>
            <p:nvPr/>
          </p:nvSpPr>
          <p:spPr>
            <a:xfrm>
              <a:off x="2511125" y="3563350"/>
              <a:ext cx="34050" cy="41700"/>
            </a:xfrm>
            <a:custGeom>
              <a:avLst/>
              <a:gdLst/>
              <a:ahLst/>
              <a:cxnLst/>
              <a:rect l="l" t="t" r="r" b="b"/>
              <a:pathLst>
                <a:path w="1362" h="1668" extrusionOk="0">
                  <a:moveTo>
                    <a:pt x="1362" y="0"/>
                  </a:moveTo>
                  <a:lnTo>
                    <a:pt x="102" y="32"/>
                  </a:lnTo>
                  <a:cubicBezTo>
                    <a:pt x="71" y="32"/>
                    <a:pt x="32" y="32"/>
                    <a:pt x="0" y="16"/>
                  </a:cubicBezTo>
                  <a:lnTo>
                    <a:pt x="0" y="1018"/>
                  </a:lnTo>
                  <a:lnTo>
                    <a:pt x="1237" y="1018"/>
                  </a:lnTo>
                  <a:lnTo>
                    <a:pt x="1158" y="1667"/>
                  </a:lnTo>
                  <a:lnTo>
                    <a:pt x="1362"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2422;p57">
              <a:extLst>
                <a:ext uri="{FF2B5EF4-FFF2-40B4-BE49-F238E27FC236}">
                  <a16:creationId xmlns:a16="http://schemas.microsoft.com/office/drawing/2014/main" id="{04732934-127B-7A44-A3EC-893EC57ECBD4}"/>
                </a:ext>
              </a:extLst>
            </p:cNvPr>
            <p:cNvSpPr/>
            <p:nvPr/>
          </p:nvSpPr>
          <p:spPr>
            <a:xfrm>
              <a:off x="2510525" y="3588775"/>
              <a:ext cx="31525" cy="20575"/>
            </a:xfrm>
            <a:custGeom>
              <a:avLst/>
              <a:gdLst/>
              <a:ahLst/>
              <a:cxnLst/>
              <a:rect l="l" t="t" r="r" b="b"/>
              <a:pathLst>
                <a:path w="1261" h="823" extrusionOk="0">
                  <a:moveTo>
                    <a:pt x="1" y="1"/>
                  </a:moveTo>
                  <a:lnTo>
                    <a:pt x="1" y="822"/>
                  </a:lnTo>
                  <a:lnTo>
                    <a:pt x="870" y="822"/>
                  </a:lnTo>
                  <a:cubicBezTo>
                    <a:pt x="870" y="713"/>
                    <a:pt x="948" y="634"/>
                    <a:pt x="1049" y="634"/>
                  </a:cubicBezTo>
                  <a:cubicBezTo>
                    <a:pt x="1104" y="634"/>
                    <a:pt x="1143" y="650"/>
                    <a:pt x="1182" y="681"/>
                  </a:cubicBezTo>
                  <a:lnTo>
                    <a:pt x="1182" y="650"/>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2423;p57">
              <a:extLst>
                <a:ext uri="{FF2B5EF4-FFF2-40B4-BE49-F238E27FC236}">
                  <a16:creationId xmlns:a16="http://schemas.microsoft.com/office/drawing/2014/main" id="{F85B6734-4081-9320-74FE-7EE07CD7FE46}"/>
                </a:ext>
              </a:extLst>
            </p:cNvPr>
            <p:cNvSpPr/>
            <p:nvPr/>
          </p:nvSpPr>
          <p:spPr>
            <a:xfrm>
              <a:off x="2510525" y="3604625"/>
              <a:ext cx="41900" cy="19975"/>
            </a:xfrm>
            <a:custGeom>
              <a:avLst/>
              <a:gdLst/>
              <a:ahLst/>
              <a:cxnLst/>
              <a:rect l="l" t="t" r="r" b="b"/>
              <a:pathLst>
                <a:path w="1676" h="799" extrusionOk="0">
                  <a:moveTo>
                    <a:pt x="1049" y="0"/>
                  </a:moveTo>
                  <a:cubicBezTo>
                    <a:pt x="948" y="0"/>
                    <a:pt x="870" y="79"/>
                    <a:pt x="870" y="188"/>
                  </a:cubicBezTo>
                  <a:lnTo>
                    <a:pt x="1" y="188"/>
                  </a:lnTo>
                  <a:lnTo>
                    <a:pt x="1" y="220"/>
                  </a:lnTo>
                  <a:lnTo>
                    <a:pt x="9" y="556"/>
                  </a:lnTo>
                  <a:cubicBezTo>
                    <a:pt x="9" y="689"/>
                    <a:pt x="111" y="799"/>
                    <a:pt x="251" y="799"/>
                  </a:cubicBezTo>
                  <a:lnTo>
                    <a:pt x="1535" y="799"/>
                  </a:lnTo>
                  <a:cubicBezTo>
                    <a:pt x="1613" y="799"/>
                    <a:pt x="1675" y="736"/>
                    <a:pt x="1675" y="658"/>
                  </a:cubicBezTo>
                  <a:lnTo>
                    <a:pt x="1675" y="619"/>
                  </a:lnTo>
                  <a:cubicBezTo>
                    <a:pt x="1675" y="384"/>
                    <a:pt x="1480" y="188"/>
                    <a:pt x="1245" y="188"/>
                  </a:cubicBezTo>
                  <a:lnTo>
                    <a:pt x="1237" y="188"/>
                  </a:lnTo>
                  <a:lnTo>
                    <a:pt x="1237" y="180"/>
                  </a:lnTo>
                  <a:cubicBezTo>
                    <a:pt x="1237" y="133"/>
                    <a:pt x="1214" y="79"/>
                    <a:pt x="1175" y="47"/>
                  </a:cubicBezTo>
                  <a:cubicBezTo>
                    <a:pt x="1143" y="16"/>
                    <a:pt x="1104" y="0"/>
                    <a:pt x="1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2424;p57">
              <a:extLst>
                <a:ext uri="{FF2B5EF4-FFF2-40B4-BE49-F238E27FC236}">
                  <a16:creationId xmlns:a16="http://schemas.microsoft.com/office/drawing/2014/main" id="{BDC3F432-4352-3E78-7501-081BA024AB1C}"/>
                </a:ext>
              </a:extLst>
            </p:cNvPr>
            <p:cNvSpPr/>
            <p:nvPr/>
          </p:nvSpPr>
          <p:spPr>
            <a:xfrm>
              <a:off x="2453800" y="3491175"/>
              <a:ext cx="103525" cy="72975"/>
            </a:xfrm>
            <a:custGeom>
              <a:avLst/>
              <a:gdLst/>
              <a:ahLst/>
              <a:cxnLst/>
              <a:rect l="l" t="t" r="r" b="b"/>
              <a:pathLst>
                <a:path w="4141" h="2919" extrusionOk="0">
                  <a:moveTo>
                    <a:pt x="4140" y="0"/>
                  </a:moveTo>
                  <a:lnTo>
                    <a:pt x="768" y="8"/>
                  </a:lnTo>
                  <a:lnTo>
                    <a:pt x="40" y="1737"/>
                  </a:lnTo>
                  <a:cubicBezTo>
                    <a:pt x="1" y="1831"/>
                    <a:pt x="63" y="1933"/>
                    <a:pt x="165" y="1941"/>
                  </a:cubicBezTo>
                  <a:lnTo>
                    <a:pt x="283" y="1949"/>
                  </a:lnTo>
                  <a:lnTo>
                    <a:pt x="1574" y="2011"/>
                  </a:lnTo>
                  <a:lnTo>
                    <a:pt x="1761" y="2019"/>
                  </a:lnTo>
                  <a:cubicBezTo>
                    <a:pt x="1767" y="2019"/>
                    <a:pt x="1772" y="2020"/>
                    <a:pt x="1778" y="2020"/>
                  </a:cubicBezTo>
                  <a:cubicBezTo>
                    <a:pt x="1856" y="2020"/>
                    <a:pt x="1919" y="1967"/>
                    <a:pt x="1941" y="1894"/>
                  </a:cubicBezTo>
                  <a:lnTo>
                    <a:pt x="2176" y="1096"/>
                  </a:lnTo>
                  <a:lnTo>
                    <a:pt x="2153" y="2676"/>
                  </a:lnTo>
                  <a:cubicBezTo>
                    <a:pt x="2145" y="2778"/>
                    <a:pt x="2207" y="2864"/>
                    <a:pt x="2293" y="2903"/>
                  </a:cubicBezTo>
                  <a:cubicBezTo>
                    <a:pt x="2325" y="2919"/>
                    <a:pt x="2364" y="2919"/>
                    <a:pt x="2395" y="2919"/>
                  </a:cubicBezTo>
                  <a:lnTo>
                    <a:pt x="3655" y="2887"/>
                  </a:lnTo>
                  <a:lnTo>
                    <a:pt x="3663" y="2887"/>
                  </a:lnTo>
                  <a:cubicBezTo>
                    <a:pt x="3835" y="2880"/>
                    <a:pt x="3976" y="2747"/>
                    <a:pt x="3984" y="2575"/>
                  </a:cubicBezTo>
                  <a:lnTo>
                    <a:pt x="4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2425;p57">
              <a:extLst>
                <a:ext uri="{FF2B5EF4-FFF2-40B4-BE49-F238E27FC236}">
                  <a16:creationId xmlns:a16="http://schemas.microsoft.com/office/drawing/2014/main" id="{FF53CE1C-C3C9-2A22-80DF-FB708008B2A6}"/>
                </a:ext>
              </a:extLst>
            </p:cNvPr>
            <p:cNvSpPr/>
            <p:nvPr/>
          </p:nvSpPr>
          <p:spPr>
            <a:xfrm>
              <a:off x="2441875" y="3582325"/>
              <a:ext cx="42275" cy="42275"/>
            </a:xfrm>
            <a:custGeom>
              <a:avLst/>
              <a:gdLst/>
              <a:ahLst/>
              <a:cxnLst/>
              <a:rect l="l" t="t" r="r" b="b"/>
              <a:pathLst>
                <a:path w="1691" h="1691" extrusionOk="0">
                  <a:moveTo>
                    <a:pt x="846" y="0"/>
                  </a:moveTo>
                  <a:cubicBezTo>
                    <a:pt x="384" y="0"/>
                    <a:pt x="1" y="384"/>
                    <a:pt x="1" y="845"/>
                  </a:cubicBezTo>
                  <a:cubicBezTo>
                    <a:pt x="1" y="1315"/>
                    <a:pt x="384" y="1691"/>
                    <a:pt x="846" y="1691"/>
                  </a:cubicBezTo>
                  <a:cubicBezTo>
                    <a:pt x="1315" y="1691"/>
                    <a:pt x="1691" y="1315"/>
                    <a:pt x="1691" y="845"/>
                  </a:cubicBezTo>
                  <a:cubicBezTo>
                    <a:pt x="1691" y="384"/>
                    <a:pt x="1315" y="0"/>
                    <a:pt x="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2426;p57">
              <a:extLst>
                <a:ext uri="{FF2B5EF4-FFF2-40B4-BE49-F238E27FC236}">
                  <a16:creationId xmlns:a16="http://schemas.microsoft.com/office/drawing/2014/main" id="{D3895A02-A684-8DF4-1FD3-BE9E40C3983A}"/>
                </a:ext>
              </a:extLst>
            </p:cNvPr>
            <p:cNvSpPr/>
            <p:nvPr/>
          </p:nvSpPr>
          <p:spPr>
            <a:xfrm>
              <a:off x="2454600" y="3582325"/>
              <a:ext cx="17025" cy="42275"/>
            </a:xfrm>
            <a:custGeom>
              <a:avLst/>
              <a:gdLst/>
              <a:ahLst/>
              <a:cxnLst/>
              <a:rect l="l" t="t" r="r" b="b"/>
              <a:pathLst>
                <a:path w="681" h="1691" extrusionOk="0">
                  <a:moveTo>
                    <a:pt x="337" y="0"/>
                  </a:moveTo>
                  <a:cubicBezTo>
                    <a:pt x="149" y="0"/>
                    <a:pt x="0" y="384"/>
                    <a:pt x="0" y="845"/>
                  </a:cubicBezTo>
                  <a:cubicBezTo>
                    <a:pt x="0" y="1315"/>
                    <a:pt x="149" y="1691"/>
                    <a:pt x="337" y="1691"/>
                  </a:cubicBezTo>
                  <a:cubicBezTo>
                    <a:pt x="524" y="1691"/>
                    <a:pt x="681" y="1315"/>
                    <a:pt x="681" y="845"/>
                  </a:cubicBezTo>
                  <a:cubicBezTo>
                    <a:pt x="681" y="384"/>
                    <a:pt x="524" y="0"/>
                    <a:pt x="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2427;p57">
              <a:extLst>
                <a:ext uri="{FF2B5EF4-FFF2-40B4-BE49-F238E27FC236}">
                  <a16:creationId xmlns:a16="http://schemas.microsoft.com/office/drawing/2014/main" id="{448F37FE-6839-8511-21C1-07F380E41ECC}"/>
                </a:ext>
              </a:extLst>
            </p:cNvPr>
            <p:cNvSpPr/>
            <p:nvPr/>
          </p:nvSpPr>
          <p:spPr>
            <a:xfrm>
              <a:off x="2490975" y="3557275"/>
              <a:ext cx="1200" cy="17825"/>
            </a:xfrm>
            <a:custGeom>
              <a:avLst/>
              <a:gdLst/>
              <a:ahLst/>
              <a:cxnLst/>
              <a:rect l="l" t="t" r="r" b="b"/>
              <a:pathLst>
                <a:path w="48" h="713" extrusionOk="0">
                  <a:moveTo>
                    <a:pt x="47" y="1"/>
                  </a:moveTo>
                  <a:lnTo>
                    <a:pt x="1" y="713"/>
                  </a:lnTo>
                  <a:lnTo>
                    <a:pt x="16" y="502"/>
                  </a:lnTo>
                  <a:lnTo>
                    <a:pt x="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2428;p57">
              <a:extLst>
                <a:ext uri="{FF2B5EF4-FFF2-40B4-BE49-F238E27FC236}">
                  <a16:creationId xmlns:a16="http://schemas.microsoft.com/office/drawing/2014/main" id="{52C98FAC-0796-448B-202B-729AB70BE268}"/>
                </a:ext>
              </a:extLst>
            </p:cNvPr>
            <p:cNvSpPr/>
            <p:nvPr/>
          </p:nvSpPr>
          <p:spPr>
            <a:xfrm>
              <a:off x="2460850" y="3539875"/>
              <a:ext cx="32300" cy="27025"/>
            </a:xfrm>
            <a:custGeom>
              <a:avLst/>
              <a:gdLst/>
              <a:ahLst/>
              <a:cxnLst/>
              <a:rect l="l" t="t" r="r" b="b"/>
              <a:pathLst>
                <a:path w="1292" h="1081" extrusionOk="0">
                  <a:moveTo>
                    <a:pt x="1" y="1"/>
                  </a:moveTo>
                  <a:lnTo>
                    <a:pt x="18" y="298"/>
                  </a:lnTo>
                  <a:lnTo>
                    <a:pt x="18" y="298"/>
                  </a:lnTo>
                  <a:lnTo>
                    <a:pt x="1268" y="376"/>
                  </a:lnTo>
                  <a:lnTo>
                    <a:pt x="1292" y="63"/>
                  </a:lnTo>
                  <a:lnTo>
                    <a:pt x="1" y="1"/>
                  </a:lnTo>
                  <a:close/>
                  <a:moveTo>
                    <a:pt x="16" y="298"/>
                  </a:moveTo>
                  <a:lnTo>
                    <a:pt x="63" y="1080"/>
                  </a:lnTo>
                  <a:lnTo>
                    <a:pt x="18" y="298"/>
                  </a:lnTo>
                  <a:lnTo>
                    <a:pt x="18" y="298"/>
                  </a:lnTo>
                  <a:lnTo>
                    <a:pt x="16" y="298"/>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2429;p57">
              <a:extLst>
                <a:ext uri="{FF2B5EF4-FFF2-40B4-BE49-F238E27FC236}">
                  <a16:creationId xmlns:a16="http://schemas.microsoft.com/office/drawing/2014/main" id="{F0A23E57-EAF1-0925-DEE5-0EBD901E9D2B}"/>
                </a:ext>
              </a:extLst>
            </p:cNvPr>
            <p:cNvSpPr/>
            <p:nvPr/>
          </p:nvSpPr>
          <p:spPr>
            <a:xfrm>
              <a:off x="2461250" y="3547300"/>
              <a:ext cx="31325" cy="22525"/>
            </a:xfrm>
            <a:custGeom>
              <a:avLst/>
              <a:gdLst/>
              <a:ahLst/>
              <a:cxnLst/>
              <a:rect l="l" t="t" r="r" b="b"/>
              <a:pathLst>
                <a:path w="1253" h="901" extrusionOk="0">
                  <a:moveTo>
                    <a:pt x="0" y="1"/>
                  </a:moveTo>
                  <a:lnTo>
                    <a:pt x="47" y="783"/>
                  </a:lnTo>
                  <a:cubicBezTo>
                    <a:pt x="69" y="703"/>
                    <a:pt x="139" y="650"/>
                    <a:pt x="219" y="650"/>
                  </a:cubicBezTo>
                  <a:cubicBezTo>
                    <a:pt x="224" y="650"/>
                    <a:pt x="229" y="650"/>
                    <a:pt x="235" y="650"/>
                  </a:cubicBezTo>
                  <a:cubicBezTo>
                    <a:pt x="337" y="658"/>
                    <a:pt x="415" y="744"/>
                    <a:pt x="415" y="846"/>
                  </a:cubicBezTo>
                  <a:lnTo>
                    <a:pt x="407" y="854"/>
                  </a:lnTo>
                  <a:lnTo>
                    <a:pt x="1205" y="901"/>
                  </a:lnTo>
                  <a:lnTo>
                    <a:pt x="1236" y="400"/>
                  </a:lnTo>
                  <a:lnTo>
                    <a:pt x="1252" y="7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2430;p57">
              <a:extLst>
                <a:ext uri="{FF2B5EF4-FFF2-40B4-BE49-F238E27FC236}">
                  <a16:creationId xmlns:a16="http://schemas.microsoft.com/office/drawing/2014/main" id="{76E083AE-0FC5-851E-E021-8D5DBA337C81}"/>
                </a:ext>
              </a:extLst>
            </p:cNvPr>
            <p:cNvSpPr/>
            <p:nvPr/>
          </p:nvSpPr>
          <p:spPr>
            <a:xfrm>
              <a:off x="2448925" y="3563525"/>
              <a:ext cx="42475" cy="21175"/>
            </a:xfrm>
            <a:custGeom>
              <a:avLst/>
              <a:gdLst/>
              <a:ahLst/>
              <a:cxnLst/>
              <a:rect l="l" t="t" r="r" b="b"/>
              <a:pathLst>
                <a:path w="1699" h="847" extrusionOk="0">
                  <a:moveTo>
                    <a:pt x="712" y="1"/>
                  </a:moveTo>
                  <a:cubicBezTo>
                    <a:pt x="632" y="1"/>
                    <a:pt x="562" y="54"/>
                    <a:pt x="540" y="134"/>
                  </a:cubicBezTo>
                  <a:cubicBezTo>
                    <a:pt x="532" y="142"/>
                    <a:pt x="532" y="158"/>
                    <a:pt x="532" y="173"/>
                  </a:cubicBezTo>
                  <a:lnTo>
                    <a:pt x="532" y="181"/>
                  </a:lnTo>
                  <a:lnTo>
                    <a:pt x="454" y="173"/>
                  </a:lnTo>
                  <a:cubicBezTo>
                    <a:pt x="445" y="173"/>
                    <a:pt x="435" y="172"/>
                    <a:pt x="426" y="172"/>
                  </a:cubicBezTo>
                  <a:cubicBezTo>
                    <a:pt x="204" y="172"/>
                    <a:pt x="23" y="347"/>
                    <a:pt x="8" y="572"/>
                  </a:cubicBezTo>
                  <a:lnTo>
                    <a:pt x="0" y="619"/>
                  </a:lnTo>
                  <a:cubicBezTo>
                    <a:pt x="0" y="698"/>
                    <a:pt x="55" y="760"/>
                    <a:pt x="133" y="768"/>
                  </a:cubicBezTo>
                  <a:lnTo>
                    <a:pt x="1417" y="846"/>
                  </a:lnTo>
                  <a:cubicBezTo>
                    <a:pt x="1421" y="847"/>
                    <a:pt x="1426" y="847"/>
                    <a:pt x="1431" y="847"/>
                  </a:cubicBezTo>
                  <a:cubicBezTo>
                    <a:pt x="1558" y="847"/>
                    <a:pt x="1667" y="748"/>
                    <a:pt x="1675" y="619"/>
                  </a:cubicBezTo>
                  <a:lnTo>
                    <a:pt x="1683" y="463"/>
                  </a:lnTo>
                  <a:lnTo>
                    <a:pt x="1698" y="252"/>
                  </a:lnTo>
                  <a:lnTo>
                    <a:pt x="900" y="205"/>
                  </a:lnTo>
                  <a:lnTo>
                    <a:pt x="908" y="197"/>
                  </a:lnTo>
                  <a:cubicBezTo>
                    <a:pt x="908" y="95"/>
                    <a:pt x="830" y="9"/>
                    <a:pt x="728" y="1"/>
                  </a:cubicBezTo>
                  <a:cubicBezTo>
                    <a:pt x="722" y="1"/>
                    <a:pt x="717"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2431;p57">
              <a:extLst>
                <a:ext uri="{FF2B5EF4-FFF2-40B4-BE49-F238E27FC236}">
                  <a16:creationId xmlns:a16="http://schemas.microsoft.com/office/drawing/2014/main" id="{C00300C6-8A3C-C224-C16F-904D222E64CE}"/>
                </a:ext>
              </a:extLst>
            </p:cNvPr>
            <p:cNvSpPr/>
            <p:nvPr/>
          </p:nvSpPr>
          <p:spPr>
            <a:xfrm>
              <a:off x="2449500" y="3399175"/>
              <a:ext cx="140100" cy="92025"/>
            </a:xfrm>
            <a:custGeom>
              <a:avLst/>
              <a:gdLst/>
              <a:ahLst/>
              <a:cxnLst/>
              <a:rect l="l" t="t" r="r" b="b"/>
              <a:pathLst>
                <a:path w="5604" h="3681" extrusionOk="0">
                  <a:moveTo>
                    <a:pt x="3540" y="1"/>
                  </a:moveTo>
                  <a:cubicBezTo>
                    <a:pt x="3498" y="1"/>
                    <a:pt x="3475" y="3"/>
                    <a:pt x="3475" y="3"/>
                  </a:cubicBezTo>
                  <a:lnTo>
                    <a:pt x="3475" y="26"/>
                  </a:lnTo>
                  <a:cubicBezTo>
                    <a:pt x="3475" y="26"/>
                    <a:pt x="3467" y="18"/>
                    <a:pt x="3459" y="18"/>
                  </a:cubicBezTo>
                  <a:lnTo>
                    <a:pt x="1824" y="18"/>
                  </a:lnTo>
                  <a:cubicBezTo>
                    <a:pt x="1753" y="18"/>
                    <a:pt x="1683" y="26"/>
                    <a:pt x="1613" y="34"/>
                  </a:cubicBezTo>
                  <a:cubicBezTo>
                    <a:pt x="1613" y="34"/>
                    <a:pt x="1593" y="32"/>
                    <a:pt x="1558" y="32"/>
                  </a:cubicBezTo>
                  <a:cubicBezTo>
                    <a:pt x="1361" y="32"/>
                    <a:pt x="664" y="110"/>
                    <a:pt x="1" y="1145"/>
                  </a:cubicBezTo>
                  <a:lnTo>
                    <a:pt x="666" y="2374"/>
                  </a:lnTo>
                  <a:lnTo>
                    <a:pt x="861" y="2311"/>
                  </a:lnTo>
                  <a:lnTo>
                    <a:pt x="940" y="3665"/>
                  </a:lnTo>
                  <a:lnTo>
                    <a:pt x="4312" y="3680"/>
                  </a:lnTo>
                  <a:lnTo>
                    <a:pt x="4414" y="2123"/>
                  </a:lnTo>
                  <a:lnTo>
                    <a:pt x="4742" y="2170"/>
                  </a:lnTo>
                  <a:lnTo>
                    <a:pt x="5603" y="1192"/>
                  </a:lnTo>
                  <a:cubicBezTo>
                    <a:pt x="4846" y="77"/>
                    <a:pt x="3809" y="1"/>
                    <a:pt x="3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2432;p57">
              <a:extLst>
                <a:ext uri="{FF2B5EF4-FFF2-40B4-BE49-F238E27FC236}">
                  <a16:creationId xmlns:a16="http://schemas.microsoft.com/office/drawing/2014/main" id="{C558AEAA-D0C5-DC21-3A3D-BF265A08CABF}"/>
                </a:ext>
              </a:extLst>
            </p:cNvPr>
            <p:cNvSpPr/>
            <p:nvPr/>
          </p:nvSpPr>
          <p:spPr>
            <a:xfrm>
              <a:off x="2437175" y="3431125"/>
              <a:ext cx="58725" cy="66550"/>
            </a:xfrm>
            <a:custGeom>
              <a:avLst/>
              <a:gdLst/>
              <a:ahLst/>
              <a:cxnLst/>
              <a:rect l="l" t="t" r="r" b="b"/>
              <a:pathLst>
                <a:path w="2349" h="2662" extrusionOk="0">
                  <a:moveTo>
                    <a:pt x="564" y="0"/>
                  </a:moveTo>
                  <a:cubicBezTo>
                    <a:pt x="494" y="102"/>
                    <a:pt x="431" y="196"/>
                    <a:pt x="376" y="297"/>
                  </a:cubicBezTo>
                  <a:lnTo>
                    <a:pt x="149" y="673"/>
                  </a:lnTo>
                  <a:cubicBezTo>
                    <a:pt x="1" y="931"/>
                    <a:pt x="24" y="1268"/>
                    <a:pt x="196" y="1502"/>
                  </a:cubicBezTo>
                  <a:cubicBezTo>
                    <a:pt x="220" y="1526"/>
                    <a:pt x="236" y="1557"/>
                    <a:pt x="267" y="1581"/>
                  </a:cubicBezTo>
                  <a:lnTo>
                    <a:pt x="282" y="1604"/>
                  </a:lnTo>
                  <a:lnTo>
                    <a:pt x="290" y="1612"/>
                  </a:lnTo>
                  <a:lnTo>
                    <a:pt x="306" y="1628"/>
                  </a:lnTo>
                  <a:lnTo>
                    <a:pt x="384" y="1690"/>
                  </a:lnTo>
                  <a:lnTo>
                    <a:pt x="533" y="1815"/>
                  </a:lnTo>
                  <a:cubicBezTo>
                    <a:pt x="635" y="1902"/>
                    <a:pt x="721" y="1995"/>
                    <a:pt x="815" y="2089"/>
                  </a:cubicBezTo>
                  <a:cubicBezTo>
                    <a:pt x="893" y="2160"/>
                    <a:pt x="971" y="2230"/>
                    <a:pt x="1065" y="2293"/>
                  </a:cubicBezTo>
                  <a:cubicBezTo>
                    <a:pt x="1065" y="2308"/>
                    <a:pt x="1065" y="2332"/>
                    <a:pt x="1065" y="2347"/>
                  </a:cubicBezTo>
                  <a:cubicBezTo>
                    <a:pt x="1078" y="2501"/>
                    <a:pt x="1205" y="2607"/>
                    <a:pt x="1349" y="2607"/>
                  </a:cubicBezTo>
                  <a:cubicBezTo>
                    <a:pt x="1382" y="2607"/>
                    <a:pt x="1415" y="2602"/>
                    <a:pt x="1448" y="2590"/>
                  </a:cubicBezTo>
                  <a:cubicBezTo>
                    <a:pt x="1550" y="2559"/>
                    <a:pt x="1620" y="2504"/>
                    <a:pt x="1667" y="2465"/>
                  </a:cubicBezTo>
                  <a:cubicBezTo>
                    <a:pt x="1691" y="2457"/>
                    <a:pt x="1707" y="2441"/>
                    <a:pt x="1722" y="2418"/>
                  </a:cubicBezTo>
                  <a:lnTo>
                    <a:pt x="1785" y="2496"/>
                  </a:lnTo>
                  <a:cubicBezTo>
                    <a:pt x="1871" y="2582"/>
                    <a:pt x="1980" y="2645"/>
                    <a:pt x="2098" y="2660"/>
                  </a:cubicBezTo>
                  <a:cubicBezTo>
                    <a:pt x="2101" y="2661"/>
                    <a:pt x="2104" y="2662"/>
                    <a:pt x="2107" y="2662"/>
                  </a:cubicBezTo>
                  <a:cubicBezTo>
                    <a:pt x="2134" y="2662"/>
                    <a:pt x="2151" y="2634"/>
                    <a:pt x="2137" y="2606"/>
                  </a:cubicBezTo>
                  <a:lnTo>
                    <a:pt x="1879" y="2238"/>
                  </a:lnTo>
                  <a:lnTo>
                    <a:pt x="1879" y="2238"/>
                  </a:lnTo>
                  <a:lnTo>
                    <a:pt x="2145" y="2527"/>
                  </a:lnTo>
                  <a:cubicBezTo>
                    <a:pt x="2168" y="2559"/>
                    <a:pt x="2207" y="2567"/>
                    <a:pt x="2246" y="2567"/>
                  </a:cubicBezTo>
                  <a:cubicBezTo>
                    <a:pt x="2286" y="2559"/>
                    <a:pt x="2309" y="2512"/>
                    <a:pt x="2286" y="2473"/>
                  </a:cubicBezTo>
                  <a:lnTo>
                    <a:pt x="2233" y="2377"/>
                  </a:lnTo>
                  <a:lnTo>
                    <a:pt x="2293" y="2316"/>
                  </a:lnTo>
                  <a:cubicBezTo>
                    <a:pt x="2348" y="2261"/>
                    <a:pt x="2348" y="2168"/>
                    <a:pt x="2293" y="2113"/>
                  </a:cubicBezTo>
                  <a:lnTo>
                    <a:pt x="2004" y="1839"/>
                  </a:lnTo>
                  <a:cubicBezTo>
                    <a:pt x="1969" y="1804"/>
                    <a:pt x="1920" y="1786"/>
                    <a:pt x="1872" y="1786"/>
                  </a:cubicBezTo>
                  <a:cubicBezTo>
                    <a:pt x="1856" y="1786"/>
                    <a:pt x="1840" y="1788"/>
                    <a:pt x="1824" y="1792"/>
                  </a:cubicBezTo>
                  <a:lnTo>
                    <a:pt x="1566" y="1847"/>
                  </a:lnTo>
                  <a:cubicBezTo>
                    <a:pt x="1487" y="1753"/>
                    <a:pt x="1409" y="1659"/>
                    <a:pt x="1323" y="1573"/>
                  </a:cubicBezTo>
                  <a:cubicBezTo>
                    <a:pt x="1245" y="1487"/>
                    <a:pt x="1151" y="1393"/>
                    <a:pt x="1081" y="1299"/>
                  </a:cubicBezTo>
                  <a:cubicBezTo>
                    <a:pt x="1041" y="1244"/>
                    <a:pt x="1002" y="1197"/>
                    <a:pt x="963" y="1150"/>
                  </a:cubicBezTo>
                  <a:lnTo>
                    <a:pt x="955" y="1135"/>
                  </a:lnTo>
                  <a:lnTo>
                    <a:pt x="979" y="1111"/>
                  </a:lnTo>
                  <a:lnTo>
                    <a:pt x="1041" y="1049"/>
                  </a:lnTo>
                  <a:lnTo>
                    <a:pt x="1096" y="986"/>
                  </a:lnTo>
                  <a:lnTo>
                    <a:pt x="564"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2433;p57">
              <a:extLst>
                <a:ext uri="{FF2B5EF4-FFF2-40B4-BE49-F238E27FC236}">
                  <a16:creationId xmlns:a16="http://schemas.microsoft.com/office/drawing/2014/main" id="{E42072DE-777B-56D1-0749-6F7B6DD9E5E7}"/>
                </a:ext>
              </a:extLst>
            </p:cNvPr>
            <p:cNvSpPr/>
            <p:nvPr/>
          </p:nvSpPr>
          <p:spPr>
            <a:xfrm>
              <a:off x="2456750" y="3454600"/>
              <a:ext cx="7850" cy="4900"/>
            </a:xfrm>
            <a:custGeom>
              <a:avLst/>
              <a:gdLst/>
              <a:ahLst/>
              <a:cxnLst/>
              <a:rect l="l" t="t" r="r" b="b"/>
              <a:pathLst>
                <a:path w="314" h="196" extrusionOk="0">
                  <a:moveTo>
                    <a:pt x="0" y="0"/>
                  </a:moveTo>
                  <a:lnTo>
                    <a:pt x="172" y="196"/>
                  </a:lnTo>
                  <a:lnTo>
                    <a:pt x="313" y="47"/>
                  </a:lnTo>
                  <a:lnTo>
                    <a:pt x="0"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2434;p57">
              <a:extLst>
                <a:ext uri="{FF2B5EF4-FFF2-40B4-BE49-F238E27FC236}">
                  <a16:creationId xmlns:a16="http://schemas.microsoft.com/office/drawing/2014/main" id="{3CD8282F-4540-6B7A-D8CA-A561CFB39D64}"/>
                </a:ext>
              </a:extLst>
            </p:cNvPr>
            <p:cNvSpPr/>
            <p:nvPr/>
          </p:nvSpPr>
          <p:spPr>
            <a:xfrm>
              <a:off x="2469850" y="3474550"/>
              <a:ext cx="6475" cy="7450"/>
            </a:xfrm>
            <a:custGeom>
              <a:avLst/>
              <a:gdLst/>
              <a:ahLst/>
              <a:cxnLst/>
              <a:rect l="l" t="t" r="r" b="b"/>
              <a:pathLst>
                <a:path w="259" h="298" extrusionOk="0">
                  <a:moveTo>
                    <a:pt x="165" y="0"/>
                  </a:moveTo>
                  <a:cubicBezTo>
                    <a:pt x="134" y="8"/>
                    <a:pt x="0" y="298"/>
                    <a:pt x="0" y="298"/>
                  </a:cubicBezTo>
                  <a:cubicBezTo>
                    <a:pt x="134" y="157"/>
                    <a:pt x="259" y="110"/>
                    <a:pt x="259" y="110"/>
                  </a:cubicBezTo>
                  <a:lnTo>
                    <a:pt x="16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2435;p57">
              <a:extLst>
                <a:ext uri="{FF2B5EF4-FFF2-40B4-BE49-F238E27FC236}">
                  <a16:creationId xmlns:a16="http://schemas.microsoft.com/office/drawing/2014/main" id="{C29E0D69-9279-8EEE-9AC8-BCB88FAE1816}"/>
                </a:ext>
              </a:extLst>
            </p:cNvPr>
            <p:cNvSpPr/>
            <p:nvPr/>
          </p:nvSpPr>
          <p:spPr>
            <a:xfrm>
              <a:off x="2533425" y="3432100"/>
              <a:ext cx="64175" cy="67500"/>
            </a:xfrm>
            <a:custGeom>
              <a:avLst/>
              <a:gdLst/>
              <a:ahLst/>
              <a:cxnLst/>
              <a:rect l="l" t="t" r="r" b="b"/>
              <a:pathLst>
                <a:path w="2567" h="2700" extrusionOk="0">
                  <a:moveTo>
                    <a:pt x="2137" y="0"/>
                  </a:moveTo>
                  <a:cubicBezTo>
                    <a:pt x="2129" y="0"/>
                    <a:pt x="1456" y="767"/>
                    <a:pt x="1456" y="767"/>
                  </a:cubicBezTo>
                  <a:lnTo>
                    <a:pt x="1534" y="845"/>
                  </a:lnTo>
                  <a:lnTo>
                    <a:pt x="1597" y="916"/>
                  </a:lnTo>
                  <a:lnTo>
                    <a:pt x="1620" y="939"/>
                  </a:lnTo>
                  <a:lnTo>
                    <a:pt x="1612" y="947"/>
                  </a:lnTo>
                  <a:lnTo>
                    <a:pt x="1495" y="1096"/>
                  </a:lnTo>
                  <a:cubicBezTo>
                    <a:pt x="1417" y="1197"/>
                    <a:pt x="1338" y="1291"/>
                    <a:pt x="1260" y="1385"/>
                  </a:cubicBezTo>
                  <a:cubicBezTo>
                    <a:pt x="1182" y="1479"/>
                    <a:pt x="1096" y="1573"/>
                    <a:pt x="1018" y="1659"/>
                  </a:cubicBezTo>
                  <a:cubicBezTo>
                    <a:pt x="971" y="1698"/>
                    <a:pt x="932" y="1737"/>
                    <a:pt x="892" y="1776"/>
                  </a:cubicBezTo>
                  <a:cubicBezTo>
                    <a:pt x="869" y="1792"/>
                    <a:pt x="853" y="1808"/>
                    <a:pt x="838" y="1816"/>
                  </a:cubicBezTo>
                  <a:lnTo>
                    <a:pt x="814" y="1831"/>
                  </a:lnTo>
                  <a:cubicBezTo>
                    <a:pt x="814" y="1831"/>
                    <a:pt x="814" y="1831"/>
                    <a:pt x="814" y="1839"/>
                  </a:cubicBezTo>
                  <a:lnTo>
                    <a:pt x="806" y="1847"/>
                  </a:lnTo>
                  <a:lnTo>
                    <a:pt x="493" y="1800"/>
                  </a:lnTo>
                  <a:cubicBezTo>
                    <a:pt x="486" y="1799"/>
                    <a:pt x="478" y="1798"/>
                    <a:pt x="470" y="1798"/>
                  </a:cubicBezTo>
                  <a:cubicBezTo>
                    <a:pt x="414" y="1798"/>
                    <a:pt x="355" y="1822"/>
                    <a:pt x="321" y="1870"/>
                  </a:cubicBezTo>
                  <a:lnTo>
                    <a:pt x="55" y="2168"/>
                  </a:lnTo>
                  <a:cubicBezTo>
                    <a:pt x="0" y="2222"/>
                    <a:pt x="8" y="2316"/>
                    <a:pt x="71" y="2371"/>
                  </a:cubicBezTo>
                  <a:lnTo>
                    <a:pt x="140" y="2417"/>
                  </a:lnTo>
                  <a:lnTo>
                    <a:pt x="140" y="2417"/>
                  </a:lnTo>
                  <a:lnTo>
                    <a:pt x="94" y="2520"/>
                  </a:lnTo>
                  <a:cubicBezTo>
                    <a:pt x="79" y="2559"/>
                    <a:pt x="102" y="2606"/>
                    <a:pt x="141" y="2606"/>
                  </a:cubicBezTo>
                  <a:cubicBezTo>
                    <a:pt x="148" y="2607"/>
                    <a:pt x="155" y="2608"/>
                    <a:pt x="161" y="2608"/>
                  </a:cubicBezTo>
                  <a:cubicBezTo>
                    <a:pt x="193" y="2608"/>
                    <a:pt x="222" y="2593"/>
                    <a:pt x="235" y="2567"/>
                  </a:cubicBezTo>
                  <a:lnTo>
                    <a:pt x="478" y="2254"/>
                  </a:lnTo>
                  <a:lnTo>
                    <a:pt x="478" y="2254"/>
                  </a:lnTo>
                  <a:lnTo>
                    <a:pt x="251" y="2645"/>
                  </a:lnTo>
                  <a:cubicBezTo>
                    <a:pt x="235" y="2668"/>
                    <a:pt x="266" y="2700"/>
                    <a:pt x="298" y="2700"/>
                  </a:cubicBezTo>
                  <a:cubicBezTo>
                    <a:pt x="415" y="2668"/>
                    <a:pt x="517" y="2598"/>
                    <a:pt x="595" y="2504"/>
                  </a:cubicBezTo>
                  <a:lnTo>
                    <a:pt x="658" y="2418"/>
                  </a:lnTo>
                  <a:cubicBezTo>
                    <a:pt x="658" y="2418"/>
                    <a:pt x="759" y="2528"/>
                    <a:pt x="939" y="2567"/>
                  </a:cubicBezTo>
                  <a:cubicBezTo>
                    <a:pt x="964" y="2573"/>
                    <a:pt x="989" y="2577"/>
                    <a:pt x="1013" y="2577"/>
                  </a:cubicBezTo>
                  <a:cubicBezTo>
                    <a:pt x="1160" y="2577"/>
                    <a:pt x="1293" y="2463"/>
                    <a:pt x="1299" y="2308"/>
                  </a:cubicBezTo>
                  <a:cubicBezTo>
                    <a:pt x="1299" y="2285"/>
                    <a:pt x="1299" y="2262"/>
                    <a:pt x="1291" y="2238"/>
                  </a:cubicBezTo>
                  <a:cubicBezTo>
                    <a:pt x="1346" y="2199"/>
                    <a:pt x="1385" y="2168"/>
                    <a:pt x="1432" y="2129"/>
                  </a:cubicBezTo>
                  <a:cubicBezTo>
                    <a:pt x="1542" y="2050"/>
                    <a:pt x="1644" y="1956"/>
                    <a:pt x="1745" y="1878"/>
                  </a:cubicBezTo>
                  <a:cubicBezTo>
                    <a:pt x="1847" y="1792"/>
                    <a:pt x="1941" y="1706"/>
                    <a:pt x="2043" y="1620"/>
                  </a:cubicBezTo>
                  <a:lnTo>
                    <a:pt x="2191" y="1487"/>
                  </a:lnTo>
                  <a:lnTo>
                    <a:pt x="2262" y="1424"/>
                  </a:lnTo>
                  <a:lnTo>
                    <a:pt x="2285" y="1409"/>
                  </a:lnTo>
                  <a:lnTo>
                    <a:pt x="2293" y="1401"/>
                  </a:lnTo>
                  <a:lnTo>
                    <a:pt x="2309" y="1385"/>
                  </a:lnTo>
                  <a:cubicBezTo>
                    <a:pt x="2332" y="1354"/>
                    <a:pt x="2356" y="1330"/>
                    <a:pt x="2379" y="1299"/>
                  </a:cubicBezTo>
                  <a:cubicBezTo>
                    <a:pt x="2543" y="1072"/>
                    <a:pt x="2567" y="736"/>
                    <a:pt x="2418" y="470"/>
                  </a:cubicBezTo>
                  <a:lnTo>
                    <a:pt x="2137" y="0"/>
                  </a:ln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2436;p57">
              <a:extLst>
                <a:ext uri="{FF2B5EF4-FFF2-40B4-BE49-F238E27FC236}">
                  <a16:creationId xmlns:a16="http://schemas.microsoft.com/office/drawing/2014/main" id="{7EAC15CB-1238-95DB-D52B-1AF9910D67BD}"/>
                </a:ext>
              </a:extLst>
            </p:cNvPr>
            <p:cNvSpPr/>
            <p:nvPr/>
          </p:nvSpPr>
          <p:spPr>
            <a:xfrm>
              <a:off x="2569800" y="3450475"/>
              <a:ext cx="9025" cy="5125"/>
            </a:xfrm>
            <a:custGeom>
              <a:avLst/>
              <a:gdLst/>
              <a:ahLst/>
              <a:cxnLst/>
              <a:rect l="l" t="t" r="r" b="b"/>
              <a:pathLst>
                <a:path w="361" h="205" extrusionOk="0">
                  <a:moveTo>
                    <a:pt x="361" y="1"/>
                  </a:moveTo>
                  <a:lnTo>
                    <a:pt x="1" y="32"/>
                  </a:lnTo>
                  <a:lnTo>
                    <a:pt x="165" y="204"/>
                  </a:lnTo>
                  <a:lnTo>
                    <a:pt x="361" y="1"/>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2437;p57">
              <a:extLst>
                <a:ext uri="{FF2B5EF4-FFF2-40B4-BE49-F238E27FC236}">
                  <a16:creationId xmlns:a16="http://schemas.microsoft.com/office/drawing/2014/main" id="{225BA535-7730-0823-B71B-518B8D482F13}"/>
                </a:ext>
              </a:extLst>
            </p:cNvPr>
            <p:cNvSpPr/>
            <p:nvPr/>
          </p:nvSpPr>
          <p:spPr>
            <a:xfrm>
              <a:off x="2553775" y="3475725"/>
              <a:ext cx="4700" cy="7650"/>
            </a:xfrm>
            <a:custGeom>
              <a:avLst/>
              <a:gdLst/>
              <a:ahLst/>
              <a:cxnLst/>
              <a:rect l="l" t="t" r="r" b="b"/>
              <a:pathLst>
                <a:path w="188" h="306" extrusionOk="0">
                  <a:moveTo>
                    <a:pt x="102" y="0"/>
                  </a:moveTo>
                  <a:lnTo>
                    <a:pt x="0" y="94"/>
                  </a:lnTo>
                  <a:cubicBezTo>
                    <a:pt x="0" y="94"/>
                    <a:pt x="165" y="180"/>
                    <a:pt x="188" y="305"/>
                  </a:cubicBezTo>
                  <a:cubicBezTo>
                    <a:pt x="188" y="305"/>
                    <a:pt x="165" y="24"/>
                    <a:pt x="10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2438;p57">
              <a:extLst>
                <a:ext uri="{FF2B5EF4-FFF2-40B4-BE49-F238E27FC236}">
                  <a16:creationId xmlns:a16="http://schemas.microsoft.com/office/drawing/2014/main" id="{C36FBD28-35AA-095F-8EC8-18D8E4322025}"/>
                </a:ext>
              </a:extLst>
            </p:cNvPr>
            <p:cNvSpPr/>
            <p:nvPr/>
          </p:nvSpPr>
          <p:spPr>
            <a:xfrm>
              <a:off x="2467500" y="3450475"/>
              <a:ext cx="9225" cy="19000"/>
            </a:xfrm>
            <a:custGeom>
              <a:avLst/>
              <a:gdLst/>
              <a:ahLst/>
              <a:cxnLst/>
              <a:rect l="l" t="t" r="r" b="b"/>
              <a:pathLst>
                <a:path w="369" h="760" extrusionOk="0">
                  <a:moveTo>
                    <a:pt x="368" y="1"/>
                  </a:moveTo>
                  <a:lnTo>
                    <a:pt x="1" y="298"/>
                  </a:lnTo>
                  <a:lnTo>
                    <a:pt x="141" y="259"/>
                  </a:lnTo>
                  <a:lnTo>
                    <a:pt x="173" y="760"/>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2439;p57">
              <a:extLst>
                <a:ext uri="{FF2B5EF4-FFF2-40B4-BE49-F238E27FC236}">
                  <a16:creationId xmlns:a16="http://schemas.microsoft.com/office/drawing/2014/main" id="{B0B5B560-AFB7-1E31-91A1-39C9CE8BAFC0}"/>
                </a:ext>
              </a:extLst>
            </p:cNvPr>
            <p:cNvSpPr/>
            <p:nvPr/>
          </p:nvSpPr>
          <p:spPr>
            <a:xfrm>
              <a:off x="2553775" y="3445200"/>
              <a:ext cx="14300" cy="22725"/>
            </a:xfrm>
            <a:custGeom>
              <a:avLst/>
              <a:gdLst/>
              <a:ahLst/>
              <a:cxnLst/>
              <a:rect l="l" t="t" r="r" b="b"/>
              <a:pathLst>
                <a:path w="572" h="909" extrusionOk="0">
                  <a:moveTo>
                    <a:pt x="0" y="1"/>
                  </a:moveTo>
                  <a:lnTo>
                    <a:pt x="204" y="908"/>
                  </a:lnTo>
                  <a:lnTo>
                    <a:pt x="243" y="282"/>
                  </a:lnTo>
                  <a:lnTo>
                    <a:pt x="571" y="32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2440;p57">
              <a:extLst>
                <a:ext uri="{FF2B5EF4-FFF2-40B4-BE49-F238E27FC236}">
                  <a16:creationId xmlns:a16="http://schemas.microsoft.com/office/drawing/2014/main" id="{356CAF4E-B785-A6F8-5DCD-4C41B81E6BD7}"/>
                </a:ext>
              </a:extLst>
            </p:cNvPr>
            <p:cNvSpPr/>
            <p:nvPr/>
          </p:nvSpPr>
          <p:spPr>
            <a:xfrm>
              <a:off x="2471800" y="3303375"/>
              <a:ext cx="87850" cy="68700"/>
            </a:xfrm>
            <a:custGeom>
              <a:avLst/>
              <a:gdLst/>
              <a:ahLst/>
              <a:cxnLst/>
              <a:rect l="l" t="t" r="r" b="b"/>
              <a:pathLst>
                <a:path w="3514" h="2748" extrusionOk="0">
                  <a:moveTo>
                    <a:pt x="1799" y="0"/>
                  </a:moveTo>
                  <a:cubicBezTo>
                    <a:pt x="1789" y="0"/>
                    <a:pt x="1779" y="1"/>
                    <a:pt x="1769" y="1"/>
                  </a:cubicBezTo>
                  <a:cubicBezTo>
                    <a:pt x="1057" y="16"/>
                    <a:pt x="462" y="541"/>
                    <a:pt x="306" y="1237"/>
                  </a:cubicBezTo>
                  <a:cubicBezTo>
                    <a:pt x="134" y="1284"/>
                    <a:pt x="1" y="1441"/>
                    <a:pt x="1" y="1628"/>
                  </a:cubicBezTo>
                  <a:cubicBezTo>
                    <a:pt x="1" y="1816"/>
                    <a:pt x="118" y="1965"/>
                    <a:pt x="282" y="2020"/>
                  </a:cubicBezTo>
                  <a:cubicBezTo>
                    <a:pt x="189" y="2098"/>
                    <a:pt x="126" y="2207"/>
                    <a:pt x="126" y="2340"/>
                  </a:cubicBezTo>
                  <a:cubicBezTo>
                    <a:pt x="126" y="2567"/>
                    <a:pt x="314" y="2747"/>
                    <a:pt x="541" y="2747"/>
                  </a:cubicBezTo>
                  <a:cubicBezTo>
                    <a:pt x="681" y="2747"/>
                    <a:pt x="807" y="2677"/>
                    <a:pt x="885" y="2567"/>
                  </a:cubicBezTo>
                  <a:cubicBezTo>
                    <a:pt x="963" y="2591"/>
                    <a:pt x="1049" y="2599"/>
                    <a:pt x="1135" y="2599"/>
                  </a:cubicBezTo>
                  <a:lnTo>
                    <a:pt x="2426" y="2575"/>
                  </a:lnTo>
                  <a:cubicBezTo>
                    <a:pt x="2528" y="2575"/>
                    <a:pt x="2622" y="2552"/>
                    <a:pt x="2716" y="2520"/>
                  </a:cubicBezTo>
                  <a:cubicBezTo>
                    <a:pt x="2786" y="2622"/>
                    <a:pt x="2896" y="2692"/>
                    <a:pt x="3021" y="2700"/>
                  </a:cubicBezTo>
                  <a:cubicBezTo>
                    <a:pt x="3031" y="2701"/>
                    <a:pt x="3040" y="2701"/>
                    <a:pt x="3050" y="2701"/>
                  </a:cubicBezTo>
                  <a:cubicBezTo>
                    <a:pt x="3263" y="2701"/>
                    <a:pt x="3436" y="2534"/>
                    <a:pt x="3451" y="2325"/>
                  </a:cubicBezTo>
                  <a:cubicBezTo>
                    <a:pt x="3459" y="2192"/>
                    <a:pt x="3412" y="2082"/>
                    <a:pt x="3326" y="2004"/>
                  </a:cubicBezTo>
                  <a:cubicBezTo>
                    <a:pt x="3420" y="1933"/>
                    <a:pt x="3490" y="1824"/>
                    <a:pt x="3498" y="1691"/>
                  </a:cubicBezTo>
                  <a:cubicBezTo>
                    <a:pt x="3514" y="1542"/>
                    <a:pt x="3436" y="1401"/>
                    <a:pt x="3310" y="1331"/>
                  </a:cubicBezTo>
                  <a:cubicBezTo>
                    <a:pt x="3179" y="574"/>
                    <a:pt x="2553" y="0"/>
                    <a:pt x="1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2441;p57">
              <a:extLst>
                <a:ext uri="{FF2B5EF4-FFF2-40B4-BE49-F238E27FC236}">
                  <a16:creationId xmlns:a16="http://schemas.microsoft.com/office/drawing/2014/main" id="{EB184099-DBEA-B7E1-AEB7-2391672905ED}"/>
                </a:ext>
              </a:extLst>
            </p:cNvPr>
            <p:cNvSpPr/>
            <p:nvPr/>
          </p:nvSpPr>
          <p:spPr>
            <a:xfrm>
              <a:off x="2474925" y="3315500"/>
              <a:ext cx="81400" cy="100775"/>
            </a:xfrm>
            <a:custGeom>
              <a:avLst/>
              <a:gdLst/>
              <a:ahLst/>
              <a:cxnLst/>
              <a:rect l="l" t="t" r="r" b="b"/>
              <a:pathLst>
                <a:path w="3256" h="4031" extrusionOk="0">
                  <a:moveTo>
                    <a:pt x="1096" y="1"/>
                  </a:moveTo>
                  <a:cubicBezTo>
                    <a:pt x="697" y="9"/>
                    <a:pt x="377" y="330"/>
                    <a:pt x="377" y="721"/>
                  </a:cubicBezTo>
                  <a:lnTo>
                    <a:pt x="377" y="1253"/>
                  </a:lnTo>
                  <a:cubicBezTo>
                    <a:pt x="173" y="1253"/>
                    <a:pt x="1" y="1425"/>
                    <a:pt x="1" y="1628"/>
                  </a:cubicBezTo>
                  <a:lnTo>
                    <a:pt x="1" y="1668"/>
                  </a:lnTo>
                  <a:cubicBezTo>
                    <a:pt x="1" y="1879"/>
                    <a:pt x="173" y="2043"/>
                    <a:pt x="377" y="2043"/>
                  </a:cubicBezTo>
                  <a:lnTo>
                    <a:pt x="377" y="2114"/>
                  </a:lnTo>
                  <a:cubicBezTo>
                    <a:pt x="377" y="2528"/>
                    <a:pt x="611" y="2888"/>
                    <a:pt x="948" y="3076"/>
                  </a:cubicBezTo>
                  <a:lnTo>
                    <a:pt x="948" y="3451"/>
                  </a:lnTo>
                  <a:cubicBezTo>
                    <a:pt x="956" y="3772"/>
                    <a:pt x="1229" y="4031"/>
                    <a:pt x="1566" y="4031"/>
                  </a:cubicBezTo>
                  <a:cubicBezTo>
                    <a:pt x="1902" y="4023"/>
                    <a:pt x="2176" y="3772"/>
                    <a:pt x="2176" y="3451"/>
                  </a:cubicBezTo>
                  <a:lnTo>
                    <a:pt x="2176" y="3099"/>
                  </a:lnTo>
                  <a:cubicBezTo>
                    <a:pt x="2544" y="2927"/>
                    <a:pt x="2802" y="2544"/>
                    <a:pt x="2802" y="2114"/>
                  </a:cubicBezTo>
                  <a:lnTo>
                    <a:pt x="2802" y="2043"/>
                  </a:lnTo>
                  <a:lnTo>
                    <a:pt x="2880" y="2043"/>
                  </a:lnTo>
                  <a:cubicBezTo>
                    <a:pt x="3092" y="2043"/>
                    <a:pt x="3256" y="1871"/>
                    <a:pt x="3256" y="1668"/>
                  </a:cubicBezTo>
                  <a:lnTo>
                    <a:pt x="3256" y="1628"/>
                  </a:lnTo>
                  <a:cubicBezTo>
                    <a:pt x="3256" y="1417"/>
                    <a:pt x="3092" y="1253"/>
                    <a:pt x="2880" y="1253"/>
                  </a:cubicBezTo>
                  <a:lnTo>
                    <a:pt x="2794" y="1253"/>
                  </a:lnTo>
                  <a:lnTo>
                    <a:pt x="2794" y="1206"/>
                  </a:lnTo>
                  <a:lnTo>
                    <a:pt x="2794" y="1135"/>
                  </a:lnTo>
                  <a:lnTo>
                    <a:pt x="2794" y="588"/>
                  </a:lnTo>
                  <a:cubicBezTo>
                    <a:pt x="2794" y="267"/>
                    <a:pt x="2536" y="1"/>
                    <a:pt x="2215" y="1"/>
                  </a:cubicBezTo>
                  <a:close/>
                </a:path>
              </a:pathLst>
            </a:custGeom>
            <a:solidFill>
              <a:srgbClr val="F0A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2442;p57">
              <a:extLst>
                <a:ext uri="{FF2B5EF4-FFF2-40B4-BE49-F238E27FC236}">
                  <a16:creationId xmlns:a16="http://schemas.microsoft.com/office/drawing/2014/main" id="{505C1847-9714-86B1-7E18-22A4E36C3B00}"/>
                </a:ext>
              </a:extLst>
            </p:cNvPr>
            <p:cNvSpPr/>
            <p:nvPr/>
          </p:nvSpPr>
          <p:spPr>
            <a:xfrm>
              <a:off x="2484325" y="3366575"/>
              <a:ext cx="60675" cy="37175"/>
            </a:xfrm>
            <a:custGeom>
              <a:avLst/>
              <a:gdLst/>
              <a:ahLst/>
              <a:cxnLst/>
              <a:rect l="l" t="t" r="r" b="b"/>
              <a:pathLst>
                <a:path w="2427" h="1487" extrusionOk="0">
                  <a:moveTo>
                    <a:pt x="1" y="0"/>
                  </a:moveTo>
                  <a:lnTo>
                    <a:pt x="1" y="71"/>
                  </a:lnTo>
                  <a:cubicBezTo>
                    <a:pt x="1" y="532"/>
                    <a:pt x="290" y="931"/>
                    <a:pt x="697" y="1096"/>
                  </a:cubicBezTo>
                  <a:cubicBezTo>
                    <a:pt x="759" y="1315"/>
                    <a:pt x="963" y="1487"/>
                    <a:pt x="1205" y="1487"/>
                  </a:cubicBezTo>
                  <a:cubicBezTo>
                    <a:pt x="1448" y="1487"/>
                    <a:pt x="1651" y="1322"/>
                    <a:pt x="1714" y="1096"/>
                  </a:cubicBezTo>
                  <a:cubicBezTo>
                    <a:pt x="2129" y="939"/>
                    <a:pt x="2426" y="540"/>
                    <a:pt x="2426" y="71"/>
                  </a:cubicBezTo>
                  <a:lnTo>
                    <a:pt x="2426" y="0"/>
                  </a:lnTo>
                  <a:lnTo>
                    <a:pt x="2418" y="0"/>
                  </a:lnTo>
                  <a:cubicBezTo>
                    <a:pt x="2356" y="548"/>
                    <a:pt x="1886" y="970"/>
                    <a:pt x="1331" y="970"/>
                  </a:cubicBezTo>
                  <a:lnTo>
                    <a:pt x="1104" y="970"/>
                  </a:lnTo>
                  <a:cubicBezTo>
                    <a:pt x="1099" y="970"/>
                    <a:pt x="1094" y="970"/>
                    <a:pt x="1089" y="970"/>
                  </a:cubicBezTo>
                  <a:cubicBezTo>
                    <a:pt x="532" y="970"/>
                    <a:pt x="70" y="543"/>
                    <a:pt x="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2443;p57">
              <a:extLst>
                <a:ext uri="{FF2B5EF4-FFF2-40B4-BE49-F238E27FC236}">
                  <a16:creationId xmlns:a16="http://schemas.microsoft.com/office/drawing/2014/main" id="{F23C31F8-47C9-5648-FE61-6A47E1E246AE}"/>
                </a:ext>
              </a:extLst>
            </p:cNvPr>
            <p:cNvSpPr/>
            <p:nvPr/>
          </p:nvSpPr>
          <p:spPr>
            <a:xfrm>
              <a:off x="2545550" y="3351425"/>
              <a:ext cx="6875" cy="9500"/>
            </a:xfrm>
            <a:custGeom>
              <a:avLst/>
              <a:gdLst/>
              <a:ahLst/>
              <a:cxnLst/>
              <a:rect l="l" t="t" r="r" b="b"/>
              <a:pathLst>
                <a:path w="275" h="380" extrusionOk="0">
                  <a:moveTo>
                    <a:pt x="227" y="1"/>
                  </a:moveTo>
                  <a:cubicBezTo>
                    <a:pt x="216" y="1"/>
                    <a:pt x="205" y="6"/>
                    <a:pt x="196" y="19"/>
                  </a:cubicBezTo>
                  <a:lnTo>
                    <a:pt x="1" y="238"/>
                  </a:lnTo>
                  <a:lnTo>
                    <a:pt x="149" y="371"/>
                  </a:lnTo>
                  <a:cubicBezTo>
                    <a:pt x="157" y="379"/>
                    <a:pt x="173" y="379"/>
                    <a:pt x="181" y="379"/>
                  </a:cubicBezTo>
                  <a:cubicBezTo>
                    <a:pt x="188" y="379"/>
                    <a:pt x="204" y="371"/>
                    <a:pt x="212" y="364"/>
                  </a:cubicBezTo>
                  <a:cubicBezTo>
                    <a:pt x="220" y="348"/>
                    <a:pt x="220" y="324"/>
                    <a:pt x="204" y="309"/>
                  </a:cubicBezTo>
                  <a:lnTo>
                    <a:pt x="118" y="231"/>
                  </a:lnTo>
                  <a:lnTo>
                    <a:pt x="259" y="66"/>
                  </a:lnTo>
                  <a:cubicBezTo>
                    <a:pt x="274" y="51"/>
                    <a:pt x="274" y="27"/>
                    <a:pt x="251" y="11"/>
                  </a:cubicBezTo>
                  <a:cubicBezTo>
                    <a:pt x="244" y="4"/>
                    <a:pt x="235" y="1"/>
                    <a:pt x="227"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2444;p57">
              <a:extLst>
                <a:ext uri="{FF2B5EF4-FFF2-40B4-BE49-F238E27FC236}">
                  <a16:creationId xmlns:a16="http://schemas.microsoft.com/office/drawing/2014/main" id="{B77583CC-7652-C25E-5D3F-C689970942B6}"/>
                </a:ext>
              </a:extLst>
            </p:cNvPr>
            <p:cNvSpPr/>
            <p:nvPr/>
          </p:nvSpPr>
          <p:spPr>
            <a:xfrm>
              <a:off x="2479425" y="3351875"/>
              <a:ext cx="6100" cy="9425"/>
            </a:xfrm>
            <a:custGeom>
              <a:avLst/>
              <a:gdLst/>
              <a:ahLst/>
              <a:cxnLst/>
              <a:rect l="l" t="t" r="r" b="b"/>
              <a:pathLst>
                <a:path w="244" h="377" extrusionOk="0">
                  <a:moveTo>
                    <a:pt x="53" y="1"/>
                  </a:moveTo>
                  <a:cubicBezTo>
                    <a:pt x="45" y="1"/>
                    <a:pt x="38" y="3"/>
                    <a:pt x="32" y="9"/>
                  </a:cubicBezTo>
                  <a:cubicBezTo>
                    <a:pt x="9" y="17"/>
                    <a:pt x="9" y="40"/>
                    <a:pt x="17" y="64"/>
                  </a:cubicBezTo>
                  <a:lnTo>
                    <a:pt x="134" y="244"/>
                  </a:lnTo>
                  <a:lnTo>
                    <a:pt x="24" y="306"/>
                  </a:lnTo>
                  <a:cubicBezTo>
                    <a:pt x="9" y="314"/>
                    <a:pt x="1" y="338"/>
                    <a:pt x="17" y="361"/>
                  </a:cubicBezTo>
                  <a:cubicBezTo>
                    <a:pt x="24" y="377"/>
                    <a:pt x="32" y="377"/>
                    <a:pt x="48" y="377"/>
                  </a:cubicBezTo>
                  <a:lnTo>
                    <a:pt x="71" y="377"/>
                  </a:lnTo>
                  <a:lnTo>
                    <a:pt x="243" y="267"/>
                  </a:lnTo>
                  <a:lnTo>
                    <a:pt x="87" y="17"/>
                  </a:lnTo>
                  <a:cubicBezTo>
                    <a:pt x="77" y="7"/>
                    <a:pt x="65" y="1"/>
                    <a:pt x="5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2445;p57">
              <a:extLst>
                <a:ext uri="{FF2B5EF4-FFF2-40B4-BE49-F238E27FC236}">
                  <a16:creationId xmlns:a16="http://schemas.microsoft.com/office/drawing/2014/main" id="{9D737F88-3D72-86B5-C5FF-90D8BB45F275}"/>
                </a:ext>
              </a:extLst>
            </p:cNvPr>
            <p:cNvSpPr/>
            <p:nvPr/>
          </p:nvSpPr>
          <p:spPr>
            <a:xfrm>
              <a:off x="2512700" y="3382800"/>
              <a:ext cx="5300" cy="2175"/>
            </a:xfrm>
            <a:custGeom>
              <a:avLst/>
              <a:gdLst/>
              <a:ahLst/>
              <a:cxnLst/>
              <a:rect l="l" t="t" r="r" b="b"/>
              <a:pathLst>
                <a:path w="212" h="87" extrusionOk="0">
                  <a:moveTo>
                    <a:pt x="102" y="1"/>
                  </a:moveTo>
                  <a:cubicBezTo>
                    <a:pt x="63" y="1"/>
                    <a:pt x="24" y="24"/>
                    <a:pt x="0" y="63"/>
                  </a:cubicBezTo>
                  <a:cubicBezTo>
                    <a:pt x="0" y="71"/>
                    <a:pt x="0" y="79"/>
                    <a:pt x="8" y="79"/>
                  </a:cubicBezTo>
                  <a:cubicBezTo>
                    <a:pt x="12" y="83"/>
                    <a:pt x="16" y="85"/>
                    <a:pt x="19" y="85"/>
                  </a:cubicBezTo>
                  <a:cubicBezTo>
                    <a:pt x="22" y="85"/>
                    <a:pt x="24" y="83"/>
                    <a:pt x="24" y="79"/>
                  </a:cubicBezTo>
                  <a:cubicBezTo>
                    <a:pt x="39" y="47"/>
                    <a:pt x="70" y="32"/>
                    <a:pt x="102" y="32"/>
                  </a:cubicBezTo>
                  <a:cubicBezTo>
                    <a:pt x="133" y="32"/>
                    <a:pt x="164" y="47"/>
                    <a:pt x="180" y="79"/>
                  </a:cubicBezTo>
                  <a:cubicBezTo>
                    <a:pt x="188" y="87"/>
                    <a:pt x="188" y="87"/>
                    <a:pt x="196" y="87"/>
                  </a:cubicBezTo>
                  <a:lnTo>
                    <a:pt x="203" y="87"/>
                  </a:lnTo>
                  <a:cubicBezTo>
                    <a:pt x="211" y="79"/>
                    <a:pt x="211" y="71"/>
                    <a:pt x="211" y="63"/>
                  </a:cubicBezTo>
                  <a:cubicBezTo>
                    <a:pt x="188" y="24"/>
                    <a:pt x="149" y="1"/>
                    <a:pt x="10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2446;p57">
              <a:extLst>
                <a:ext uri="{FF2B5EF4-FFF2-40B4-BE49-F238E27FC236}">
                  <a16:creationId xmlns:a16="http://schemas.microsoft.com/office/drawing/2014/main" id="{9E048068-25FA-5E88-3CBE-1ED6C9B1C26C}"/>
                </a:ext>
              </a:extLst>
            </p:cNvPr>
            <p:cNvSpPr/>
            <p:nvPr/>
          </p:nvSpPr>
          <p:spPr>
            <a:xfrm>
              <a:off x="2522675" y="3336975"/>
              <a:ext cx="16050" cy="8500"/>
            </a:xfrm>
            <a:custGeom>
              <a:avLst/>
              <a:gdLst/>
              <a:ahLst/>
              <a:cxnLst/>
              <a:rect l="l" t="t" r="r" b="b"/>
              <a:pathLst>
                <a:path w="642" h="340" extrusionOk="0">
                  <a:moveTo>
                    <a:pt x="228" y="0"/>
                  </a:moveTo>
                  <a:cubicBezTo>
                    <a:pt x="155" y="0"/>
                    <a:pt x="96" y="18"/>
                    <a:pt x="63" y="42"/>
                  </a:cubicBezTo>
                  <a:cubicBezTo>
                    <a:pt x="0" y="81"/>
                    <a:pt x="0" y="128"/>
                    <a:pt x="31" y="151"/>
                  </a:cubicBezTo>
                  <a:cubicBezTo>
                    <a:pt x="63" y="183"/>
                    <a:pt x="117" y="190"/>
                    <a:pt x="164" y="206"/>
                  </a:cubicBezTo>
                  <a:cubicBezTo>
                    <a:pt x="211" y="222"/>
                    <a:pt x="258" y="237"/>
                    <a:pt x="297" y="253"/>
                  </a:cubicBezTo>
                  <a:cubicBezTo>
                    <a:pt x="344" y="269"/>
                    <a:pt x="391" y="284"/>
                    <a:pt x="438" y="300"/>
                  </a:cubicBezTo>
                  <a:cubicBezTo>
                    <a:pt x="485" y="323"/>
                    <a:pt x="524" y="339"/>
                    <a:pt x="571" y="339"/>
                  </a:cubicBezTo>
                  <a:cubicBezTo>
                    <a:pt x="610" y="339"/>
                    <a:pt x="642" y="300"/>
                    <a:pt x="618" y="230"/>
                  </a:cubicBezTo>
                  <a:cubicBezTo>
                    <a:pt x="603" y="167"/>
                    <a:pt x="517" y="73"/>
                    <a:pt x="384" y="26"/>
                  </a:cubicBezTo>
                  <a:cubicBezTo>
                    <a:pt x="328" y="8"/>
                    <a:pt x="275" y="0"/>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2447;p57">
              <a:extLst>
                <a:ext uri="{FF2B5EF4-FFF2-40B4-BE49-F238E27FC236}">
                  <a16:creationId xmlns:a16="http://schemas.microsoft.com/office/drawing/2014/main" id="{45B92F4C-A934-EED4-D0F8-C2ABA8161CCE}"/>
                </a:ext>
              </a:extLst>
            </p:cNvPr>
            <p:cNvSpPr/>
            <p:nvPr/>
          </p:nvSpPr>
          <p:spPr>
            <a:xfrm>
              <a:off x="2491575" y="3342300"/>
              <a:ext cx="16050" cy="6325"/>
            </a:xfrm>
            <a:custGeom>
              <a:avLst/>
              <a:gdLst/>
              <a:ahLst/>
              <a:cxnLst/>
              <a:rect l="l" t="t" r="r" b="b"/>
              <a:pathLst>
                <a:path w="642" h="253" extrusionOk="0">
                  <a:moveTo>
                    <a:pt x="336" y="0"/>
                  </a:moveTo>
                  <a:cubicBezTo>
                    <a:pt x="326" y="0"/>
                    <a:pt x="316" y="0"/>
                    <a:pt x="305" y="1"/>
                  </a:cubicBezTo>
                  <a:cubicBezTo>
                    <a:pt x="172" y="17"/>
                    <a:pt x="70" y="79"/>
                    <a:pt x="39" y="134"/>
                  </a:cubicBezTo>
                  <a:cubicBezTo>
                    <a:pt x="0" y="189"/>
                    <a:pt x="23" y="228"/>
                    <a:pt x="55" y="243"/>
                  </a:cubicBezTo>
                  <a:cubicBezTo>
                    <a:pt x="71" y="250"/>
                    <a:pt x="89" y="252"/>
                    <a:pt x="108" y="252"/>
                  </a:cubicBezTo>
                  <a:cubicBezTo>
                    <a:pt x="134" y="252"/>
                    <a:pt x="161" y="248"/>
                    <a:pt x="188" y="243"/>
                  </a:cubicBezTo>
                  <a:cubicBezTo>
                    <a:pt x="235" y="236"/>
                    <a:pt x="290" y="228"/>
                    <a:pt x="329" y="228"/>
                  </a:cubicBezTo>
                  <a:cubicBezTo>
                    <a:pt x="368" y="228"/>
                    <a:pt x="415" y="220"/>
                    <a:pt x="462" y="220"/>
                  </a:cubicBezTo>
                  <a:cubicBezTo>
                    <a:pt x="509" y="220"/>
                    <a:pt x="563" y="220"/>
                    <a:pt x="595" y="204"/>
                  </a:cubicBezTo>
                  <a:cubicBezTo>
                    <a:pt x="634" y="189"/>
                    <a:pt x="642" y="142"/>
                    <a:pt x="595" y="87"/>
                  </a:cubicBezTo>
                  <a:cubicBezTo>
                    <a:pt x="558" y="43"/>
                    <a:pt x="462" y="0"/>
                    <a:pt x="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2448;p57">
              <a:extLst>
                <a:ext uri="{FF2B5EF4-FFF2-40B4-BE49-F238E27FC236}">
                  <a16:creationId xmlns:a16="http://schemas.microsoft.com/office/drawing/2014/main" id="{3CF806DE-655C-A4B0-83A6-AA296EB21FBE}"/>
                </a:ext>
              </a:extLst>
            </p:cNvPr>
            <p:cNvSpPr/>
            <p:nvPr/>
          </p:nvSpPr>
          <p:spPr>
            <a:xfrm>
              <a:off x="2524025" y="3350900"/>
              <a:ext cx="5700" cy="5000"/>
            </a:xfrm>
            <a:custGeom>
              <a:avLst/>
              <a:gdLst/>
              <a:ahLst/>
              <a:cxnLst/>
              <a:rect l="l" t="t" r="r" b="b"/>
              <a:pathLst>
                <a:path w="228" h="200" extrusionOk="0">
                  <a:moveTo>
                    <a:pt x="117" y="1"/>
                  </a:moveTo>
                  <a:cubicBezTo>
                    <a:pt x="99" y="1"/>
                    <a:pt x="80" y="6"/>
                    <a:pt x="63" y="17"/>
                  </a:cubicBezTo>
                  <a:cubicBezTo>
                    <a:pt x="17" y="40"/>
                    <a:pt x="1" y="103"/>
                    <a:pt x="24" y="150"/>
                  </a:cubicBezTo>
                  <a:cubicBezTo>
                    <a:pt x="46" y="182"/>
                    <a:pt x="82" y="200"/>
                    <a:pt x="118" y="200"/>
                  </a:cubicBezTo>
                  <a:cubicBezTo>
                    <a:pt x="135" y="200"/>
                    <a:pt x="151" y="196"/>
                    <a:pt x="165" y="189"/>
                  </a:cubicBezTo>
                  <a:cubicBezTo>
                    <a:pt x="212" y="158"/>
                    <a:pt x="228" y="95"/>
                    <a:pt x="196" y="48"/>
                  </a:cubicBezTo>
                  <a:cubicBezTo>
                    <a:pt x="181" y="18"/>
                    <a:pt x="150" y="1"/>
                    <a:pt x="117"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2449;p57">
              <a:extLst>
                <a:ext uri="{FF2B5EF4-FFF2-40B4-BE49-F238E27FC236}">
                  <a16:creationId xmlns:a16="http://schemas.microsoft.com/office/drawing/2014/main" id="{F9DED04B-9E16-26D2-F303-67F8694A24AE}"/>
                </a:ext>
              </a:extLst>
            </p:cNvPr>
            <p:cNvSpPr/>
            <p:nvPr/>
          </p:nvSpPr>
          <p:spPr>
            <a:xfrm>
              <a:off x="2496450" y="3350725"/>
              <a:ext cx="5900" cy="5125"/>
            </a:xfrm>
            <a:custGeom>
              <a:avLst/>
              <a:gdLst/>
              <a:ahLst/>
              <a:cxnLst/>
              <a:rect l="l" t="t" r="r" b="b"/>
              <a:pathLst>
                <a:path w="236" h="205" extrusionOk="0">
                  <a:moveTo>
                    <a:pt x="120" y="0"/>
                  </a:moveTo>
                  <a:cubicBezTo>
                    <a:pt x="102" y="0"/>
                    <a:pt x="82" y="5"/>
                    <a:pt x="63" y="16"/>
                  </a:cubicBezTo>
                  <a:cubicBezTo>
                    <a:pt x="16" y="47"/>
                    <a:pt x="1" y="110"/>
                    <a:pt x="32" y="157"/>
                  </a:cubicBezTo>
                  <a:cubicBezTo>
                    <a:pt x="52" y="187"/>
                    <a:pt x="85" y="204"/>
                    <a:pt x="119" y="204"/>
                  </a:cubicBezTo>
                  <a:cubicBezTo>
                    <a:pt x="138" y="204"/>
                    <a:pt x="156" y="199"/>
                    <a:pt x="173" y="188"/>
                  </a:cubicBezTo>
                  <a:cubicBezTo>
                    <a:pt x="220" y="165"/>
                    <a:pt x="235" y="102"/>
                    <a:pt x="204" y="55"/>
                  </a:cubicBezTo>
                  <a:cubicBezTo>
                    <a:pt x="189" y="19"/>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2450;p57">
              <a:extLst>
                <a:ext uri="{FF2B5EF4-FFF2-40B4-BE49-F238E27FC236}">
                  <a16:creationId xmlns:a16="http://schemas.microsoft.com/office/drawing/2014/main" id="{8F23C732-9953-09EE-D3DB-A0C6E9E968A7}"/>
                </a:ext>
              </a:extLst>
            </p:cNvPr>
            <p:cNvSpPr/>
            <p:nvPr/>
          </p:nvSpPr>
          <p:spPr>
            <a:xfrm>
              <a:off x="2523250" y="3354425"/>
              <a:ext cx="7650" cy="2975"/>
            </a:xfrm>
            <a:custGeom>
              <a:avLst/>
              <a:gdLst/>
              <a:ahLst/>
              <a:cxnLst/>
              <a:rect l="l" t="t" r="r" b="b"/>
              <a:pathLst>
                <a:path w="306" h="119" extrusionOk="0">
                  <a:moveTo>
                    <a:pt x="149" y="0"/>
                  </a:moveTo>
                  <a:cubicBezTo>
                    <a:pt x="83" y="0"/>
                    <a:pt x="36" y="31"/>
                    <a:pt x="16" y="56"/>
                  </a:cubicBezTo>
                  <a:cubicBezTo>
                    <a:pt x="1" y="71"/>
                    <a:pt x="1" y="95"/>
                    <a:pt x="24" y="111"/>
                  </a:cubicBezTo>
                  <a:cubicBezTo>
                    <a:pt x="32" y="118"/>
                    <a:pt x="40" y="118"/>
                    <a:pt x="48" y="118"/>
                  </a:cubicBezTo>
                  <a:cubicBezTo>
                    <a:pt x="55" y="118"/>
                    <a:pt x="71" y="118"/>
                    <a:pt x="79" y="111"/>
                  </a:cubicBezTo>
                  <a:cubicBezTo>
                    <a:pt x="79" y="111"/>
                    <a:pt x="103" y="83"/>
                    <a:pt x="150" y="83"/>
                  </a:cubicBezTo>
                  <a:cubicBezTo>
                    <a:pt x="173" y="83"/>
                    <a:pt x="201" y="90"/>
                    <a:pt x="235" y="111"/>
                  </a:cubicBezTo>
                  <a:cubicBezTo>
                    <a:pt x="242" y="113"/>
                    <a:pt x="248" y="114"/>
                    <a:pt x="254" y="114"/>
                  </a:cubicBezTo>
                  <a:cubicBezTo>
                    <a:pt x="270" y="114"/>
                    <a:pt x="284" y="106"/>
                    <a:pt x="290" y="95"/>
                  </a:cubicBezTo>
                  <a:cubicBezTo>
                    <a:pt x="306" y="79"/>
                    <a:pt x="298" y="48"/>
                    <a:pt x="282" y="40"/>
                  </a:cubicBezTo>
                  <a:cubicBezTo>
                    <a:pt x="233" y="11"/>
                    <a:pt x="188" y="0"/>
                    <a:pt x="14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2451;p57">
              <a:extLst>
                <a:ext uri="{FF2B5EF4-FFF2-40B4-BE49-F238E27FC236}">
                  <a16:creationId xmlns:a16="http://schemas.microsoft.com/office/drawing/2014/main" id="{F5E57449-93A9-453F-CE56-772BFC2A289B}"/>
                </a:ext>
              </a:extLst>
            </p:cNvPr>
            <p:cNvSpPr/>
            <p:nvPr/>
          </p:nvSpPr>
          <p:spPr>
            <a:xfrm>
              <a:off x="2495675" y="3354075"/>
              <a:ext cx="7450" cy="3125"/>
            </a:xfrm>
            <a:custGeom>
              <a:avLst/>
              <a:gdLst/>
              <a:ahLst/>
              <a:cxnLst/>
              <a:rect l="l" t="t" r="r" b="b"/>
              <a:pathLst>
                <a:path w="298" h="125" extrusionOk="0">
                  <a:moveTo>
                    <a:pt x="141" y="1"/>
                  </a:moveTo>
                  <a:cubicBezTo>
                    <a:pt x="80" y="1"/>
                    <a:pt x="35" y="30"/>
                    <a:pt x="16" y="54"/>
                  </a:cubicBezTo>
                  <a:cubicBezTo>
                    <a:pt x="0" y="78"/>
                    <a:pt x="0" y="101"/>
                    <a:pt x="16" y="117"/>
                  </a:cubicBezTo>
                  <a:cubicBezTo>
                    <a:pt x="24" y="117"/>
                    <a:pt x="32" y="125"/>
                    <a:pt x="47" y="125"/>
                  </a:cubicBezTo>
                  <a:cubicBezTo>
                    <a:pt x="55" y="125"/>
                    <a:pt x="63" y="117"/>
                    <a:pt x="71" y="109"/>
                  </a:cubicBezTo>
                  <a:cubicBezTo>
                    <a:pt x="76" y="104"/>
                    <a:pt x="100" y="79"/>
                    <a:pt x="145" y="79"/>
                  </a:cubicBezTo>
                  <a:cubicBezTo>
                    <a:pt x="169" y="79"/>
                    <a:pt x="199" y="87"/>
                    <a:pt x="235" y="109"/>
                  </a:cubicBezTo>
                  <a:cubicBezTo>
                    <a:pt x="241" y="115"/>
                    <a:pt x="248" y="117"/>
                    <a:pt x="256" y="117"/>
                  </a:cubicBezTo>
                  <a:cubicBezTo>
                    <a:pt x="267" y="117"/>
                    <a:pt x="280" y="111"/>
                    <a:pt x="290" y="101"/>
                  </a:cubicBezTo>
                  <a:cubicBezTo>
                    <a:pt x="298" y="78"/>
                    <a:pt x="298" y="54"/>
                    <a:pt x="274" y="46"/>
                  </a:cubicBezTo>
                  <a:cubicBezTo>
                    <a:pt x="225" y="13"/>
                    <a:pt x="180" y="1"/>
                    <a:pt x="141"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2452;p57">
              <a:extLst>
                <a:ext uri="{FF2B5EF4-FFF2-40B4-BE49-F238E27FC236}">
                  <a16:creationId xmlns:a16="http://schemas.microsoft.com/office/drawing/2014/main" id="{D2937A17-6E34-018E-0BDE-F62FE6BC0EF6}"/>
                </a:ext>
              </a:extLst>
            </p:cNvPr>
            <p:cNvSpPr/>
            <p:nvPr/>
          </p:nvSpPr>
          <p:spPr>
            <a:xfrm>
              <a:off x="2507200" y="3350125"/>
              <a:ext cx="9225" cy="11775"/>
            </a:xfrm>
            <a:custGeom>
              <a:avLst/>
              <a:gdLst/>
              <a:ahLst/>
              <a:cxnLst/>
              <a:rect l="l" t="t" r="r" b="b"/>
              <a:pathLst>
                <a:path w="369" h="471" extrusionOk="0">
                  <a:moveTo>
                    <a:pt x="259" y="1"/>
                  </a:moveTo>
                  <a:cubicBezTo>
                    <a:pt x="236" y="1"/>
                    <a:pt x="220" y="16"/>
                    <a:pt x="220" y="40"/>
                  </a:cubicBezTo>
                  <a:cubicBezTo>
                    <a:pt x="220" y="87"/>
                    <a:pt x="173" y="126"/>
                    <a:pt x="126" y="126"/>
                  </a:cubicBezTo>
                  <a:cubicBezTo>
                    <a:pt x="95" y="126"/>
                    <a:pt x="64" y="134"/>
                    <a:pt x="40" y="157"/>
                  </a:cubicBezTo>
                  <a:cubicBezTo>
                    <a:pt x="17" y="173"/>
                    <a:pt x="1" y="204"/>
                    <a:pt x="1" y="236"/>
                  </a:cubicBezTo>
                  <a:lnTo>
                    <a:pt x="1" y="251"/>
                  </a:lnTo>
                  <a:cubicBezTo>
                    <a:pt x="1" y="306"/>
                    <a:pt x="17" y="353"/>
                    <a:pt x="56" y="400"/>
                  </a:cubicBezTo>
                  <a:cubicBezTo>
                    <a:pt x="95" y="439"/>
                    <a:pt x="142" y="462"/>
                    <a:pt x="197" y="462"/>
                  </a:cubicBezTo>
                  <a:lnTo>
                    <a:pt x="322" y="470"/>
                  </a:lnTo>
                  <a:lnTo>
                    <a:pt x="330" y="470"/>
                  </a:lnTo>
                  <a:cubicBezTo>
                    <a:pt x="345" y="470"/>
                    <a:pt x="369" y="455"/>
                    <a:pt x="369" y="431"/>
                  </a:cubicBezTo>
                  <a:cubicBezTo>
                    <a:pt x="369" y="408"/>
                    <a:pt x="353" y="392"/>
                    <a:pt x="330" y="392"/>
                  </a:cubicBezTo>
                  <a:lnTo>
                    <a:pt x="204" y="384"/>
                  </a:lnTo>
                  <a:cubicBezTo>
                    <a:pt x="165" y="384"/>
                    <a:pt x="134" y="369"/>
                    <a:pt x="111" y="345"/>
                  </a:cubicBezTo>
                  <a:cubicBezTo>
                    <a:pt x="95" y="314"/>
                    <a:pt x="79" y="283"/>
                    <a:pt x="79" y="251"/>
                  </a:cubicBezTo>
                  <a:lnTo>
                    <a:pt x="79" y="243"/>
                  </a:lnTo>
                  <a:cubicBezTo>
                    <a:pt x="79" y="228"/>
                    <a:pt x="87" y="220"/>
                    <a:pt x="95" y="212"/>
                  </a:cubicBezTo>
                  <a:cubicBezTo>
                    <a:pt x="103" y="212"/>
                    <a:pt x="111" y="204"/>
                    <a:pt x="118" y="204"/>
                  </a:cubicBezTo>
                  <a:cubicBezTo>
                    <a:pt x="123" y="205"/>
                    <a:pt x="127" y="205"/>
                    <a:pt x="131" y="205"/>
                  </a:cubicBezTo>
                  <a:cubicBezTo>
                    <a:pt x="220" y="205"/>
                    <a:pt x="298" y="130"/>
                    <a:pt x="298" y="40"/>
                  </a:cubicBezTo>
                  <a:cubicBezTo>
                    <a:pt x="298" y="16"/>
                    <a:pt x="283" y="1"/>
                    <a:pt x="259"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2453;p57">
              <a:extLst>
                <a:ext uri="{FF2B5EF4-FFF2-40B4-BE49-F238E27FC236}">
                  <a16:creationId xmlns:a16="http://schemas.microsoft.com/office/drawing/2014/main" id="{4B6E55C8-4531-7C69-EECC-A28129B5803C}"/>
                </a:ext>
              </a:extLst>
            </p:cNvPr>
            <p:cNvSpPr/>
            <p:nvPr/>
          </p:nvSpPr>
          <p:spPr>
            <a:xfrm>
              <a:off x="2514250" y="3362075"/>
              <a:ext cx="16650" cy="9400"/>
            </a:xfrm>
            <a:custGeom>
              <a:avLst/>
              <a:gdLst/>
              <a:ahLst/>
              <a:cxnLst/>
              <a:rect l="l" t="t" r="r" b="b"/>
              <a:pathLst>
                <a:path w="666" h="376" extrusionOk="0">
                  <a:moveTo>
                    <a:pt x="619" y="0"/>
                  </a:moveTo>
                  <a:cubicBezTo>
                    <a:pt x="595" y="0"/>
                    <a:pt x="580" y="16"/>
                    <a:pt x="580" y="39"/>
                  </a:cubicBezTo>
                  <a:cubicBezTo>
                    <a:pt x="580" y="125"/>
                    <a:pt x="556" y="180"/>
                    <a:pt x="509" y="227"/>
                  </a:cubicBezTo>
                  <a:cubicBezTo>
                    <a:pt x="445" y="280"/>
                    <a:pt x="347" y="295"/>
                    <a:pt x="259" y="295"/>
                  </a:cubicBezTo>
                  <a:cubicBezTo>
                    <a:pt x="152" y="295"/>
                    <a:pt x="60" y="274"/>
                    <a:pt x="55" y="274"/>
                  </a:cubicBezTo>
                  <a:cubicBezTo>
                    <a:pt x="51" y="273"/>
                    <a:pt x="47" y="272"/>
                    <a:pt x="43" y="272"/>
                  </a:cubicBezTo>
                  <a:cubicBezTo>
                    <a:pt x="26" y="272"/>
                    <a:pt x="15" y="285"/>
                    <a:pt x="8" y="297"/>
                  </a:cubicBezTo>
                  <a:cubicBezTo>
                    <a:pt x="1" y="321"/>
                    <a:pt x="16" y="344"/>
                    <a:pt x="40" y="352"/>
                  </a:cubicBezTo>
                  <a:cubicBezTo>
                    <a:pt x="48" y="352"/>
                    <a:pt x="141" y="376"/>
                    <a:pt x="251" y="376"/>
                  </a:cubicBezTo>
                  <a:cubicBezTo>
                    <a:pt x="361" y="376"/>
                    <a:pt x="478" y="352"/>
                    <a:pt x="556" y="290"/>
                  </a:cubicBezTo>
                  <a:cubicBezTo>
                    <a:pt x="627" y="227"/>
                    <a:pt x="666" y="141"/>
                    <a:pt x="658" y="39"/>
                  </a:cubicBezTo>
                  <a:cubicBezTo>
                    <a:pt x="658" y="16"/>
                    <a:pt x="642" y="0"/>
                    <a:pt x="6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2454;p57">
              <a:extLst>
                <a:ext uri="{FF2B5EF4-FFF2-40B4-BE49-F238E27FC236}">
                  <a16:creationId xmlns:a16="http://schemas.microsoft.com/office/drawing/2014/main" id="{FA47E4CC-3BA7-F2F8-33BE-50F730E976EB}"/>
                </a:ext>
              </a:extLst>
            </p:cNvPr>
            <p:cNvSpPr/>
            <p:nvPr/>
          </p:nvSpPr>
          <p:spPr>
            <a:xfrm>
              <a:off x="2478450" y="3295375"/>
              <a:ext cx="76325" cy="39525"/>
            </a:xfrm>
            <a:custGeom>
              <a:avLst/>
              <a:gdLst/>
              <a:ahLst/>
              <a:cxnLst/>
              <a:rect l="l" t="t" r="r" b="b"/>
              <a:pathLst>
                <a:path w="3053" h="1581" extrusionOk="0">
                  <a:moveTo>
                    <a:pt x="1456" y="0"/>
                  </a:moveTo>
                  <a:cubicBezTo>
                    <a:pt x="650" y="0"/>
                    <a:pt x="1" y="649"/>
                    <a:pt x="1" y="1455"/>
                  </a:cubicBezTo>
                  <a:lnTo>
                    <a:pt x="1" y="1581"/>
                  </a:lnTo>
                  <a:lnTo>
                    <a:pt x="3052" y="1581"/>
                  </a:lnTo>
                  <a:cubicBezTo>
                    <a:pt x="3052" y="712"/>
                    <a:pt x="2340" y="0"/>
                    <a:pt x="1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2455;p57">
              <a:extLst>
                <a:ext uri="{FF2B5EF4-FFF2-40B4-BE49-F238E27FC236}">
                  <a16:creationId xmlns:a16="http://schemas.microsoft.com/office/drawing/2014/main" id="{343E2E63-095C-8D12-D27A-3956BF0892A9}"/>
                </a:ext>
              </a:extLst>
            </p:cNvPr>
            <p:cNvSpPr/>
            <p:nvPr/>
          </p:nvSpPr>
          <p:spPr>
            <a:xfrm>
              <a:off x="2497050" y="3294000"/>
              <a:ext cx="39525" cy="40900"/>
            </a:xfrm>
            <a:custGeom>
              <a:avLst/>
              <a:gdLst/>
              <a:ahLst/>
              <a:cxnLst/>
              <a:rect l="l" t="t" r="r" b="b"/>
              <a:pathLst>
                <a:path w="1581" h="1636" extrusionOk="0">
                  <a:moveTo>
                    <a:pt x="751" y="0"/>
                  </a:moveTo>
                  <a:cubicBezTo>
                    <a:pt x="337" y="0"/>
                    <a:pt x="0" y="673"/>
                    <a:pt x="0" y="1510"/>
                  </a:cubicBezTo>
                  <a:lnTo>
                    <a:pt x="0" y="1636"/>
                  </a:lnTo>
                  <a:lnTo>
                    <a:pt x="1581" y="1636"/>
                  </a:lnTo>
                  <a:cubicBezTo>
                    <a:pt x="1581" y="736"/>
                    <a:pt x="1213"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2456;p57">
              <a:extLst>
                <a:ext uri="{FF2B5EF4-FFF2-40B4-BE49-F238E27FC236}">
                  <a16:creationId xmlns:a16="http://schemas.microsoft.com/office/drawing/2014/main" id="{D4F99FC6-473A-0B6A-4473-61B709321517}"/>
                </a:ext>
              </a:extLst>
            </p:cNvPr>
            <p:cNvSpPr/>
            <p:nvPr/>
          </p:nvSpPr>
          <p:spPr>
            <a:xfrm>
              <a:off x="2443650" y="3316175"/>
              <a:ext cx="107400" cy="18725"/>
            </a:xfrm>
            <a:custGeom>
              <a:avLst/>
              <a:gdLst/>
              <a:ahLst/>
              <a:cxnLst/>
              <a:rect l="l" t="t" r="r" b="b"/>
              <a:pathLst>
                <a:path w="4296" h="749" extrusionOk="0">
                  <a:moveTo>
                    <a:pt x="1840" y="1"/>
                  </a:moveTo>
                  <a:cubicBezTo>
                    <a:pt x="1718" y="1"/>
                    <a:pt x="1595" y="7"/>
                    <a:pt x="1471" y="21"/>
                  </a:cubicBezTo>
                  <a:cubicBezTo>
                    <a:pt x="0" y="185"/>
                    <a:pt x="1573" y="749"/>
                    <a:pt x="1573" y="749"/>
                  </a:cubicBezTo>
                  <a:lnTo>
                    <a:pt x="4296" y="749"/>
                  </a:lnTo>
                  <a:cubicBezTo>
                    <a:pt x="4296" y="749"/>
                    <a:pt x="3161" y="1"/>
                    <a:pt x="1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2457;p57">
              <a:extLst>
                <a:ext uri="{FF2B5EF4-FFF2-40B4-BE49-F238E27FC236}">
                  <a16:creationId xmlns:a16="http://schemas.microsoft.com/office/drawing/2014/main" id="{821F4C68-BEFD-7A19-EB05-F243E1E5E9B9}"/>
                </a:ext>
              </a:extLst>
            </p:cNvPr>
            <p:cNvSpPr/>
            <p:nvPr/>
          </p:nvSpPr>
          <p:spPr>
            <a:xfrm>
              <a:off x="2510725" y="3294000"/>
              <a:ext cx="10800" cy="3150"/>
            </a:xfrm>
            <a:custGeom>
              <a:avLst/>
              <a:gdLst/>
              <a:ahLst/>
              <a:cxnLst/>
              <a:rect l="l" t="t" r="r" b="b"/>
              <a:pathLst>
                <a:path w="432" h="126" extrusionOk="0">
                  <a:moveTo>
                    <a:pt x="220" y="0"/>
                  </a:moveTo>
                  <a:cubicBezTo>
                    <a:pt x="95" y="0"/>
                    <a:pt x="1" y="32"/>
                    <a:pt x="1" y="63"/>
                  </a:cubicBezTo>
                  <a:cubicBezTo>
                    <a:pt x="1" y="102"/>
                    <a:pt x="95" y="125"/>
                    <a:pt x="220" y="125"/>
                  </a:cubicBezTo>
                  <a:cubicBezTo>
                    <a:pt x="337" y="125"/>
                    <a:pt x="431" y="102"/>
                    <a:pt x="431" y="63"/>
                  </a:cubicBezTo>
                  <a:cubicBezTo>
                    <a:pt x="431" y="32"/>
                    <a:pt x="337"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2458;p57">
              <a:extLst>
                <a:ext uri="{FF2B5EF4-FFF2-40B4-BE49-F238E27FC236}">
                  <a16:creationId xmlns:a16="http://schemas.microsoft.com/office/drawing/2014/main" id="{E4668C92-41F7-D2DC-BCA0-63CDB8598693}"/>
                </a:ext>
              </a:extLst>
            </p:cNvPr>
            <p:cNvSpPr/>
            <p:nvPr/>
          </p:nvSpPr>
          <p:spPr>
            <a:xfrm>
              <a:off x="2487250" y="3396650"/>
              <a:ext cx="28200" cy="34200"/>
            </a:xfrm>
            <a:custGeom>
              <a:avLst/>
              <a:gdLst/>
              <a:ahLst/>
              <a:cxnLst/>
              <a:rect l="l" t="t" r="r" b="b"/>
              <a:pathLst>
                <a:path w="1128" h="1368" extrusionOk="0">
                  <a:moveTo>
                    <a:pt x="326" y="0"/>
                  </a:moveTo>
                  <a:cubicBezTo>
                    <a:pt x="280" y="0"/>
                    <a:pt x="235" y="23"/>
                    <a:pt x="212" y="65"/>
                  </a:cubicBezTo>
                  <a:lnTo>
                    <a:pt x="24" y="229"/>
                  </a:lnTo>
                  <a:cubicBezTo>
                    <a:pt x="1" y="268"/>
                    <a:pt x="1" y="456"/>
                    <a:pt x="24" y="495"/>
                  </a:cubicBezTo>
                  <a:lnTo>
                    <a:pt x="564" y="1309"/>
                  </a:lnTo>
                  <a:cubicBezTo>
                    <a:pt x="588" y="1348"/>
                    <a:pt x="629" y="1367"/>
                    <a:pt x="670" y="1367"/>
                  </a:cubicBezTo>
                  <a:cubicBezTo>
                    <a:pt x="711" y="1367"/>
                    <a:pt x="752" y="1348"/>
                    <a:pt x="775" y="1309"/>
                  </a:cubicBezTo>
                  <a:lnTo>
                    <a:pt x="1096" y="831"/>
                  </a:lnTo>
                  <a:cubicBezTo>
                    <a:pt x="1128" y="785"/>
                    <a:pt x="1120" y="722"/>
                    <a:pt x="1073" y="683"/>
                  </a:cubicBezTo>
                  <a:lnTo>
                    <a:pt x="416" y="33"/>
                  </a:lnTo>
                  <a:cubicBezTo>
                    <a:pt x="390" y="11"/>
                    <a:pt x="358"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2459;p57">
              <a:extLst>
                <a:ext uri="{FF2B5EF4-FFF2-40B4-BE49-F238E27FC236}">
                  <a16:creationId xmlns:a16="http://schemas.microsoft.com/office/drawing/2014/main" id="{5134887A-58C5-8EAA-9785-3BE1E48B6FA0}"/>
                </a:ext>
              </a:extLst>
            </p:cNvPr>
            <p:cNvSpPr/>
            <p:nvPr/>
          </p:nvSpPr>
          <p:spPr>
            <a:xfrm>
              <a:off x="2513875" y="3396650"/>
              <a:ext cx="28175" cy="34200"/>
            </a:xfrm>
            <a:custGeom>
              <a:avLst/>
              <a:gdLst/>
              <a:ahLst/>
              <a:cxnLst/>
              <a:rect l="l" t="t" r="r" b="b"/>
              <a:pathLst>
                <a:path w="1127" h="1368" extrusionOk="0">
                  <a:moveTo>
                    <a:pt x="799" y="0"/>
                  </a:moveTo>
                  <a:cubicBezTo>
                    <a:pt x="768" y="0"/>
                    <a:pt x="738" y="11"/>
                    <a:pt x="712" y="33"/>
                  </a:cubicBezTo>
                  <a:lnTo>
                    <a:pt x="47" y="683"/>
                  </a:lnTo>
                  <a:cubicBezTo>
                    <a:pt x="8" y="722"/>
                    <a:pt x="0" y="785"/>
                    <a:pt x="31" y="831"/>
                  </a:cubicBezTo>
                  <a:lnTo>
                    <a:pt x="344" y="1309"/>
                  </a:lnTo>
                  <a:cubicBezTo>
                    <a:pt x="372" y="1348"/>
                    <a:pt x="415" y="1367"/>
                    <a:pt x="457" y="1367"/>
                  </a:cubicBezTo>
                  <a:cubicBezTo>
                    <a:pt x="499" y="1367"/>
                    <a:pt x="540" y="1348"/>
                    <a:pt x="563" y="1309"/>
                  </a:cubicBezTo>
                  <a:lnTo>
                    <a:pt x="1095" y="495"/>
                  </a:lnTo>
                  <a:cubicBezTo>
                    <a:pt x="1127" y="456"/>
                    <a:pt x="1127" y="252"/>
                    <a:pt x="1103" y="213"/>
                  </a:cubicBezTo>
                  <a:lnTo>
                    <a:pt x="915" y="65"/>
                  </a:lnTo>
                  <a:cubicBezTo>
                    <a:pt x="888" y="23"/>
                    <a:pt x="843" y="0"/>
                    <a:pt x="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2460;p57">
              <a:extLst>
                <a:ext uri="{FF2B5EF4-FFF2-40B4-BE49-F238E27FC236}">
                  <a16:creationId xmlns:a16="http://schemas.microsoft.com/office/drawing/2014/main" id="{DA861F8D-4F6B-E7C8-A956-1C97B0FEFBDA}"/>
                </a:ext>
              </a:extLst>
            </p:cNvPr>
            <p:cNvSpPr/>
            <p:nvPr/>
          </p:nvSpPr>
          <p:spPr>
            <a:xfrm>
              <a:off x="2513275" y="3427200"/>
              <a:ext cx="3750" cy="3750"/>
            </a:xfrm>
            <a:custGeom>
              <a:avLst/>
              <a:gdLst/>
              <a:ahLst/>
              <a:cxnLst/>
              <a:rect l="l" t="t" r="r" b="b"/>
              <a:pathLst>
                <a:path w="150" h="150" extrusionOk="0">
                  <a:moveTo>
                    <a:pt x="71" y="1"/>
                  </a:moveTo>
                  <a:cubicBezTo>
                    <a:pt x="32" y="1"/>
                    <a:pt x="1" y="32"/>
                    <a:pt x="1" y="71"/>
                  </a:cubicBezTo>
                  <a:cubicBezTo>
                    <a:pt x="1" y="110"/>
                    <a:pt x="32" y="149"/>
                    <a:pt x="71" y="149"/>
                  </a:cubicBezTo>
                  <a:cubicBezTo>
                    <a:pt x="110" y="149"/>
                    <a:pt x="149" y="110"/>
                    <a:pt x="149" y="71"/>
                  </a:cubicBezTo>
                  <a:cubicBezTo>
                    <a:pt x="149" y="32"/>
                    <a:pt x="110"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2461;p57">
              <a:extLst>
                <a:ext uri="{FF2B5EF4-FFF2-40B4-BE49-F238E27FC236}">
                  <a16:creationId xmlns:a16="http://schemas.microsoft.com/office/drawing/2014/main" id="{91B084C6-28EE-F146-A040-45F9F8B1B5DC}"/>
                </a:ext>
              </a:extLst>
            </p:cNvPr>
            <p:cNvSpPr/>
            <p:nvPr/>
          </p:nvSpPr>
          <p:spPr>
            <a:xfrm>
              <a:off x="2513275" y="3436600"/>
              <a:ext cx="3750" cy="3725"/>
            </a:xfrm>
            <a:custGeom>
              <a:avLst/>
              <a:gdLst/>
              <a:ahLst/>
              <a:cxnLst/>
              <a:rect l="l" t="t" r="r" b="b"/>
              <a:pathLst>
                <a:path w="150" h="149" extrusionOk="0">
                  <a:moveTo>
                    <a:pt x="71" y="0"/>
                  </a:moveTo>
                  <a:cubicBezTo>
                    <a:pt x="32" y="0"/>
                    <a:pt x="1" y="32"/>
                    <a:pt x="1" y="78"/>
                  </a:cubicBezTo>
                  <a:cubicBezTo>
                    <a:pt x="1" y="118"/>
                    <a:pt x="32" y="149"/>
                    <a:pt x="71" y="149"/>
                  </a:cubicBezTo>
                  <a:cubicBezTo>
                    <a:pt x="110" y="149"/>
                    <a:pt x="149" y="118"/>
                    <a:pt x="149" y="78"/>
                  </a:cubicBezTo>
                  <a:cubicBezTo>
                    <a:pt x="149" y="32"/>
                    <a:pt x="110"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2462;p57">
            <a:extLst>
              <a:ext uri="{FF2B5EF4-FFF2-40B4-BE49-F238E27FC236}">
                <a16:creationId xmlns:a16="http://schemas.microsoft.com/office/drawing/2014/main" id="{449A0E66-0AAC-2B9B-B5E5-95D6BFD29127}"/>
              </a:ext>
            </a:extLst>
          </p:cNvPr>
          <p:cNvGrpSpPr/>
          <p:nvPr/>
        </p:nvGrpSpPr>
        <p:grpSpPr>
          <a:xfrm>
            <a:off x="327217" y="4046310"/>
            <a:ext cx="1709632" cy="1051986"/>
            <a:chOff x="2187575" y="3468875"/>
            <a:chExt cx="212275" cy="165525"/>
          </a:xfrm>
        </p:grpSpPr>
        <p:sp>
          <p:nvSpPr>
            <p:cNvPr id="1400" name="Google Shape;2463;p57">
              <a:extLst>
                <a:ext uri="{FF2B5EF4-FFF2-40B4-BE49-F238E27FC236}">
                  <a16:creationId xmlns:a16="http://schemas.microsoft.com/office/drawing/2014/main" id="{74C32193-260E-65BE-6207-AB53B21317BD}"/>
                </a:ext>
              </a:extLst>
            </p:cNvPr>
            <p:cNvSpPr/>
            <p:nvPr/>
          </p:nvSpPr>
          <p:spPr>
            <a:xfrm>
              <a:off x="2214975" y="3549100"/>
              <a:ext cx="83150" cy="71000"/>
            </a:xfrm>
            <a:custGeom>
              <a:avLst/>
              <a:gdLst/>
              <a:ahLst/>
              <a:cxnLst/>
              <a:rect l="l" t="t" r="r" b="b"/>
              <a:pathLst>
                <a:path w="3326" h="2840" extrusionOk="0">
                  <a:moveTo>
                    <a:pt x="2500" y="0"/>
                  </a:moveTo>
                  <a:cubicBezTo>
                    <a:pt x="2465" y="0"/>
                    <a:pt x="2430" y="3"/>
                    <a:pt x="2394" y="7"/>
                  </a:cubicBezTo>
                  <a:cubicBezTo>
                    <a:pt x="1855" y="70"/>
                    <a:pt x="1456" y="531"/>
                    <a:pt x="1456" y="1079"/>
                  </a:cubicBezTo>
                  <a:lnTo>
                    <a:pt x="1456" y="1916"/>
                  </a:lnTo>
                  <a:lnTo>
                    <a:pt x="462" y="1916"/>
                  </a:lnTo>
                  <a:lnTo>
                    <a:pt x="0" y="2840"/>
                  </a:lnTo>
                  <a:lnTo>
                    <a:pt x="2496" y="2840"/>
                  </a:lnTo>
                  <a:cubicBezTo>
                    <a:pt x="2958" y="2840"/>
                    <a:pt x="3326" y="2472"/>
                    <a:pt x="3326" y="2018"/>
                  </a:cubicBezTo>
                  <a:lnTo>
                    <a:pt x="3326" y="821"/>
                  </a:lnTo>
                  <a:cubicBezTo>
                    <a:pt x="3326" y="363"/>
                    <a:pt x="2948" y="0"/>
                    <a:pt x="2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464;p57">
              <a:extLst>
                <a:ext uri="{FF2B5EF4-FFF2-40B4-BE49-F238E27FC236}">
                  <a16:creationId xmlns:a16="http://schemas.microsoft.com/office/drawing/2014/main" id="{F375A2DB-8B18-86F1-C5AD-D066F53336B3}"/>
                </a:ext>
              </a:extLst>
            </p:cNvPr>
            <p:cNvSpPr/>
            <p:nvPr/>
          </p:nvSpPr>
          <p:spPr>
            <a:xfrm>
              <a:off x="2214975" y="3549100"/>
              <a:ext cx="83150" cy="71000"/>
            </a:xfrm>
            <a:custGeom>
              <a:avLst/>
              <a:gdLst/>
              <a:ahLst/>
              <a:cxnLst/>
              <a:rect l="l" t="t" r="r" b="b"/>
              <a:pathLst>
                <a:path w="3326" h="2840" extrusionOk="0">
                  <a:moveTo>
                    <a:pt x="2500" y="0"/>
                  </a:moveTo>
                  <a:cubicBezTo>
                    <a:pt x="2465" y="0"/>
                    <a:pt x="2430" y="3"/>
                    <a:pt x="2394" y="7"/>
                  </a:cubicBezTo>
                  <a:cubicBezTo>
                    <a:pt x="1855" y="70"/>
                    <a:pt x="1456" y="531"/>
                    <a:pt x="1456" y="1079"/>
                  </a:cubicBezTo>
                  <a:lnTo>
                    <a:pt x="1456" y="1916"/>
                  </a:lnTo>
                  <a:lnTo>
                    <a:pt x="462" y="1916"/>
                  </a:lnTo>
                  <a:lnTo>
                    <a:pt x="0" y="2840"/>
                  </a:lnTo>
                  <a:lnTo>
                    <a:pt x="2496" y="2840"/>
                  </a:lnTo>
                  <a:cubicBezTo>
                    <a:pt x="2958" y="2840"/>
                    <a:pt x="3326" y="2472"/>
                    <a:pt x="3326" y="2018"/>
                  </a:cubicBezTo>
                  <a:lnTo>
                    <a:pt x="3326" y="821"/>
                  </a:lnTo>
                  <a:cubicBezTo>
                    <a:pt x="3326" y="363"/>
                    <a:pt x="2948" y="0"/>
                    <a:pt x="2500"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465;p57">
              <a:extLst>
                <a:ext uri="{FF2B5EF4-FFF2-40B4-BE49-F238E27FC236}">
                  <a16:creationId xmlns:a16="http://schemas.microsoft.com/office/drawing/2014/main" id="{3F7B35A0-676C-6CD9-ABD3-92C4F3BCF551}"/>
                </a:ext>
              </a:extLst>
            </p:cNvPr>
            <p:cNvSpPr/>
            <p:nvPr/>
          </p:nvSpPr>
          <p:spPr>
            <a:xfrm>
              <a:off x="2204600" y="3593550"/>
              <a:ext cx="31900" cy="35125"/>
            </a:xfrm>
            <a:custGeom>
              <a:avLst/>
              <a:gdLst/>
              <a:ahLst/>
              <a:cxnLst/>
              <a:rect l="l" t="t" r="r" b="b"/>
              <a:pathLst>
                <a:path w="1276" h="1405" extrusionOk="0">
                  <a:moveTo>
                    <a:pt x="815" y="0"/>
                  </a:moveTo>
                  <a:cubicBezTo>
                    <a:pt x="674" y="0"/>
                    <a:pt x="534" y="74"/>
                    <a:pt x="454" y="201"/>
                  </a:cubicBezTo>
                  <a:lnTo>
                    <a:pt x="118" y="796"/>
                  </a:lnTo>
                  <a:cubicBezTo>
                    <a:pt x="0" y="991"/>
                    <a:pt x="71" y="1234"/>
                    <a:pt x="267" y="1351"/>
                  </a:cubicBezTo>
                  <a:cubicBezTo>
                    <a:pt x="331" y="1387"/>
                    <a:pt x="402" y="1405"/>
                    <a:pt x="471" y="1405"/>
                  </a:cubicBezTo>
                  <a:cubicBezTo>
                    <a:pt x="612" y="1405"/>
                    <a:pt x="749" y="1333"/>
                    <a:pt x="822" y="1202"/>
                  </a:cubicBezTo>
                  <a:lnTo>
                    <a:pt x="1159" y="608"/>
                  </a:lnTo>
                  <a:cubicBezTo>
                    <a:pt x="1276" y="420"/>
                    <a:pt x="1205" y="170"/>
                    <a:pt x="1010" y="52"/>
                  </a:cubicBezTo>
                  <a:cubicBezTo>
                    <a:pt x="949" y="17"/>
                    <a:pt x="882" y="0"/>
                    <a:pt x="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2466;p57">
              <a:extLst>
                <a:ext uri="{FF2B5EF4-FFF2-40B4-BE49-F238E27FC236}">
                  <a16:creationId xmlns:a16="http://schemas.microsoft.com/office/drawing/2014/main" id="{8436C877-3B2D-3F1C-4A8D-CBF415A365C0}"/>
                </a:ext>
              </a:extLst>
            </p:cNvPr>
            <p:cNvSpPr/>
            <p:nvPr/>
          </p:nvSpPr>
          <p:spPr>
            <a:xfrm>
              <a:off x="2204600" y="3593550"/>
              <a:ext cx="31900" cy="35125"/>
            </a:xfrm>
            <a:custGeom>
              <a:avLst/>
              <a:gdLst/>
              <a:ahLst/>
              <a:cxnLst/>
              <a:rect l="l" t="t" r="r" b="b"/>
              <a:pathLst>
                <a:path w="1276" h="1405" extrusionOk="0">
                  <a:moveTo>
                    <a:pt x="815" y="0"/>
                  </a:moveTo>
                  <a:cubicBezTo>
                    <a:pt x="674" y="0"/>
                    <a:pt x="534" y="74"/>
                    <a:pt x="454" y="201"/>
                  </a:cubicBezTo>
                  <a:lnTo>
                    <a:pt x="118" y="796"/>
                  </a:lnTo>
                  <a:cubicBezTo>
                    <a:pt x="0" y="991"/>
                    <a:pt x="71" y="1234"/>
                    <a:pt x="267" y="1351"/>
                  </a:cubicBezTo>
                  <a:cubicBezTo>
                    <a:pt x="331" y="1387"/>
                    <a:pt x="402" y="1405"/>
                    <a:pt x="471" y="1405"/>
                  </a:cubicBezTo>
                  <a:cubicBezTo>
                    <a:pt x="612" y="1405"/>
                    <a:pt x="749" y="1333"/>
                    <a:pt x="822" y="1202"/>
                  </a:cubicBezTo>
                  <a:lnTo>
                    <a:pt x="1159" y="608"/>
                  </a:lnTo>
                  <a:cubicBezTo>
                    <a:pt x="1276" y="420"/>
                    <a:pt x="1205" y="170"/>
                    <a:pt x="1010" y="52"/>
                  </a:cubicBezTo>
                  <a:cubicBezTo>
                    <a:pt x="949" y="17"/>
                    <a:pt x="882" y="0"/>
                    <a:pt x="815"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2467;p57">
              <a:extLst>
                <a:ext uri="{FF2B5EF4-FFF2-40B4-BE49-F238E27FC236}">
                  <a16:creationId xmlns:a16="http://schemas.microsoft.com/office/drawing/2014/main" id="{D5F44200-FAB9-2AAF-FAF1-A37B0F280746}"/>
                </a:ext>
              </a:extLst>
            </p:cNvPr>
            <p:cNvSpPr/>
            <p:nvPr/>
          </p:nvSpPr>
          <p:spPr>
            <a:xfrm>
              <a:off x="2232775" y="3514850"/>
              <a:ext cx="66925" cy="82550"/>
            </a:xfrm>
            <a:custGeom>
              <a:avLst/>
              <a:gdLst/>
              <a:ahLst/>
              <a:cxnLst/>
              <a:rect l="l" t="t" r="r" b="b"/>
              <a:pathLst>
                <a:path w="2677" h="3302" extrusionOk="0">
                  <a:moveTo>
                    <a:pt x="1338" y="0"/>
                  </a:moveTo>
                  <a:cubicBezTo>
                    <a:pt x="603" y="0"/>
                    <a:pt x="0" y="610"/>
                    <a:pt x="0" y="1346"/>
                  </a:cubicBezTo>
                  <a:lnTo>
                    <a:pt x="0" y="1956"/>
                  </a:lnTo>
                  <a:cubicBezTo>
                    <a:pt x="0" y="2699"/>
                    <a:pt x="603" y="3302"/>
                    <a:pt x="1338" y="3302"/>
                  </a:cubicBezTo>
                  <a:cubicBezTo>
                    <a:pt x="2074" y="3302"/>
                    <a:pt x="2676" y="2699"/>
                    <a:pt x="2676" y="1956"/>
                  </a:cubicBezTo>
                  <a:lnTo>
                    <a:pt x="2676" y="1346"/>
                  </a:lnTo>
                  <a:cubicBezTo>
                    <a:pt x="2676" y="610"/>
                    <a:pt x="2074" y="0"/>
                    <a:pt x="1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2468;p57">
              <a:extLst>
                <a:ext uri="{FF2B5EF4-FFF2-40B4-BE49-F238E27FC236}">
                  <a16:creationId xmlns:a16="http://schemas.microsoft.com/office/drawing/2014/main" id="{FBFE9718-C55C-18F1-747B-7DFA60DD6CCB}"/>
                </a:ext>
              </a:extLst>
            </p:cNvPr>
            <p:cNvSpPr/>
            <p:nvPr/>
          </p:nvSpPr>
          <p:spPr>
            <a:xfrm>
              <a:off x="2232775" y="3514850"/>
              <a:ext cx="65350" cy="69250"/>
            </a:xfrm>
            <a:custGeom>
              <a:avLst/>
              <a:gdLst/>
              <a:ahLst/>
              <a:cxnLst/>
              <a:rect l="l" t="t" r="r" b="b"/>
              <a:pathLst>
                <a:path w="2614" h="2770" extrusionOk="0">
                  <a:moveTo>
                    <a:pt x="1338" y="0"/>
                  </a:moveTo>
                  <a:cubicBezTo>
                    <a:pt x="603" y="0"/>
                    <a:pt x="0" y="610"/>
                    <a:pt x="0" y="1346"/>
                  </a:cubicBezTo>
                  <a:lnTo>
                    <a:pt x="0" y="1956"/>
                  </a:lnTo>
                  <a:cubicBezTo>
                    <a:pt x="0" y="2261"/>
                    <a:pt x="102" y="2543"/>
                    <a:pt x="274" y="2770"/>
                  </a:cubicBezTo>
                  <a:cubicBezTo>
                    <a:pt x="227" y="2637"/>
                    <a:pt x="204" y="2496"/>
                    <a:pt x="204" y="2347"/>
                  </a:cubicBezTo>
                  <a:lnTo>
                    <a:pt x="204" y="1737"/>
                  </a:lnTo>
                  <a:cubicBezTo>
                    <a:pt x="204" y="994"/>
                    <a:pt x="806" y="391"/>
                    <a:pt x="1542" y="391"/>
                  </a:cubicBezTo>
                  <a:cubicBezTo>
                    <a:pt x="1980" y="391"/>
                    <a:pt x="2363" y="603"/>
                    <a:pt x="2614" y="923"/>
                  </a:cubicBezTo>
                  <a:cubicBezTo>
                    <a:pt x="2434" y="391"/>
                    <a:pt x="1933"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2469;p57">
              <a:extLst>
                <a:ext uri="{FF2B5EF4-FFF2-40B4-BE49-F238E27FC236}">
                  <a16:creationId xmlns:a16="http://schemas.microsoft.com/office/drawing/2014/main" id="{A9955D80-D242-4146-3366-C9F0F15C91F6}"/>
                </a:ext>
              </a:extLst>
            </p:cNvPr>
            <p:cNvSpPr/>
            <p:nvPr/>
          </p:nvSpPr>
          <p:spPr>
            <a:xfrm>
              <a:off x="2187575" y="3549100"/>
              <a:ext cx="91775" cy="70925"/>
            </a:xfrm>
            <a:custGeom>
              <a:avLst/>
              <a:gdLst/>
              <a:ahLst/>
              <a:cxnLst/>
              <a:rect l="l" t="t" r="r" b="b"/>
              <a:pathLst>
                <a:path w="3671" h="2837" extrusionOk="0">
                  <a:moveTo>
                    <a:pt x="2806" y="0"/>
                  </a:moveTo>
                  <a:cubicBezTo>
                    <a:pt x="2771" y="0"/>
                    <a:pt x="2736" y="3"/>
                    <a:pt x="2700" y="7"/>
                  </a:cubicBezTo>
                  <a:cubicBezTo>
                    <a:pt x="2160" y="70"/>
                    <a:pt x="1753" y="531"/>
                    <a:pt x="1753" y="1079"/>
                  </a:cubicBezTo>
                  <a:lnTo>
                    <a:pt x="1753" y="1650"/>
                  </a:lnTo>
                  <a:cubicBezTo>
                    <a:pt x="1753" y="1700"/>
                    <a:pt x="1713" y="1735"/>
                    <a:pt x="1669" y="1735"/>
                  </a:cubicBezTo>
                  <a:cubicBezTo>
                    <a:pt x="1658" y="1735"/>
                    <a:pt x="1647" y="1733"/>
                    <a:pt x="1636" y="1728"/>
                  </a:cubicBezTo>
                  <a:lnTo>
                    <a:pt x="1182" y="1549"/>
                  </a:lnTo>
                  <a:cubicBezTo>
                    <a:pt x="1174" y="1541"/>
                    <a:pt x="1159" y="1533"/>
                    <a:pt x="1151" y="1533"/>
                  </a:cubicBezTo>
                  <a:lnTo>
                    <a:pt x="1143" y="1525"/>
                  </a:lnTo>
                  <a:lnTo>
                    <a:pt x="1143" y="1533"/>
                  </a:lnTo>
                  <a:cubicBezTo>
                    <a:pt x="1102" y="1519"/>
                    <a:pt x="1059" y="1512"/>
                    <a:pt x="1016" y="1512"/>
                  </a:cubicBezTo>
                  <a:cubicBezTo>
                    <a:pt x="936" y="1512"/>
                    <a:pt x="855" y="1537"/>
                    <a:pt x="783" y="1588"/>
                  </a:cubicBezTo>
                  <a:lnTo>
                    <a:pt x="228" y="1979"/>
                  </a:lnTo>
                  <a:cubicBezTo>
                    <a:pt x="48" y="2112"/>
                    <a:pt x="1" y="2362"/>
                    <a:pt x="134" y="2550"/>
                  </a:cubicBezTo>
                  <a:cubicBezTo>
                    <a:pt x="215" y="2659"/>
                    <a:pt x="339" y="2717"/>
                    <a:pt x="464" y="2717"/>
                  </a:cubicBezTo>
                  <a:cubicBezTo>
                    <a:pt x="545" y="2717"/>
                    <a:pt x="627" y="2693"/>
                    <a:pt x="697" y="2644"/>
                  </a:cubicBezTo>
                  <a:lnTo>
                    <a:pt x="1026" y="2409"/>
                  </a:lnTo>
                  <a:cubicBezTo>
                    <a:pt x="1456" y="2581"/>
                    <a:pt x="1902" y="2769"/>
                    <a:pt x="2348" y="2824"/>
                  </a:cubicBezTo>
                  <a:cubicBezTo>
                    <a:pt x="2407" y="2832"/>
                    <a:pt x="2466" y="2837"/>
                    <a:pt x="2523" y="2837"/>
                  </a:cubicBezTo>
                  <a:cubicBezTo>
                    <a:pt x="2941" y="2837"/>
                    <a:pt x="3296" y="2613"/>
                    <a:pt x="3475" y="2214"/>
                  </a:cubicBezTo>
                  <a:cubicBezTo>
                    <a:pt x="3670" y="1775"/>
                    <a:pt x="3624" y="1283"/>
                    <a:pt x="3624" y="821"/>
                  </a:cubicBezTo>
                  <a:cubicBezTo>
                    <a:pt x="3624" y="363"/>
                    <a:pt x="3253" y="0"/>
                    <a:pt x="2806"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2470;p57">
              <a:extLst>
                <a:ext uri="{FF2B5EF4-FFF2-40B4-BE49-F238E27FC236}">
                  <a16:creationId xmlns:a16="http://schemas.microsoft.com/office/drawing/2014/main" id="{68711A01-0F7F-8848-93AB-84AA3814C2C9}"/>
                </a:ext>
              </a:extLst>
            </p:cNvPr>
            <p:cNvSpPr/>
            <p:nvPr/>
          </p:nvSpPr>
          <p:spPr>
            <a:xfrm>
              <a:off x="2223375" y="3588975"/>
              <a:ext cx="12550" cy="11750"/>
            </a:xfrm>
            <a:custGeom>
              <a:avLst/>
              <a:gdLst/>
              <a:ahLst/>
              <a:cxnLst/>
              <a:rect l="l" t="t" r="r" b="b"/>
              <a:pathLst>
                <a:path w="502" h="470" extrusionOk="0">
                  <a:moveTo>
                    <a:pt x="321" y="0"/>
                  </a:moveTo>
                  <a:cubicBezTo>
                    <a:pt x="321" y="1"/>
                    <a:pt x="321" y="9"/>
                    <a:pt x="321" y="25"/>
                  </a:cubicBezTo>
                  <a:lnTo>
                    <a:pt x="321" y="25"/>
                  </a:lnTo>
                  <a:cubicBezTo>
                    <a:pt x="322" y="10"/>
                    <a:pt x="321" y="1"/>
                    <a:pt x="321" y="0"/>
                  </a:cubicBezTo>
                  <a:close/>
                  <a:moveTo>
                    <a:pt x="321" y="25"/>
                  </a:moveTo>
                  <a:lnTo>
                    <a:pt x="321" y="25"/>
                  </a:lnTo>
                  <a:cubicBezTo>
                    <a:pt x="319" y="60"/>
                    <a:pt x="309" y="122"/>
                    <a:pt x="259" y="133"/>
                  </a:cubicBezTo>
                  <a:cubicBezTo>
                    <a:pt x="251" y="136"/>
                    <a:pt x="243" y="137"/>
                    <a:pt x="234" y="137"/>
                  </a:cubicBezTo>
                  <a:cubicBezTo>
                    <a:pt x="147" y="137"/>
                    <a:pt x="1" y="47"/>
                    <a:pt x="1" y="47"/>
                  </a:cubicBezTo>
                  <a:lnTo>
                    <a:pt x="1" y="47"/>
                  </a:lnTo>
                  <a:lnTo>
                    <a:pt x="501" y="470"/>
                  </a:lnTo>
                  <a:cubicBezTo>
                    <a:pt x="343" y="280"/>
                    <a:pt x="323" y="91"/>
                    <a:pt x="321" y="25"/>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2471;p57">
              <a:extLst>
                <a:ext uri="{FF2B5EF4-FFF2-40B4-BE49-F238E27FC236}">
                  <a16:creationId xmlns:a16="http://schemas.microsoft.com/office/drawing/2014/main" id="{636737FE-2EAF-69C7-C4CC-3FF9D3F8AADE}"/>
                </a:ext>
              </a:extLst>
            </p:cNvPr>
            <p:cNvSpPr/>
            <p:nvPr/>
          </p:nvSpPr>
          <p:spPr>
            <a:xfrm>
              <a:off x="2325100" y="3532825"/>
              <a:ext cx="40900" cy="93725"/>
            </a:xfrm>
            <a:custGeom>
              <a:avLst/>
              <a:gdLst/>
              <a:ahLst/>
              <a:cxnLst/>
              <a:rect l="l" t="t" r="r" b="b"/>
              <a:pathLst>
                <a:path w="1636" h="3749" extrusionOk="0">
                  <a:moveTo>
                    <a:pt x="463" y="1"/>
                  </a:moveTo>
                  <a:cubicBezTo>
                    <a:pt x="250" y="1"/>
                    <a:pt x="71" y="170"/>
                    <a:pt x="63" y="384"/>
                  </a:cubicBezTo>
                  <a:lnTo>
                    <a:pt x="0" y="1793"/>
                  </a:lnTo>
                  <a:lnTo>
                    <a:pt x="8" y="1840"/>
                  </a:lnTo>
                  <a:cubicBezTo>
                    <a:pt x="86" y="2286"/>
                    <a:pt x="321" y="2685"/>
                    <a:pt x="673" y="2982"/>
                  </a:cubicBezTo>
                  <a:cubicBezTo>
                    <a:pt x="689" y="2998"/>
                    <a:pt x="705" y="3005"/>
                    <a:pt x="728" y="3021"/>
                  </a:cubicBezTo>
                  <a:cubicBezTo>
                    <a:pt x="620" y="3238"/>
                    <a:pt x="465" y="3585"/>
                    <a:pt x="560" y="3585"/>
                  </a:cubicBezTo>
                  <a:cubicBezTo>
                    <a:pt x="562" y="3585"/>
                    <a:pt x="563" y="3585"/>
                    <a:pt x="564" y="3584"/>
                  </a:cubicBezTo>
                  <a:cubicBezTo>
                    <a:pt x="689" y="3577"/>
                    <a:pt x="783" y="3381"/>
                    <a:pt x="822" y="3295"/>
                  </a:cubicBezTo>
                  <a:lnTo>
                    <a:pt x="822" y="3295"/>
                  </a:lnTo>
                  <a:cubicBezTo>
                    <a:pt x="791" y="3373"/>
                    <a:pt x="720" y="3577"/>
                    <a:pt x="783" y="3663"/>
                  </a:cubicBezTo>
                  <a:cubicBezTo>
                    <a:pt x="791" y="3674"/>
                    <a:pt x="799" y="3678"/>
                    <a:pt x="808" y="3678"/>
                  </a:cubicBezTo>
                  <a:cubicBezTo>
                    <a:pt x="892" y="3678"/>
                    <a:pt x="1025" y="3272"/>
                    <a:pt x="1025" y="3271"/>
                  </a:cubicBezTo>
                  <a:lnTo>
                    <a:pt x="1025" y="3271"/>
                  </a:lnTo>
                  <a:cubicBezTo>
                    <a:pt x="1025" y="3272"/>
                    <a:pt x="947" y="3733"/>
                    <a:pt x="1080" y="3749"/>
                  </a:cubicBezTo>
                  <a:cubicBezTo>
                    <a:pt x="1081" y="3749"/>
                    <a:pt x="1082" y="3749"/>
                    <a:pt x="1084" y="3749"/>
                  </a:cubicBezTo>
                  <a:cubicBezTo>
                    <a:pt x="1207" y="3749"/>
                    <a:pt x="1276" y="3341"/>
                    <a:pt x="1284" y="3279"/>
                  </a:cubicBezTo>
                  <a:cubicBezTo>
                    <a:pt x="1284" y="3273"/>
                    <a:pt x="1286" y="3270"/>
                    <a:pt x="1288" y="3270"/>
                  </a:cubicBezTo>
                  <a:cubicBezTo>
                    <a:pt x="1309" y="3270"/>
                    <a:pt x="1389" y="3485"/>
                    <a:pt x="1461" y="3485"/>
                  </a:cubicBezTo>
                  <a:cubicBezTo>
                    <a:pt x="1473" y="3485"/>
                    <a:pt x="1484" y="3480"/>
                    <a:pt x="1495" y="3467"/>
                  </a:cubicBezTo>
                  <a:cubicBezTo>
                    <a:pt x="1636" y="3287"/>
                    <a:pt x="1557" y="3005"/>
                    <a:pt x="1471" y="2810"/>
                  </a:cubicBezTo>
                  <a:cubicBezTo>
                    <a:pt x="1424" y="2700"/>
                    <a:pt x="1370" y="2606"/>
                    <a:pt x="1299" y="2513"/>
                  </a:cubicBezTo>
                  <a:cubicBezTo>
                    <a:pt x="1244" y="2426"/>
                    <a:pt x="1174" y="2348"/>
                    <a:pt x="1104" y="2270"/>
                  </a:cubicBezTo>
                  <a:cubicBezTo>
                    <a:pt x="986" y="2145"/>
                    <a:pt x="798" y="1934"/>
                    <a:pt x="806" y="1738"/>
                  </a:cubicBezTo>
                  <a:lnTo>
                    <a:pt x="861" y="423"/>
                  </a:lnTo>
                  <a:cubicBezTo>
                    <a:pt x="877" y="196"/>
                    <a:pt x="705" y="9"/>
                    <a:pt x="478" y="1"/>
                  </a:cubicBezTo>
                  <a:cubicBezTo>
                    <a:pt x="473" y="1"/>
                    <a:pt x="468"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2472;p57">
              <a:extLst>
                <a:ext uri="{FF2B5EF4-FFF2-40B4-BE49-F238E27FC236}">
                  <a16:creationId xmlns:a16="http://schemas.microsoft.com/office/drawing/2014/main" id="{24F3B695-7F8F-C1CC-4EEC-78FF34296075}"/>
                </a:ext>
              </a:extLst>
            </p:cNvPr>
            <p:cNvSpPr/>
            <p:nvPr/>
          </p:nvSpPr>
          <p:spPr>
            <a:xfrm>
              <a:off x="2325100" y="3532825"/>
              <a:ext cx="40900" cy="93725"/>
            </a:xfrm>
            <a:custGeom>
              <a:avLst/>
              <a:gdLst/>
              <a:ahLst/>
              <a:cxnLst/>
              <a:rect l="l" t="t" r="r" b="b"/>
              <a:pathLst>
                <a:path w="1636" h="3749" extrusionOk="0">
                  <a:moveTo>
                    <a:pt x="463" y="1"/>
                  </a:moveTo>
                  <a:cubicBezTo>
                    <a:pt x="250" y="1"/>
                    <a:pt x="71" y="170"/>
                    <a:pt x="63" y="384"/>
                  </a:cubicBezTo>
                  <a:lnTo>
                    <a:pt x="0" y="1793"/>
                  </a:lnTo>
                  <a:lnTo>
                    <a:pt x="8" y="1840"/>
                  </a:lnTo>
                  <a:cubicBezTo>
                    <a:pt x="86" y="2286"/>
                    <a:pt x="321" y="2685"/>
                    <a:pt x="673" y="2982"/>
                  </a:cubicBezTo>
                  <a:cubicBezTo>
                    <a:pt x="689" y="2998"/>
                    <a:pt x="705" y="3005"/>
                    <a:pt x="728" y="3021"/>
                  </a:cubicBezTo>
                  <a:cubicBezTo>
                    <a:pt x="620" y="3238"/>
                    <a:pt x="465" y="3585"/>
                    <a:pt x="560" y="3585"/>
                  </a:cubicBezTo>
                  <a:cubicBezTo>
                    <a:pt x="562" y="3585"/>
                    <a:pt x="563" y="3585"/>
                    <a:pt x="564" y="3584"/>
                  </a:cubicBezTo>
                  <a:cubicBezTo>
                    <a:pt x="689" y="3577"/>
                    <a:pt x="783" y="3381"/>
                    <a:pt x="822" y="3295"/>
                  </a:cubicBezTo>
                  <a:lnTo>
                    <a:pt x="822" y="3295"/>
                  </a:lnTo>
                  <a:cubicBezTo>
                    <a:pt x="791" y="3373"/>
                    <a:pt x="720" y="3577"/>
                    <a:pt x="783" y="3663"/>
                  </a:cubicBezTo>
                  <a:cubicBezTo>
                    <a:pt x="791" y="3674"/>
                    <a:pt x="799" y="3678"/>
                    <a:pt x="808" y="3678"/>
                  </a:cubicBezTo>
                  <a:cubicBezTo>
                    <a:pt x="892" y="3678"/>
                    <a:pt x="1025" y="3272"/>
                    <a:pt x="1025" y="3271"/>
                  </a:cubicBezTo>
                  <a:lnTo>
                    <a:pt x="1025" y="3271"/>
                  </a:lnTo>
                  <a:cubicBezTo>
                    <a:pt x="1025" y="3272"/>
                    <a:pt x="947" y="3733"/>
                    <a:pt x="1080" y="3749"/>
                  </a:cubicBezTo>
                  <a:cubicBezTo>
                    <a:pt x="1081" y="3749"/>
                    <a:pt x="1082" y="3749"/>
                    <a:pt x="1084" y="3749"/>
                  </a:cubicBezTo>
                  <a:cubicBezTo>
                    <a:pt x="1207" y="3749"/>
                    <a:pt x="1276" y="3341"/>
                    <a:pt x="1284" y="3279"/>
                  </a:cubicBezTo>
                  <a:cubicBezTo>
                    <a:pt x="1284" y="3273"/>
                    <a:pt x="1286" y="3270"/>
                    <a:pt x="1288" y="3270"/>
                  </a:cubicBezTo>
                  <a:cubicBezTo>
                    <a:pt x="1309" y="3270"/>
                    <a:pt x="1389" y="3485"/>
                    <a:pt x="1461" y="3485"/>
                  </a:cubicBezTo>
                  <a:cubicBezTo>
                    <a:pt x="1473" y="3485"/>
                    <a:pt x="1484" y="3480"/>
                    <a:pt x="1495" y="3467"/>
                  </a:cubicBezTo>
                  <a:cubicBezTo>
                    <a:pt x="1636" y="3287"/>
                    <a:pt x="1557" y="3005"/>
                    <a:pt x="1471" y="2810"/>
                  </a:cubicBezTo>
                  <a:cubicBezTo>
                    <a:pt x="1424" y="2700"/>
                    <a:pt x="1370" y="2606"/>
                    <a:pt x="1299" y="2513"/>
                  </a:cubicBezTo>
                  <a:cubicBezTo>
                    <a:pt x="1244" y="2426"/>
                    <a:pt x="1174" y="2348"/>
                    <a:pt x="1104" y="2270"/>
                  </a:cubicBezTo>
                  <a:cubicBezTo>
                    <a:pt x="986" y="2145"/>
                    <a:pt x="798" y="1934"/>
                    <a:pt x="806" y="1738"/>
                  </a:cubicBezTo>
                  <a:lnTo>
                    <a:pt x="861" y="423"/>
                  </a:lnTo>
                  <a:cubicBezTo>
                    <a:pt x="877" y="196"/>
                    <a:pt x="705" y="9"/>
                    <a:pt x="478" y="1"/>
                  </a:cubicBezTo>
                  <a:cubicBezTo>
                    <a:pt x="473" y="1"/>
                    <a:pt x="468" y="1"/>
                    <a:pt x="463"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2473;p57">
              <a:extLst>
                <a:ext uri="{FF2B5EF4-FFF2-40B4-BE49-F238E27FC236}">
                  <a16:creationId xmlns:a16="http://schemas.microsoft.com/office/drawing/2014/main" id="{4D3ED9F8-08E6-95BC-EAB1-AFEAF4DF7E09}"/>
                </a:ext>
              </a:extLst>
            </p:cNvPr>
            <p:cNvSpPr/>
            <p:nvPr/>
          </p:nvSpPr>
          <p:spPr>
            <a:xfrm>
              <a:off x="2281875" y="3525275"/>
              <a:ext cx="66925" cy="66000"/>
            </a:xfrm>
            <a:custGeom>
              <a:avLst/>
              <a:gdLst/>
              <a:ahLst/>
              <a:cxnLst/>
              <a:rect l="l" t="t" r="r" b="b"/>
              <a:pathLst>
                <a:path w="2677" h="2640" extrusionOk="0">
                  <a:moveTo>
                    <a:pt x="402" y="0"/>
                  </a:moveTo>
                  <a:cubicBezTo>
                    <a:pt x="385" y="0"/>
                    <a:pt x="370" y="2"/>
                    <a:pt x="360" y="6"/>
                  </a:cubicBezTo>
                  <a:cubicBezTo>
                    <a:pt x="360" y="13"/>
                    <a:pt x="352" y="13"/>
                    <a:pt x="352" y="13"/>
                  </a:cubicBezTo>
                  <a:cubicBezTo>
                    <a:pt x="266" y="76"/>
                    <a:pt x="204" y="365"/>
                    <a:pt x="180" y="452"/>
                  </a:cubicBezTo>
                  <a:cubicBezTo>
                    <a:pt x="24" y="952"/>
                    <a:pt x="0" y="1477"/>
                    <a:pt x="180" y="1977"/>
                  </a:cubicBezTo>
                  <a:cubicBezTo>
                    <a:pt x="235" y="2149"/>
                    <a:pt x="329" y="2322"/>
                    <a:pt x="477" y="2431"/>
                  </a:cubicBezTo>
                  <a:cubicBezTo>
                    <a:pt x="642" y="2548"/>
                    <a:pt x="830" y="2517"/>
                    <a:pt x="1017" y="2564"/>
                  </a:cubicBezTo>
                  <a:cubicBezTo>
                    <a:pt x="1111" y="2595"/>
                    <a:pt x="1197" y="2627"/>
                    <a:pt x="1299" y="2635"/>
                  </a:cubicBezTo>
                  <a:cubicBezTo>
                    <a:pt x="1337" y="2638"/>
                    <a:pt x="1376" y="2639"/>
                    <a:pt x="1415" y="2639"/>
                  </a:cubicBezTo>
                  <a:cubicBezTo>
                    <a:pt x="1574" y="2639"/>
                    <a:pt x="1735" y="2613"/>
                    <a:pt x="1886" y="2556"/>
                  </a:cubicBezTo>
                  <a:cubicBezTo>
                    <a:pt x="2254" y="2415"/>
                    <a:pt x="2543" y="2118"/>
                    <a:pt x="2653" y="1743"/>
                  </a:cubicBezTo>
                  <a:cubicBezTo>
                    <a:pt x="2668" y="1719"/>
                    <a:pt x="2676" y="1696"/>
                    <a:pt x="2676" y="1664"/>
                  </a:cubicBezTo>
                  <a:lnTo>
                    <a:pt x="2653" y="1148"/>
                  </a:lnTo>
                  <a:lnTo>
                    <a:pt x="1260" y="37"/>
                  </a:lnTo>
                  <a:cubicBezTo>
                    <a:pt x="1236" y="19"/>
                    <a:pt x="1185" y="14"/>
                    <a:pt x="1127" y="14"/>
                  </a:cubicBezTo>
                  <a:cubicBezTo>
                    <a:pt x="1029" y="14"/>
                    <a:pt x="910" y="29"/>
                    <a:pt x="861" y="29"/>
                  </a:cubicBezTo>
                  <a:cubicBezTo>
                    <a:pt x="759" y="21"/>
                    <a:pt x="657" y="21"/>
                    <a:pt x="564" y="13"/>
                  </a:cubicBezTo>
                  <a:cubicBezTo>
                    <a:pt x="528" y="13"/>
                    <a:pt x="453" y="0"/>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2474;p57">
              <a:extLst>
                <a:ext uri="{FF2B5EF4-FFF2-40B4-BE49-F238E27FC236}">
                  <a16:creationId xmlns:a16="http://schemas.microsoft.com/office/drawing/2014/main" id="{136A1749-72A2-5AA0-2834-829AD3B64713}"/>
                </a:ext>
              </a:extLst>
            </p:cNvPr>
            <p:cNvSpPr/>
            <p:nvPr/>
          </p:nvSpPr>
          <p:spPr>
            <a:xfrm>
              <a:off x="2284600" y="3552400"/>
              <a:ext cx="64200" cy="38875"/>
            </a:xfrm>
            <a:custGeom>
              <a:avLst/>
              <a:gdLst/>
              <a:ahLst/>
              <a:cxnLst/>
              <a:rect l="l" t="t" r="r" b="b"/>
              <a:pathLst>
                <a:path w="2568" h="1555" extrusionOk="0">
                  <a:moveTo>
                    <a:pt x="2465" y="0"/>
                  </a:moveTo>
                  <a:lnTo>
                    <a:pt x="2481" y="282"/>
                  </a:lnTo>
                  <a:cubicBezTo>
                    <a:pt x="2473" y="313"/>
                    <a:pt x="2465" y="337"/>
                    <a:pt x="2458" y="368"/>
                  </a:cubicBezTo>
                  <a:cubicBezTo>
                    <a:pt x="2340" y="736"/>
                    <a:pt x="2051" y="1033"/>
                    <a:pt x="1683" y="1174"/>
                  </a:cubicBezTo>
                  <a:cubicBezTo>
                    <a:pt x="1538" y="1231"/>
                    <a:pt x="1378" y="1257"/>
                    <a:pt x="1220" y="1257"/>
                  </a:cubicBezTo>
                  <a:cubicBezTo>
                    <a:pt x="1181" y="1257"/>
                    <a:pt x="1142" y="1255"/>
                    <a:pt x="1104" y="1252"/>
                  </a:cubicBezTo>
                  <a:cubicBezTo>
                    <a:pt x="1002" y="1244"/>
                    <a:pt x="916" y="1213"/>
                    <a:pt x="814" y="1190"/>
                  </a:cubicBezTo>
                  <a:cubicBezTo>
                    <a:pt x="634" y="1143"/>
                    <a:pt x="447" y="1166"/>
                    <a:pt x="282" y="1049"/>
                  </a:cubicBezTo>
                  <a:cubicBezTo>
                    <a:pt x="149" y="955"/>
                    <a:pt x="63" y="806"/>
                    <a:pt x="1" y="650"/>
                  </a:cubicBezTo>
                  <a:lnTo>
                    <a:pt x="1" y="650"/>
                  </a:lnTo>
                  <a:cubicBezTo>
                    <a:pt x="16" y="736"/>
                    <a:pt x="40" y="814"/>
                    <a:pt x="71" y="892"/>
                  </a:cubicBezTo>
                  <a:cubicBezTo>
                    <a:pt x="126" y="1064"/>
                    <a:pt x="220" y="1237"/>
                    <a:pt x="368" y="1346"/>
                  </a:cubicBezTo>
                  <a:cubicBezTo>
                    <a:pt x="533" y="1463"/>
                    <a:pt x="721" y="1432"/>
                    <a:pt x="908" y="1479"/>
                  </a:cubicBezTo>
                  <a:cubicBezTo>
                    <a:pt x="1002" y="1510"/>
                    <a:pt x="1088" y="1542"/>
                    <a:pt x="1190" y="1550"/>
                  </a:cubicBezTo>
                  <a:cubicBezTo>
                    <a:pt x="1228" y="1553"/>
                    <a:pt x="1267" y="1554"/>
                    <a:pt x="1306" y="1554"/>
                  </a:cubicBezTo>
                  <a:cubicBezTo>
                    <a:pt x="1465" y="1554"/>
                    <a:pt x="1626" y="1528"/>
                    <a:pt x="1777" y="1471"/>
                  </a:cubicBezTo>
                  <a:cubicBezTo>
                    <a:pt x="2145" y="1330"/>
                    <a:pt x="2434" y="1033"/>
                    <a:pt x="2544" y="658"/>
                  </a:cubicBezTo>
                  <a:cubicBezTo>
                    <a:pt x="2559" y="634"/>
                    <a:pt x="2559" y="611"/>
                    <a:pt x="2567" y="579"/>
                  </a:cubicBezTo>
                  <a:lnTo>
                    <a:pt x="2544" y="63"/>
                  </a:lnTo>
                  <a:cubicBezTo>
                    <a:pt x="2544" y="63"/>
                    <a:pt x="2512" y="39"/>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2475;p57">
              <a:extLst>
                <a:ext uri="{FF2B5EF4-FFF2-40B4-BE49-F238E27FC236}">
                  <a16:creationId xmlns:a16="http://schemas.microsoft.com/office/drawing/2014/main" id="{1F3F5CB4-F3CF-C147-1B5A-64103C948A3B}"/>
                </a:ext>
              </a:extLst>
            </p:cNvPr>
            <p:cNvSpPr/>
            <p:nvPr/>
          </p:nvSpPr>
          <p:spPr>
            <a:xfrm>
              <a:off x="2295750" y="3540850"/>
              <a:ext cx="43250" cy="93550"/>
            </a:xfrm>
            <a:custGeom>
              <a:avLst/>
              <a:gdLst/>
              <a:ahLst/>
              <a:cxnLst/>
              <a:rect l="l" t="t" r="r" b="b"/>
              <a:pathLst>
                <a:path w="1730" h="3742" extrusionOk="0">
                  <a:moveTo>
                    <a:pt x="471" y="0"/>
                  </a:moveTo>
                  <a:cubicBezTo>
                    <a:pt x="251" y="0"/>
                    <a:pt x="71" y="170"/>
                    <a:pt x="63" y="384"/>
                  </a:cubicBezTo>
                  <a:lnTo>
                    <a:pt x="1" y="1792"/>
                  </a:lnTo>
                  <a:lnTo>
                    <a:pt x="9" y="1832"/>
                  </a:lnTo>
                  <a:cubicBezTo>
                    <a:pt x="95" y="2278"/>
                    <a:pt x="329" y="2684"/>
                    <a:pt x="674" y="2974"/>
                  </a:cubicBezTo>
                  <a:cubicBezTo>
                    <a:pt x="689" y="2990"/>
                    <a:pt x="713" y="3005"/>
                    <a:pt x="728" y="3013"/>
                  </a:cubicBezTo>
                  <a:cubicBezTo>
                    <a:pt x="620" y="3238"/>
                    <a:pt x="466" y="3584"/>
                    <a:pt x="561" y="3584"/>
                  </a:cubicBezTo>
                  <a:cubicBezTo>
                    <a:pt x="562" y="3584"/>
                    <a:pt x="563" y="3584"/>
                    <a:pt x="564" y="3584"/>
                  </a:cubicBezTo>
                  <a:cubicBezTo>
                    <a:pt x="689" y="3576"/>
                    <a:pt x="791" y="3373"/>
                    <a:pt x="822" y="3295"/>
                  </a:cubicBezTo>
                  <a:lnTo>
                    <a:pt x="822" y="3295"/>
                  </a:lnTo>
                  <a:cubicBezTo>
                    <a:pt x="791" y="3373"/>
                    <a:pt x="721" y="3576"/>
                    <a:pt x="783" y="3663"/>
                  </a:cubicBezTo>
                  <a:cubicBezTo>
                    <a:pt x="790" y="3672"/>
                    <a:pt x="798" y="3676"/>
                    <a:pt x="807" y="3676"/>
                  </a:cubicBezTo>
                  <a:cubicBezTo>
                    <a:pt x="892" y="3676"/>
                    <a:pt x="1033" y="3264"/>
                    <a:pt x="1034" y="3263"/>
                  </a:cubicBezTo>
                  <a:lnTo>
                    <a:pt x="1034" y="3263"/>
                  </a:lnTo>
                  <a:cubicBezTo>
                    <a:pt x="1034" y="3264"/>
                    <a:pt x="955" y="3733"/>
                    <a:pt x="1080" y="3741"/>
                  </a:cubicBezTo>
                  <a:cubicBezTo>
                    <a:pt x="1083" y="3741"/>
                    <a:pt x="1085" y="3741"/>
                    <a:pt x="1088" y="3741"/>
                  </a:cubicBezTo>
                  <a:cubicBezTo>
                    <a:pt x="1216" y="3741"/>
                    <a:pt x="1276" y="3340"/>
                    <a:pt x="1284" y="3271"/>
                  </a:cubicBezTo>
                  <a:cubicBezTo>
                    <a:pt x="1285" y="3266"/>
                    <a:pt x="1286" y="3264"/>
                    <a:pt x="1288" y="3264"/>
                  </a:cubicBezTo>
                  <a:cubicBezTo>
                    <a:pt x="1307" y="3264"/>
                    <a:pt x="1389" y="3485"/>
                    <a:pt x="1462" y="3485"/>
                  </a:cubicBezTo>
                  <a:cubicBezTo>
                    <a:pt x="1473" y="3485"/>
                    <a:pt x="1484" y="3480"/>
                    <a:pt x="1495" y="3467"/>
                  </a:cubicBezTo>
                  <a:cubicBezTo>
                    <a:pt x="1730" y="3170"/>
                    <a:pt x="1307" y="2504"/>
                    <a:pt x="1307" y="2504"/>
                  </a:cubicBezTo>
                  <a:lnTo>
                    <a:pt x="1300" y="2512"/>
                  </a:lnTo>
                  <a:cubicBezTo>
                    <a:pt x="1276" y="2458"/>
                    <a:pt x="1237" y="2403"/>
                    <a:pt x="1190" y="2364"/>
                  </a:cubicBezTo>
                  <a:cubicBezTo>
                    <a:pt x="994" y="2199"/>
                    <a:pt x="861" y="1980"/>
                    <a:pt x="807" y="1738"/>
                  </a:cubicBezTo>
                  <a:lnTo>
                    <a:pt x="869" y="415"/>
                  </a:lnTo>
                  <a:cubicBezTo>
                    <a:pt x="877" y="196"/>
                    <a:pt x="705" y="8"/>
                    <a:pt x="486" y="1"/>
                  </a:cubicBezTo>
                  <a:cubicBezTo>
                    <a:pt x="481" y="0"/>
                    <a:pt x="476" y="0"/>
                    <a:pt x="471"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2476;p57">
              <a:extLst>
                <a:ext uri="{FF2B5EF4-FFF2-40B4-BE49-F238E27FC236}">
                  <a16:creationId xmlns:a16="http://schemas.microsoft.com/office/drawing/2014/main" id="{D0629D5A-AF58-0AAF-EEB8-42F72FB7B270}"/>
                </a:ext>
              </a:extLst>
            </p:cNvPr>
            <p:cNvSpPr/>
            <p:nvPr/>
          </p:nvSpPr>
          <p:spPr>
            <a:xfrm>
              <a:off x="2305525" y="3468875"/>
              <a:ext cx="94325" cy="83650"/>
            </a:xfrm>
            <a:custGeom>
              <a:avLst/>
              <a:gdLst/>
              <a:ahLst/>
              <a:cxnLst/>
              <a:rect l="l" t="t" r="r" b="b"/>
              <a:pathLst>
                <a:path w="3773" h="3346" extrusionOk="0">
                  <a:moveTo>
                    <a:pt x="1454" y="1"/>
                  </a:moveTo>
                  <a:cubicBezTo>
                    <a:pt x="1265" y="1"/>
                    <a:pt x="1080" y="98"/>
                    <a:pt x="971" y="274"/>
                  </a:cubicBezTo>
                  <a:cubicBezTo>
                    <a:pt x="932" y="345"/>
                    <a:pt x="909" y="423"/>
                    <a:pt x="901" y="501"/>
                  </a:cubicBezTo>
                  <a:cubicBezTo>
                    <a:pt x="834" y="466"/>
                    <a:pt x="762" y="450"/>
                    <a:pt x="691" y="450"/>
                  </a:cubicBezTo>
                  <a:cubicBezTo>
                    <a:pt x="540" y="450"/>
                    <a:pt x="394" y="527"/>
                    <a:pt x="314" y="665"/>
                  </a:cubicBezTo>
                  <a:cubicBezTo>
                    <a:pt x="236" y="798"/>
                    <a:pt x="236" y="955"/>
                    <a:pt x="290" y="1088"/>
                  </a:cubicBezTo>
                  <a:cubicBezTo>
                    <a:pt x="228" y="1119"/>
                    <a:pt x="165" y="1174"/>
                    <a:pt x="126" y="1244"/>
                  </a:cubicBezTo>
                  <a:cubicBezTo>
                    <a:pt x="1" y="1456"/>
                    <a:pt x="71" y="1729"/>
                    <a:pt x="283" y="1855"/>
                  </a:cubicBezTo>
                  <a:cubicBezTo>
                    <a:pt x="298" y="1862"/>
                    <a:pt x="314" y="1870"/>
                    <a:pt x="330" y="1878"/>
                  </a:cubicBezTo>
                  <a:cubicBezTo>
                    <a:pt x="283" y="2504"/>
                    <a:pt x="674" y="3099"/>
                    <a:pt x="1300" y="3287"/>
                  </a:cubicBezTo>
                  <a:cubicBezTo>
                    <a:pt x="1432" y="3327"/>
                    <a:pt x="1565" y="3346"/>
                    <a:pt x="1696" y="3346"/>
                  </a:cubicBezTo>
                  <a:cubicBezTo>
                    <a:pt x="2180" y="3346"/>
                    <a:pt x="2634" y="3087"/>
                    <a:pt x="2880" y="2668"/>
                  </a:cubicBezTo>
                  <a:cubicBezTo>
                    <a:pt x="2927" y="2683"/>
                    <a:pt x="2975" y="2691"/>
                    <a:pt x="3023" y="2691"/>
                  </a:cubicBezTo>
                  <a:cubicBezTo>
                    <a:pt x="3174" y="2691"/>
                    <a:pt x="3321" y="2616"/>
                    <a:pt x="3405" y="2473"/>
                  </a:cubicBezTo>
                  <a:cubicBezTo>
                    <a:pt x="3506" y="2301"/>
                    <a:pt x="3483" y="2089"/>
                    <a:pt x="3358" y="1949"/>
                  </a:cubicBezTo>
                  <a:cubicBezTo>
                    <a:pt x="3530" y="1894"/>
                    <a:pt x="3772" y="1776"/>
                    <a:pt x="3718" y="1510"/>
                  </a:cubicBezTo>
                  <a:cubicBezTo>
                    <a:pt x="3655" y="1190"/>
                    <a:pt x="3373" y="1096"/>
                    <a:pt x="3146" y="1088"/>
                  </a:cubicBezTo>
                  <a:cubicBezTo>
                    <a:pt x="3131" y="1088"/>
                    <a:pt x="3123" y="1088"/>
                    <a:pt x="3115" y="1080"/>
                  </a:cubicBezTo>
                  <a:cubicBezTo>
                    <a:pt x="3123" y="1064"/>
                    <a:pt x="3131" y="1049"/>
                    <a:pt x="3139" y="1041"/>
                  </a:cubicBezTo>
                  <a:cubicBezTo>
                    <a:pt x="3264" y="830"/>
                    <a:pt x="3193" y="556"/>
                    <a:pt x="2982" y="431"/>
                  </a:cubicBezTo>
                  <a:cubicBezTo>
                    <a:pt x="2916" y="387"/>
                    <a:pt x="2840" y="367"/>
                    <a:pt x="2764" y="367"/>
                  </a:cubicBezTo>
                  <a:cubicBezTo>
                    <a:pt x="2705" y="367"/>
                    <a:pt x="2645" y="379"/>
                    <a:pt x="2591" y="399"/>
                  </a:cubicBezTo>
                  <a:cubicBezTo>
                    <a:pt x="2544" y="313"/>
                    <a:pt x="2473" y="235"/>
                    <a:pt x="2380" y="180"/>
                  </a:cubicBezTo>
                  <a:cubicBezTo>
                    <a:pt x="2294" y="127"/>
                    <a:pt x="2198" y="102"/>
                    <a:pt x="2102" y="102"/>
                  </a:cubicBezTo>
                  <a:cubicBezTo>
                    <a:pt x="2014" y="102"/>
                    <a:pt x="1926" y="123"/>
                    <a:pt x="1848" y="165"/>
                  </a:cubicBezTo>
                  <a:cubicBezTo>
                    <a:pt x="1816" y="133"/>
                    <a:pt x="1777" y="102"/>
                    <a:pt x="1738" y="79"/>
                  </a:cubicBezTo>
                  <a:cubicBezTo>
                    <a:pt x="1648" y="26"/>
                    <a:pt x="1551" y="1"/>
                    <a:pt x="145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2477;p57">
              <a:extLst>
                <a:ext uri="{FF2B5EF4-FFF2-40B4-BE49-F238E27FC236}">
                  <a16:creationId xmlns:a16="http://schemas.microsoft.com/office/drawing/2014/main" id="{DADB182E-DACA-2548-7866-F5EAC3E12D85}"/>
                </a:ext>
              </a:extLst>
            </p:cNvPr>
            <p:cNvSpPr/>
            <p:nvPr/>
          </p:nvSpPr>
          <p:spPr>
            <a:xfrm>
              <a:off x="2303200" y="3494100"/>
              <a:ext cx="85500" cy="69850"/>
            </a:xfrm>
            <a:custGeom>
              <a:avLst/>
              <a:gdLst/>
              <a:ahLst/>
              <a:cxnLst/>
              <a:rect l="l" t="t" r="r" b="b"/>
              <a:pathLst>
                <a:path w="3420" h="2794" extrusionOk="0">
                  <a:moveTo>
                    <a:pt x="1221" y="1"/>
                  </a:moveTo>
                  <a:cubicBezTo>
                    <a:pt x="1200" y="131"/>
                    <a:pt x="1120" y="511"/>
                    <a:pt x="855" y="511"/>
                  </a:cubicBezTo>
                  <a:cubicBezTo>
                    <a:pt x="816" y="511"/>
                    <a:pt x="774" y="504"/>
                    <a:pt x="728" y="486"/>
                  </a:cubicBezTo>
                  <a:lnTo>
                    <a:pt x="540" y="431"/>
                  </a:lnTo>
                  <a:cubicBezTo>
                    <a:pt x="503" y="419"/>
                    <a:pt x="465" y="414"/>
                    <a:pt x="429" y="414"/>
                  </a:cubicBezTo>
                  <a:cubicBezTo>
                    <a:pt x="267" y="414"/>
                    <a:pt x="122" y="522"/>
                    <a:pt x="70" y="681"/>
                  </a:cubicBezTo>
                  <a:lnTo>
                    <a:pt x="55" y="720"/>
                  </a:lnTo>
                  <a:cubicBezTo>
                    <a:pt x="0" y="916"/>
                    <a:pt x="110" y="1127"/>
                    <a:pt x="305" y="1190"/>
                  </a:cubicBezTo>
                  <a:lnTo>
                    <a:pt x="501" y="1245"/>
                  </a:lnTo>
                  <a:cubicBezTo>
                    <a:pt x="321" y="1863"/>
                    <a:pt x="657" y="2520"/>
                    <a:pt x="1260" y="2708"/>
                  </a:cubicBezTo>
                  <a:lnTo>
                    <a:pt x="1377" y="2747"/>
                  </a:lnTo>
                  <a:cubicBezTo>
                    <a:pt x="1481" y="2778"/>
                    <a:pt x="1586" y="2793"/>
                    <a:pt x="1691" y="2793"/>
                  </a:cubicBezTo>
                  <a:cubicBezTo>
                    <a:pt x="2185" y="2793"/>
                    <a:pt x="2654" y="2459"/>
                    <a:pt x="2809" y="1949"/>
                  </a:cubicBezTo>
                  <a:lnTo>
                    <a:pt x="2879" y="1972"/>
                  </a:lnTo>
                  <a:cubicBezTo>
                    <a:pt x="2913" y="1982"/>
                    <a:pt x="2948" y="1986"/>
                    <a:pt x="2982" y="1986"/>
                  </a:cubicBezTo>
                  <a:cubicBezTo>
                    <a:pt x="3144" y="1986"/>
                    <a:pt x="3297" y="1884"/>
                    <a:pt x="3349" y="1722"/>
                  </a:cubicBezTo>
                  <a:lnTo>
                    <a:pt x="3357" y="1683"/>
                  </a:lnTo>
                  <a:cubicBezTo>
                    <a:pt x="3419" y="1487"/>
                    <a:pt x="3310" y="1276"/>
                    <a:pt x="3106" y="1213"/>
                  </a:cubicBezTo>
                  <a:lnTo>
                    <a:pt x="3036" y="1190"/>
                  </a:lnTo>
                  <a:lnTo>
                    <a:pt x="3036" y="1206"/>
                  </a:lnTo>
                  <a:cubicBezTo>
                    <a:pt x="2997" y="1190"/>
                    <a:pt x="3036" y="955"/>
                    <a:pt x="2981" y="940"/>
                  </a:cubicBezTo>
                  <a:cubicBezTo>
                    <a:pt x="2911" y="924"/>
                    <a:pt x="2817" y="893"/>
                    <a:pt x="2723" y="861"/>
                  </a:cubicBezTo>
                  <a:cubicBezTo>
                    <a:pt x="2639" y="903"/>
                    <a:pt x="2547" y="927"/>
                    <a:pt x="2454" y="927"/>
                  </a:cubicBezTo>
                  <a:cubicBezTo>
                    <a:pt x="2357" y="927"/>
                    <a:pt x="2259" y="902"/>
                    <a:pt x="2167" y="846"/>
                  </a:cubicBezTo>
                  <a:cubicBezTo>
                    <a:pt x="2042" y="775"/>
                    <a:pt x="1964" y="658"/>
                    <a:pt x="1925" y="525"/>
                  </a:cubicBezTo>
                  <a:cubicBezTo>
                    <a:pt x="1909" y="517"/>
                    <a:pt x="1894" y="509"/>
                    <a:pt x="1878" y="501"/>
                  </a:cubicBezTo>
                  <a:cubicBezTo>
                    <a:pt x="1842" y="508"/>
                    <a:pt x="1806" y="512"/>
                    <a:pt x="1768" y="512"/>
                  </a:cubicBezTo>
                  <a:cubicBezTo>
                    <a:pt x="1674" y="512"/>
                    <a:pt x="1576" y="489"/>
                    <a:pt x="1487" y="439"/>
                  </a:cubicBezTo>
                  <a:cubicBezTo>
                    <a:pt x="1330" y="337"/>
                    <a:pt x="1236" y="173"/>
                    <a:pt x="1221"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2478;p57">
              <a:extLst>
                <a:ext uri="{FF2B5EF4-FFF2-40B4-BE49-F238E27FC236}">
                  <a16:creationId xmlns:a16="http://schemas.microsoft.com/office/drawing/2014/main" id="{CA7BFAFE-30B5-3CDC-B7F4-9183CEBBA239}"/>
                </a:ext>
              </a:extLst>
            </p:cNvPr>
            <p:cNvSpPr/>
            <p:nvPr/>
          </p:nvSpPr>
          <p:spPr>
            <a:xfrm>
              <a:off x="2311200" y="3525200"/>
              <a:ext cx="62250" cy="38750"/>
            </a:xfrm>
            <a:custGeom>
              <a:avLst/>
              <a:gdLst/>
              <a:ahLst/>
              <a:cxnLst/>
              <a:rect l="l" t="t" r="r" b="b"/>
              <a:pathLst>
                <a:path w="2490" h="1550" extrusionOk="0">
                  <a:moveTo>
                    <a:pt x="181" y="1"/>
                  </a:moveTo>
                  <a:cubicBezTo>
                    <a:pt x="1" y="619"/>
                    <a:pt x="337" y="1276"/>
                    <a:pt x="940" y="1464"/>
                  </a:cubicBezTo>
                  <a:lnTo>
                    <a:pt x="1057" y="1503"/>
                  </a:lnTo>
                  <a:cubicBezTo>
                    <a:pt x="1161" y="1534"/>
                    <a:pt x="1266" y="1549"/>
                    <a:pt x="1371" y="1549"/>
                  </a:cubicBezTo>
                  <a:cubicBezTo>
                    <a:pt x="1865" y="1549"/>
                    <a:pt x="2334" y="1215"/>
                    <a:pt x="2489" y="705"/>
                  </a:cubicBezTo>
                  <a:lnTo>
                    <a:pt x="2473" y="697"/>
                  </a:lnTo>
                  <a:cubicBezTo>
                    <a:pt x="2274" y="1109"/>
                    <a:pt x="1870" y="1367"/>
                    <a:pt x="1437" y="1367"/>
                  </a:cubicBezTo>
                  <a:cubicBezTo>
                    <a:pt x="1327" y="1367"/>
                    <a:pt x="1215" y="1350"/>
                    <a:pt x="1104" y="1315"/>
                  </a:cubicBezTo>
                  <a:lnTo>
                    <a:pt x="995" y="1284"/>
                  </a:lnTo>
                  <a:cubicBezTo>
                    <a:pt x="455" y="1120"/>
                    <a:pt x="126" y="564"/>
                    <a:pt x="196" y="9"/>
                  </a:cubicBezTo>
                  <a:lnTo>
                    <a:pt x="181" y="1"/>
                  </a:ln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2479;p57">
              <a:extLst>
                <a:ext uri="{FF2B5EF4-FFF2-40B4-BE49-F238E27FC236}">
                  <a16:creationId xmlns:a16="http://schemas.microsoft.com/office/drawing/2014/main" id="{D82A5799-CB88-A2A6-268B-9E55ACA892DC}"/>
                </a:ext>
              </a:extLst>
            </p:cNvPr>
            <p:cNvSpPr/>
            <p:nvPr/>
          </p:nvSpPr>
          <p:spPr>
            <a:xfrm>
              <a:off x="2332525" y="3512650"/>
              <a:ext cx="9800" cy="3675"/>
            </a:xfrm>
            <a:custGeom>
              <a:avLst/>
              <a:gdLst/>
              <a:ahLst/>
              <a:cxnLst/>
              <a:rect l="l" t="t" r="r" b="b"/>
              <a:pathLst>
                <a:path w="392" h="147" extrusionOk="0">
                  <a:moveTo>
                    <a:pt x="215" y="1"/>
                  </a:moveTo>
                  <a:cubicBezTo>
                    <a:pt x="207" y="1"/>
                    <a:pt x="198" y="1"/>
                    <a:pt x="188" y="2"/>
                  </a:cubicBezTo>
                  <a:cubicBezTo>
                    <a:pt x="102" y="2"/>
                    <a:pt x="48" y="41"/>
                    <a:pt x="24" y="80"/>
                  </a:cubicBezTo>
                  <a:cubicBezTo>
                    <a:pt x="1" y="111"/>
                    <a:pt x="16" y="135"/>
                    <a:pt x="40" y="143"/>
                  </a:cubicBezTo>
                  <a:cubicBezTo>
                    <a:pt x="48" y="145"/>
                    <a:pt x="55" y="146"/>
                    <a:pt x="64" y="146"/>
                  </a:cubicBezTo>
                  <a:cubicBezTo>
                    <a:pt x="80" y="146"/>
                    <a:pt x="97" y="143"/>
                    <a:pt x="118" y="143"/>
                  </a:cubicBezTo>
                  <a:cubicBezTo>
                    <a:pt x="149" y="143"/>
                    <a:pt x="173" y="135"/>
                    <a:pt x="204" y="135"/>
                  </a:cubicBezTo>
                  <a:lnTo>
                    <a:pt x="282" y="135"/>
                  </a:lnTo>
                  <a:cubicBezTo>
                    <a:pt x="314" y="127"/>
                    <a:pt x="345" y="127"/>
                    <a:pt x="361" y="119"/>
                  </a:cubicBezTo>
                  <a:cubicBezTo>
                    <a:pt x="384" y="111"/>
                    <a:pt x="392" y="80"/>
                    <a:pt x="361" y="49"/>
                  </a:cubicBezTo>
                  <a:cubicBezTo>
                    <a:pt x="340" y="28"/>
                    <a:pt x="287" y="1"/>
                    <a:pt x="21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2480;p57">
              <a:extLst>
                <a:ext uri="{FF2B5EF4-FFF2-40B4-BE49-F238E27FC236}">
                  <a16:creationId xmlns:a16="http://schemas.microsoft.com/office/drawing/2014/main" id="{AAAFED3B-AC8C-8604-9520-2FB15D099E6B}"/>
                </a:ext>
              </a:extLst>
            </p:cNvPr>
            <p:cNvSpPr/>
            <p:nvPr/>
          </p:nvSpPr>
          <p:spPr>
            <a:xfrm>
              <a:off x="2360700" y="3518775"/>
              <a:ext cx="9225" cy="6500"/>
            </a:xfrm>
            <a:custGeom>
              <a:avLst/>
              <a:gdLst/>
              <a:ahLst/>
              <a:cxnLst/>
              <a:rect l="l" t="t" r="r" b="b"/>
              <a:pathLst>
                <a:path w="369" h="260" extrusionOk="0">
                  <a:moveTo>
                    <a:pt x="100" y="0"/>
                  </a:moveTo>
                  <a:cubicBezTo>
                    <a:pt x="82" y="0"/>
                    <a:pt x="67" y="3"/>
                    <a:pt x="55" y="7"/>
                  </a:cubicBezTo>
                  <a:cubicBezTo>
                    <a:pt x="8" y="23"/>
                    <a:pt x="0" y="54"/>
                    <a:pt x="16" y="78"/>
                  </a:cubicBezTo>
                  <a:cubicBezTo>
                    <a:pt x="32" y="93"/>
                    <a:pt x="63" y="109"/>
                    <a:pt x="87" y="125"/>
                  </a:cubicBezTo>
                  <a:cubicBezTo>
                    <a:pt x="118" y="140"/>
                    <a:pt x="141" y="156"/>
                    <a:pt x="165" y="172"/>
                  </a:cubicBezTo>
                  <a:cubicBezTo>
                    <a:pt x="188" y="187"/>
                    <a:pt x="220" y="203"/>
                    <a:pt x="243" y="219"/>
                  </a:cubicBezTo>
                  <a:cubicBezTo>
                    <a:pt x="266" y="242"/>
                    <a:pt x="290" y="258"/>
                    <a:pt x="321" y="258"/>
                  </a:cubicBezTo>
                  <a:cubicBezTo>
                    <a:pt x="325" y="259"/>
                    <a:pt x="329" y="260"/>
                    <a:pt x="333" y="260"/>
                  </a:cubicBezTo>
                  <a:cubicBezTo>
                    <a:pt x="352" y="260"/>
                    <a:pt x="368" y="242"/>
                    <a:pt x="368" y="203"/>
                  </a:cubicBezTo>
                  <a:cubicBezTo>
                    <a:pt x="360" y="164"/>
                    <a:pt x="321" y="93"/>
                    <a:pt x="243" y="46"/>
                  </a:cubicBezTo>
                  <a:cubicBezTo>
                    <a:pt x="194" y="14"/>
                    <a:pt x="141" y="0"/>
                    <a:pt x="10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2481;p57">
              <a:extLst>
                <a:ext uri="{FF2B5EF4-FFF2-40B4-BE49-F238E27FC236}">
                  <a16:creationId xmlns:a16="http://schemas.microsoft.com/office/drawing/2014/main" id="{2B598BC5-40A9-AACC-5BBC-0ECF4720B2BD}"/>
                </a:ext>
              </a:extLst>
            </p:cNvPr>
            <p:cNvSpPr/>
            <p:nvPr/>
          </p:nvSpPr>
          <p:spPr>
            <a:xfrm>
              <a:off x="2335625" y="3537225"/>
              <a:ext cx="15325" cy="9725"/>
            </a:xfrm>
            <a:custGeom>
              <a:avLst/>
              <a:gdLst/>
              <a:ahLst/>
              <a:cxnLst/>
              <a:rect l="l" t="t" r="r" b="b"/>
              <a:pathLst>
                <a:path w="613" h="389" extrusionOk="0">
                  <a:moveTo>
                    <a:pt x="151" y="1"/>
                  </a:moveTo>
                  <a:cubicBezTo>
                    <a:pt x="36" y="1"/>
                    <a:pt x="1" y="329"/>
                    <a:pt x="229" y="380"/>
                  </a:cubicBezTo>
                  <a:cubicBezTo>
                    <a:pt x="253" y="386"/>
                    <a:pt x="275" y="388"/>
                    <a:pt x="297" y="388"/>
                  </a:cubicBezTo>
                  <a:cubicBezTo>
                    <a:pt x="499" y="388"/>
                    <a:pt x="613" y="181"/>
                    <a:pt x="471" y="146"/>
                  </a:cubicBezTo>
                  <a:cubicBezTo>
                    <a:pt x="315" y="99"/>
                    <a:pt x="174" y="5"/>
                    <a:pt x="174" y="5"/>
                  </a:cubicBezTo>
                  <a:cubicBezTo>
                    <a:pt x="166" y="2"/>
                    <a:pt x="158" y="1"/>
                    <a:pt x="151"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2482;p57">
              <a:extLst>
                <a:ext uri="{FF2B5EF4-FFF2-40B4-BE49-F238E27FC236}">
                  <a16:creationId xmlns:a16="http://schemas.microsoft.com/office/drawing/2014/main" id="{82C29927-E7E0-CB61-E3E0-D62AF17CB02A}"/>
                </a:ext>
              </a:extLst>
            </p:cNvPr>
            <p:cNvSpPr/>
            <p:nvPr/>
          </p:nvSpPr>
          <p:spPr>
            <a:xfrm>
              <a:off x="2339375" y="3541625"/>
              <a:ext cx="3150" cy="3550"/>
            </a:xfrm>
            <a:custGeom>
              <a:avLst/>
              <a:gdLst/>
              <a:ahLst/>
              <a:cxnLst/>
              <a:rect l="l" t="t" r="r" b="b"/>
              <a:pathLst>
                <a:path w="126" h="142" extrusionOk="0">
                  <a:moveTo>
                    <a:pt x="32" y="1"/>
                  </a:moveTo>
                  <a:cubicBezTo>
                    <a:pt x="16" y="1"/>
                    <a:pt x="1" y="9"/>
                    <a:pt x="1" y="24"/>
                  </a:cubicBezTo>
                  <a:cubicBezTo>
                    <a:pt x="1" y="40"/>
                    <a:pt x="8" y="56"/>
                    <a:pt x="24" y="56"/>
                  </a:cubicBezTo>
                  <a:cubicBezTo>
                    <a:pt x="40" y="64"/>
                    <a:pt x="48" y="64"/>
                    <a:pt x="55" y="71"/>
                  </a:cubicBezTo>
                  <a:cubicBezTo>
                    <a:pt x="63" y="87"/>
                    <a:pt x="63" y="95"/>
                    <a:pt x="63" y="103"/>
                  </a:cubicBezTo>
                  <a:cubicBezTo>
                    <a:pt x="63" y="118"/>
                    <a:pt x="71" y="134"/>
                    <a:pt x="87" y="142"/>
                  </a:cubicBezTo>
                  <a:lnTo>
                    <a:pt x="94" y="142"/>
                  </a:lnTo>
                  <a:cubicBezTo>
                    <a:pt x="110" y="142"/>
                    <a:pt x="118" y="126"/>
                    <a:pt x="126" y="111"/>
                  </a:cubicBezTo>
                  <a:cubicBezTo>
                    <a:pt x="126" y="87"/>
                    <a:pt x="118" y="56"/>
                    <a:pt x="102" y="40"/>
                  </a:cubicBezTo>
                  <a:cubicBezTo>
                    <a:pt x="87" y="17"/>
                    <a:pt x="55"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2483;p57">
              <a:extLst>
                <a:ext uri="{FF2B5EF4-FFF2-40B4-BE49-F238E27FC236}">
                  <a16:creationId xmlns:a16="http://schemas.microsoft.com/office/drawing/2014/main" id="{A245802E-CC29-5CC2-F82D-E059B98D8333}"/>
                </a:ext>
              </a:extLst>
            </p:cNvPr>
            <p:cNvSpPr/>
            <p:nvPr/>
          </p:nvSpPr>
          <p:spPr>
            <a:xfrm>
              <a:off x="2333900" y="3523100"/>
              <a:ext cx="5300" cy="4825"/>
            </a:xfrm>
            <a:custGeom>
              <a:avLst/>
              <a:gdLst/>
              <a:ahLst/>
              <a:cxnLst/>
              <a:rect l="l" t="t" r="r" b="b"/>
              <a:pathLst>
                <a:path w="212" h="193" extrusionOk="0">
                  <a:moveTo>
                    <a:pt x="106" y="1"/>
                  </a:moveTo>
                  <a:cubicBezTo>
                    <a:pt x="83" y="1"/>
                    <a:pt x="59" y="10"/>
                    <a:pt x="40" y="30"/>
                  </a:cubicBezTo>
                  <a:cubicBezTo>
                    <a:pt x="0" y="69"/>
                    <a:pt x="0" y="124"/>
                    <a:pt x="40" y="163"/>
                  </a:cubicBezTo>
                  <a:cubicBezTo>
                    <a:pt x="55" y="183"/>
                    <a:pt x="79" y="192"/>
                    <a:pt x="103" y="192"/>
                  </a:cubicBezTo>
                  <a:cubicBezTo>
                    <a:pt x="128" y="192"/>
                    <a:pt x="153" y="183"/>
                    <a:pt x="173" y="163"/>
                  </a:cubicBezTo>
                  <a:cubicBezTo>
                    <a:pt x="212" y="132"/>
                    <a:pt x="212" y="69"/>
                    <a:pt x="173" y="30"/>
                  </a:cubicBezTo>
                  <a:cubicBezTo>
                    <a:pt x="153" y="10"/>
                    <a:pt x="130" y="1"/>
                    <a:pt x="106"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2484;p57">
              <a:extLst>
                <a:ext uri="{FF2B5EF4-FFF2-40B4-BE49-F238E27FC236}">
                  <a16:creationId xmlns:a16="http://schemas.microsoft.com/office/drawing/2014/main" id="{98F28F5D-20B9-757F-8CD2-D91E53DFF38F}"/>
                </a:ext>
              </a:extLst>
            </p:cNvPr>
            <p:cNvSpPr/>
            <p:nvPr/>
          </p:nvSpPr>
          <p:spPr>
            <a:xfrm>
              <a:off x="2358950" y="3529550"/>
              <a:ext cx="5300" cy="4825"/>
            </a:xfrm>
            <a:custGeom>
              <a:avLst/>
              <a:gdLst/>
              <a:ahLst/>
              <a:cxnLst/>
              <a:rect l="l" t="t" r="r" b="b"/>
              <a:pathLst>
                <a:path w="212" h="193" extrusionOk="0">
                  <a:moveTo>
                    <a:pt x="106" y="1"/>
                  </a:moveTo>
                  <a:cubicBezTo>
                    <a:pt x="82" y="1"/>
                    <a:pt x="59" y="11"/>
                    <a:pt x="39" y="30"/>
                  </a:cubicBezTo>
                  <a:cubicBezTo>
                    <a:pt x="0" y="69"/>
                    <a:pt x="0" y="124"/>
                    <a:pt x="31" y="163"/>
                  </a:cubicBezTo>
                  <a:cubicBezTo>
                    <a:pt x="51" y="183"/>
                    <a:pt x="76" y="193"/>
                    <a:pt x="102" y="193"/>
                  </a:cubicBezTo>
                  <a:cubicBezTo>
                    <a:pt x="127" y="193"/>
                    <a:pt x="153" y="183"/>
                    <a:pt x="172" y="163"/>
                  </a:cubicBezTo>
                  <a:cubicBezTo>
                    <a:pt x="211" y="132"/>
                    <a:pt x="211" y="69"/>
                    <a:pt x="172" y="30"/>
                  </a:cubicBezTo>
                  <a:cubicBezTo>
                    <a:pt x="153" y="11"/>
                    <a:pt x="129" y="1"/>
                    <a:pt x="106"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2485;p57">
              <a:extLst>
                <a:ext uri="{FF2B5EF4-FFF2-40B4-BE49-F238E27FC236}">
                  <a16:creationId xmlns:a16="http://schemas.microsoft.com/office/drawing/2014/main" id="{FA1ABCE3-CF7D-7FA2-38B5-1869EF72E62F}"/>
                </a:ext>
              </a:extLst>
            </p:cNvPr>
            <p:cNvSpPr/>
            <p:nvPr/>
          </p:nvSpPr>
          <p:spPr>
            <a:xfrm>
              <a:off x="2332150" y="3526225"/>
              <a:ext cx="7050" cy="3700"/>
            </a:xfrm>
            <a:custGeom>
              <a:avLst/>
              <a:gdLst/>
              <a:ahLst/>
              <a:cxnLst/>
              <a:rect l="l" t="t" r="r" b="b"/>
              <a:pathLst>
                <a:path w="282" h="148" extrusionOk="0">
                  <a:moveTo>
                    <a:pt x="114" y="0"/>
                  </a:moveTo>
                  <a:cubicBezTo>
                    <a:pt x="90" y="0"/>
                    <a:pt x="62" y="4"/>
                    <a:pt x="31" y="14"/>
                  </a:cubicBezTo>
                  <a:cubicBezTo>
                    <a:pt x="8" y="14"/>
                    <a:pt x="0" y="38"/>
                    <a:pt x="8" y="61"/>
                  </a:cubicBezTo>
                  <a:cubicBezTo>
                    <a:pt x="8" y="79"/>
                    <a:pt x="21" y="88"/>
                    <a:pt x="38" y="88"/>
                  </a:cubicBezTo>
                  <a:cubicBezTo>
                    <a:pt x="43" y="88"/>
                    <a:pt x="49" y="87"/>
                    <a:pt x="55" y="85"/>
                  </a:cubicBezTo>
                  <a:cubicBezTo>
                    <a:pt x="73" y="81"/>
                    <a:pt x="88" y="79"/>
                    <a:pt x="102" y="79"/>
                  </a:cubicBezTo>
                  <a:cubicBezTo>
                    <a:pt x="169" y="79"/>
                    <a:pt x="196" y="118"/>
                    <a:pt x="196" y="124"/>
                  </a:cubicBezTo>
                  <a:cubicBezTo>
                    <a:pt x="203" y="140"/>
                    <a:pt x="219" y="148"/>
                    <a:pt x="235" y="148"/>
                  </a:cubicBezTo>
                  <a:lnTo>
                    <a:pt x="250" y="148"/>
                  </a:lnTo>
                  <a:cubicBezTo>
                    <a:pt x="274" y="132"/>
                    <a:pt x="282" y="108"/>
                    <a:pt x="274" y="93"/>
                  </a:cubicBezTo>
                  <a:cubicBezTo>
                    <a:pt x="256" y="56"/>
                    <a:pt x="204" y="0"/>
                    <a:pt x="114"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2486;p57">
              <a:extLst>
                <a:ext uri="{FF2B5EF4-FFF2-40B4-BE49-F238E27FC236}">
                  <a16:creationId xmlns:a16="http://schemas.microsoft.com/office/drawing/2014/main" id="{56F6C1CC-847C-4422-AEA3-1B2BAA08CBB3}"/>
                </a:ext>
              </a:extLst>
            </p:cNvPr>
            <p:cNvSpPr/>
            <p:nvPr/>
          </p:nvSpPr>
          <p:spPr>
            <a:xfrm>
              <a:off x="2357375" y="3532550"/>
              <a:ext cx="7075" cy="3625"/>
            </a:xfrm>
            <a:custGeom>
              <a:avLst/>
              <a:gdLst/>
              <a:ahLst/>
              <a:cxnLst/>
              <a:rect l="l" t="t" r="r" b="b"/>
              <a:pathLst>
                <a:path w="283" h="145" extrusionOk="0">
                  <a:moveTo>
                    <a:pt x="110" y="0"/>
                  </a:moveTo>
                  <a:cubicBezTo>
                    <a:pt x="87" y="0"/>
                    <a:pt x="60" y="4"/>
                    <a:pt x="32" y="12"/>
                  </a:cubicBezTo>
                  <a:cubicBezTo>
                    <a:pt x="16" y="20"/>
                    <a:pt x="0" y="43"/>
                    <a:pt x="8" y="59"/>
                  </a:cubicBezTo>
                  <a:cubicBezTo>
                    <a:pt x="16" y="82"/>
                    <a:pt x="32" y="90"/>
                    <a:pt x="55" y="90"/>
                  </a:cubicBezTo>
                  <a:cubicBezTo>
                    <a:pt x="77" y="83"/>
                    <a:pt x="97" y="81"/>
                    <a:pt x="113" y="81"/>
                  </a:cubicBezTo>
                  <a:cubicBezTo>
                    <a:pt x="172" y="81"/>
                    <a:pt x="196" y="115"/>
                    <a:pt x="196" y="121"/>
                  </a:cubicBezTo>
                  <a:cubicBezTo>
                    <a:pt x="204" y="137"/>
                    <a:pt x="220" y="145"/>
                    <a:pt x="235" y="145"/>
                  </a:cubicBezTo>
                  <a:lnTo>
                    <a:pt x="251" y="145"/>
                  </a:lnTo>
                  <a:cubicBezTo>
                    <a:pt x="274" y="129"/>
                    <a:pt x="282" y="106"/>
                    <a:pt x="274" y="90"/>
                  </a:cubicBezTo>
                  <a:cubicBezTo>
                    <a:pt x="256" y="53"/>
                    <a:pt x="202" y="0"/>
                    <a:pt x="110"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2487;p57">
              <a:extLst>
                <a:ext uri="{FF2B5EF4-FFF2-40B4-BE49-F238E27FC236}">
                  <a16:creationId xmlns:a16="http://schemas.microsoft.com/office/drawing/2014/main" id="{D363A2A4-4AAB-3B95-3D5D-FC44679D8122}"/>
                </a:ext>
              </a:extLst>
            </p:cNvPr>
            <p:cNvSpPr/>
            <p:nvPr/>
          </p:nvSpPr>
          <p:spPr>
            <a:xfrm>
              <a:off x="2344650" y="3525150"/>
              <a:ext cx="9425" cy="10450"/>
            </a:xfrm>
            <a:custGeom>
              <a:avLst/>
              <a:gdLst/>
              <a:ahLst/>
              <a:cxnLst/>
              <a:rect l="l" t="t" r="r" b="b"/>
              <a:pathLst>
                <a:path w="377" h="418" extrusionOk="0">
                  <a:moveTo>
                    <a:pt x="192" y="1"/>
                  </a:moveTo>
                  <a:cubicBezTo>
                    <a:pt x="173" y="1"/>
                    <a:pt x="156" y="15"/>
                    <a:pt x="149" y="34"/>
                  </a:cubicBezTo>
                  <a:cubicBezTo>
                    <a:pt x="134" y="112"/>
                    <a:pt x="189" y="198"/>
                    <a:pt x="267" y="214"/>
                  </a:cubicBezTo>
                  <a:cubicBezTo>
                    <a:pt x="275" y="214"/>
                    <a:pt x="283" y="222"/>
                    <a:pt x="290" y="230"/>
                  </a:cubicBezTo>
                  <a:cubicBezTo>
                    <a:pt x="290" y="230"/>
                    <a:pt x="290" y="237"/>
                    <a:pt x="290" y="245"/>
                  </a:cubicBezTo>
                  <a:lnTo>
                    <a:pt x="290" y="253"/>
                  </a:lnTo>
                  <a:cubicBezTo>
                    <a:pt x="283" y="284"/>
                    <a:pt x="267" y="308"/>
                    <a:pt x="243" y="324"/>
                  </a:cubicBezTo>
                  <a:cubicBezTo>
                    <a:pt x="220" y="339"/>
                    <a:pt x="189" y="339"/>
                    <a:pt x="165" y="339"/>
                  </a:cubicBezTo>
                  <a:lnTo>
                    <a:pt x="56" y="316"/>
                  </a:lnTo>
                  <a:cubicBezTo>
                    <a:pt x="51" y="314"/>
                    <a:pt x="47" y="314"/>
                    <a:pt x="43" y="314"/>
                  </a:cubicBezTo>
                  <a:cubicBezTo>
                    <a:pt x="27" y="314"/>
                    <a:pt x="15" y="326"/>
                    <a:pt x="9" y="339"/>
                  </a:cubicBezTo>
                  <a:cubicBezTo>
                    <a:pt x="1" y="363"/>
                    <a:pt x="16" y="386"/>
                    <a:pt x="40" y="394"/>
                  </a:cubicBezTo>
                  <a:lnTo>
                    <a:pt x="149" y="417"/>
                  </a:lnTo>
                  <a:lnTo>
                    <a:pt x="189" y="417"/>
                  </a:lnTo>
                  <a:cubicBezTo>
                    <a:pt x="220" y="417"/>
                    <a:pt x="259" y="410"/>
                    <a:pt x="283" y="386"/>
                  </a:cubicBezTo>
                  <a:cubicBezTo>
                    <a:pt x="329" y="363"/>
                    <a:pt x="353" y="324"/>
                    <a:pt x="369" y="277"/>
                  </a:cubicBezTo>
                  <a:lnTo>
                    <a:pt x="369" y="261"/>
                  </a:lnTo>
                  <a:cubicBezTo>
                    <a:pt x="376" y="237"/>
                    <a:pt x="369" y="206"/>
                    <a:pt x="353" y="183"/>
                  </a:cubicBezTo>
                  <a:cubicBezTo>
                    <a:pt x="337" y="159"/>
                    <a:pt x="314" y="144"/>
                    <a:pt x="290" y="136"/>
                  </a:cubicBezTo>
                  <a:cubicBezTo>
                    <a:pt x="251" y="128"/>
                    <a:pt x="220" y="89"/>
                    <a:pt x="228" y="50"/>
                  </a:cubicBezTo>
                  <a:cubicBezTo>
                    <a:pt x="236" y="26"/>
                    <a:pt x="220" y="11"/>
                    <a:pt x="204" y="3"/>
                  </a:cubicBezTo>
                  <a:cubicBezTo>
                    <a:pt x="200" y="1"/>
                    <a:pt x="196" y="1"/>
                    <a:pt x="192"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2488;p57">
              <a:extLst>
                <a:ext uri="{FF2B5EF4-FFF2-40B4-BE49-F238E27FC236}">
                  <a16:creationId xmlns:a16="http://schemas.microsoft.com/office/drawing/2014/main" id="{54F5EE8B-CB95-5537-A9B5-D9E14714DA6A}"/>
                </a:ext>
              </a:extLst>
            </p:cNvPr>
            <p:cNvSpPr/>
            <p:nvPr/>
          </p:nvSpPr>
          <p:spPr>
            <a:xfrm>
              <a:off x="2340150" y="3538300"/>
              <a:ext cx="4525" cy="2550"/>
            </a:xfrm>
            <a:custGeom>
              <a:avLst/>
              <a:gdLst/>
              <a:ahLst/>
              <a:cxnLst/>
              <a:rect l="l" t="t" r="r" b="b"/>
              <a:pathLst>
                <a:path w="181" h="102" extrusionOk="0">
                  <a:moveTo>
                    <a:pt x="48" y="1"/>
                  </a:moveTo>
                  <a:lnTo>
                    <a:pt x="32" y="17"/>
                  </a:lnTo>
                  <a:cubicBezTo>
                    <a:pt x="1" y="32"/>
                    <a:pt x="17" y="71"/>
                    <a:pt x="56" y="87"/>
                  </a:cubicBezTo>
                  <a:cubicBezTo>
                    <a:pt x="73" y="98"/>
                    <a:pt x="93" y="102"/>
                    <a:pt x="111" y="102"/>
                  </a:cubicBezTo>
                  <a:cubicBezTo>
                    <a:pt x="132" y="102"/>
                    <a:pt x="152" y="96"/>
                    <a:pt x="165" y="87"/>
                  </a:cubicBezTo>
                  <a:lnTo>
                    <a:pt x="181" y="64"/>
                  </a:lnTo>
                  <a:cubicBezTo>
                    <a:pt x="181" y="64"/>
                    <a:pt x="79" y="17"/>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2489;p57">
              <a:extLst>
                <a:ext uri="{FF2B5EF4-FFF2-40B4-BE49-F238E27FC236}">
                  <a16:creationId xmlns:a16="http://schemas.microsoft.com/office/drawing/2014/main" id="{537F01C3-1B4F-934B-AAEF-8332FEAB512D}"/>
                </a:ext>
              </a:extLst>
            </p:cNvPr>
            <p:cNvSpPr/>
            <p:nvPr/>
          </p:nvSpPr>
          <p:spPr>
            <a:xfrm>
              <a:off x="2309850" y="3511050"/>
              <a:ext cx="5300" cy="6950"/>
            </a:xfrm>
            <a:custGeom>
              <a:avLst/>
              <a:gdLst/>
              <a:ahLst/>
              <a:cxnLst/>
              <a:rect l="l" t="t" r="r" b="b"/>
              <a:pathLst>
                <a:path w="212" h="278" extrusionOk="0">
                  <a:moveTo>
                    <a:pt x="87" y="0"/>
                  </a:moveTo>
                  <a:cubicBezTo>
                    <a:pt x="78" y="0"/>
                    <a:pt x="70" y="4"/>
                    <a:pt x="63" y="11"/>
                  </a:cubicBezTo>
                  <a:cubicBezTo>
                    <a:pt x="39" y="19"/>
                    <a:pt x="39" y="50"/>
                    <a:pt x="55" y="66"/>
                  </a:cubicBezTo>
                  <a:lnTo>
                    <a:pt x="110" y="144"/>
                  </a:lnTo>
                  <a:lnTo>
                    <a:pt x="24" y="199"/>
                  </a:lnTo>
                  <a:cubicBezTo>
                    <a:pt x="8" y="215"/>
                    <a:pt x="0" y="238"/>
                    <a:pt x="16" y="262"/>
                  </a:cubicBezTo>
                  <a:cubicBezTo>
                    <a:pt x="24" y="269"/>
                    <a:pt x="39" y="277"/>
                    <a:pt x="47" y="277"/>
                  </a:cubicBezTo>
                  <a:cubicBezTo>
                    <a:pt x="55" y="277"/>
                    <a:pt x="63" y="277"/>
                    <a:pt x="70" y="269"/>
                  </a:cubicBezTo>
                  <a:lnTo>
                    <a:pt x="188" y="191"/>
                  </a:lnTo>
                  <a:cubicBezTo>
                    <a:pt x="196" y="183"/>
                    <a:pt x="204" y="175"/>
                    <a:pt x="211" y="160"/>
                  </a:cubicBezTo>
                  <a:cubicBezTo>
                    <a:pt x="211" y="152"/>
                    <a:pt x="204" y="144"/>
                    <a:pt x="204" y="136"/>
                  </a:cubicBezTo>
                  <a:lnTo>
                    <a:pt x="117" y="19"/>
                  </a:lnTo>
                  <a:cubicBezTo>
                    <a:pt x="109" y="6"/>
                    <a:pt x="98" y="0"/>
                    <a:pt x="8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2490;p57">
              <a:extLst>
                <a:ext uri="{FF2B5EF4-FFF2-40B4-BE49-F238E27FC236}">
                  <a16:creationId xmlns:a16="http://schemas.microsoft.com/office/drawing/2014/main" id="{64B89086-293E-855C-639A-DD3F281EC74E}"/>
                </a:ext>
              </a:extLst>
            </p:cNvPr>
            <p:cNvSpPr/>
            <p:nvPr/>
          </p:nvSpPr>
          <p:spPr>
            <a:xfrm>
              <a:off x="2376750" y="3530475"/>
              <a:ext cx="5300" cy="6875"/>
            </a:xfrm>
            <a:custGeom>
              <a:avLst/>
              <a:gdLst/>
              <a:ahLst/>
              <a:cxnLst/>
              <a:rect l="l" t="t" r="r" b="b"/>
              <a:pathLst>
                <a:path w="212" h="275" extrusionOk="0">
                  <a:moveTo>
                    <a:pt x="167" y="0"/>
                  </a:moveTo>
                  <a:cubicBezTo>
                    <a:pt x="159" y="0"/>
                    <a:pt x="150" y="3"/>
                    <a:pt x="141" y="9"/>
                  </a:cubicBezTo>
                  <a:lnTo>
                    <a:pt x="24" y="79"/>
                  </a:lnTo>
                  <a:cubicBezTo>
                    <a:pt x="16" y="87"/>
                    <a:pt x="8" y="95"/>
                    <a:pt x="0" y="103"/>
                  </a:cubicBezTo>
                  <a:cubicBezTo>
                    <a:pt x="0" y="118"/>
                    <a:pt x="0" y="126"/>
                    <a:pt x="8" y="134"/>
                  </a:cubicBezTo>
                  <a:lnTo>
                    <a:pt x="86" y="251"/>
                  </a:lnTo>
                  <a:cubicBezTo>
                    <a:pt x="94" y="267"/>
                    <a:pt x="110" y="275"/>
                    <a:pt x="125" y="275"/>
                  </a:cubicBezTo>
                  <a:cubicBezTo>
                    <a:pt x="125" y="275"/>
                    <a:pt x="133" y="267"/>
                    <a:pt x="141" y="267"/>
                  </a:cubicBezTo>
                  <a:cubicBezTo>
                    <a:pt x="164" y="251"/>
                    <a:pt x="164" y="228"/>
                    <a:pt x="157" y="212"/>
                  </a:cubicBezTo>
                  <a:lnTo>
                    <a:pt x="102" y="126"/>
                  </a:lnTo>
                  <a:lnTo>
                    <a:pt x="188" y="71"/>
                  </a:lnTo>
                  <a:cubicBezTo>
                    <a:pt x="203" y="64"/>
                    <a:pt x="211" y="40"/>
                    <a:pt x="196" y="17"/>
                  </a:cubicBezTo>
                  <a:cubicBezTo>
                    <a:pt x="191" y="7"/>
                    <a:pt x="180" y="0"/>
                    <a:pt x="167" y="0"/>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813;p33">
            <a:extLst>
              <a:ext uri="{FF2B5EF4-FFF2-40B4-BE49-F238E27FC236}">
                <a16:creationId xmlns:a16="http://schemas.microsoft.com/office/drawing/2014/main" id="{7E85E519-482B-2675-7CF7-73FE833255F2}"/>
              </a:ext>
            </a:extLst>
          </p:cNvPr>
          <p:cNvSpPr txBox="1">
            <a:spLocks/>
          </p:cNvSpPr>
          <p:nvPr/>
        </p:nvSpPr>
        <p:spPr>
          <a:xfrm>
            <a:off x="210677" y="117287"/>
            <a:ext cx="3227100" cy="137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9600" dirty="0">
                <a:solidFill>
                  <a:schemeClr val="accent1">
                    <a:lumMod val="75000"/>
                  </a:schemeClr>
                </a:solidFill>
                <a:latin typeface="Pacifico" panose="00000500000000000000" pitchFamily="2" charset="0"/>
              </a:rPr>
              <a:t>01.</a:t>
            </a:r>
          </a:p>
        </p:txBody>
      </p:sp>
      <p:pic>
        <p:nvPicPr>
          <p:cNvPr id="2" name="Picture 1">
            <a:extLst>
              <a:ext uri="{FF2B5EF4-FFF2-40B4-BE49-F238E27FC236}">
                <a16:creationId xmlns:a16="http://schemas.microsoft.com/office/drawing/2014/main" id="{B0865443-F304-4C7A-3209-0088670D546D}"/>
              </a:ext>
            </a:extLst>
          </p:cNvPr>
          <p:cNvPicPr>
            <a:picLocks noChangeAspect="1"/>
          </p:cNvPicPr>
          <p:nvPr/>
        </p:nvPicPr>
        <p:blipFill>
          <a:blip r:embed="rId3"/>
          <a:stretch>
            <a:fillRect/>
          </a:stretch>
        </p:blipFill>
        <p:spPr>
          <a:xfrm>
            <a:off x="8149101" y="426961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16" name="Google Shape;744;p31">
            <a:extLst>
              <a:ext uri="{FF2B5EF4-FFF2-40B4-BE49-F238E27FC236}">
                <a16:creationId xmlns:a16="http://schemas.microsoft.com/office/drawing/2014/main" id="{48514888-18E3-6AF9-B9A9-4BD0A95C9E5A}"/>
              </a:ext>
            </a:extLst>
          </p:cNvPr>
          <p:cNvSpPr txBox="1">
            <a:spLocks noGrp="1"/>
          </p:cNvSpPr>
          <p:nvPr>
            <p:ph type="title"/>
          </p:nvPr>
        </p:nvSpPr>
        <p:spPr>
          <a:xfrm>
            <a:off x="216195" y="157896"/>
            <a:ext cx="8711609"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200" b="1" dirty="0">
                <a:latin typeface="Bahnschrift" panose="020B0502040204020203" pitchFamily="34" charset="0"/>
              </a:rPr>
              <a:t>Ex1: You are going to listen to a talk about family life. Work in pairs. Choose the aspect(s) that you think will be mentioned in the talk.</a:t>
            </a:r>
            <a:endParaRPr sz="2200" b="1" dirty="0">
              <a:latin typeface="Bahnschrift" panose="020B0502040204020203" pitchFamily="34" charset="0"/>
            </a:endParaRPr>
          </a:p>
        </p:txBody>
      </p:sp>
      <p:pic>
        <p:nvPicPr>
          <p:cNvPr id="1026" name="Picture 2">
            <a:extLst>
              <a:ext uri="{FF2B5EF4-FFF2-40B4-BE49-F238E27FC236}">
                <a16:creationId xmlns:a16="http://schemas.microsoft.com/office/drawing/2014/main" id="{A4A790A4-9632-C5A2-77AA-BB838A780A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866" l="2703" r="97921"/>
                    </a14:imgEffect>
                  </a14:imgLayer>
                </a14:imgProps>
              </a:ext>
              <a:ext uri="{28A0092B-C50C-407E-A947-70E740481C1C}">
                <a14:useLocalDpi xmlns:a14="http://schemas.microsoft.com/office/drawing/2010/main" val="0"/>
              </a:ext>
            </a:extLst>
          </a:blip>
          <a:srcRect/>
          <a:stretch>
            <a:fillRect/>
          </a:stretch>
        </p:blipFill>
        <p:spPr bwMode="auto">
          <a:xfrm>
            <a:off x="-50835" y="1349891"/>
            <a:ext cx="5196994" cy="339931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48CB2D1-D26F-6C74-48E2-E64001B0C808}"/>
              </a:ext>
            </a:extLst>
          </p:cNvPr>
          <p:cNvSpPr txBox="1"/>
          <p:nvPr/>
        </p:nvSpPr>
        <p:spPr>
          <a:xfrm>
            <a:off x="4974265" y="1151417"/>
            <a:ext cx="4169735" cy="3261662"/>
          </a:xfrm>
          <a:prstGeom prst="rect">
            <a:avLst/>
          </a:prstGeom>
          <a:noFill/>
        </p:spPr>
        <p:txBody>
          <a:bodyPr wrap="square">
            <a:spAutoFit/>
          </a:bodyPr>
          <a:lstStyle/>
          <a:p>
            <a:pPr rtl="0">
              <a:lnSpc>
                <a:spcPct val="150000"/>
              </a:lnSpc>
              <a:spcBef>
                <a:spcPts val="0"/>
              </a:spcBef>
              <a:spcAft>
                <a:spcPts val="0"/>
              </a:spcAft>
            </a:pPr>
            <a:r>
              <a:rPr lang="en-US" sz="2800" b="1" i="0" u="none" strike="noStrike" dirty="0">
                <a:solidFill>
                  <a:srgbClr val="000000"/>
                </a:solidFill>
                <a:effectLst/>
                <a:latin typeface="PaTRICK HAND" panose="00000500000000000000" pitchFamily="2" charset="0"/>
              </a:rPr>
              <a:t>a. </a:t>
            </a:r>
            <a:r>
              <a:rPr lang="en-US" sz="2800" b="0" i="0" u="none" strike="noStrike" dirty="0">
                <a:solidFill>
                  <a:srgbClr val="000000"/>
                </a:solidFill>
                <a:effectLst/>
                <a:latin typeface="PaTRICK HAND" panose="00000500000000000000" pitchFamily="2" charset="0"/>
              </a:rPr>
              <a:t>Family types</a:t>
            </a:r>
            <a:endParaRPr lang="en-US" sz="2800" b="0" dirty="0">
              <a:effectLst/>
              <a:latin typeface="PaTRICK HAND" panose="00000500000000000000" pitchFamily="2" charset="0"/>
            </a:endParaRPr>
          </a:p>
          <a:p>
            <a:pPr rtl="0">
              <a:lnSpc>
                <a:spcPct val="150000"/>
              </a:lnSpc>
              <a:spcBef>
                <a:spcPts val="0"/>
              </a:spcBef>
              <a:spcAft>
                <a:spcPts val="0"/>
              </a:spcAft>
            </a:pPr>
            <a:r>
              <a:rPr lang="en-US" sz="2800" b="1" i="0" u="none" strike="noStrike" dirty="0">
                <a:solidFill>
                  <a:srgbClr val="000000"/>
                </a:solidFill>
                <a:effectLst/>
                <a:latin typeface="PaTRICK HAND" panose="00000500000000000000" pitchFamily="2" charset="0"/>
              </a:rPr>
              <a:t>b. </a:t>
            </a:r>
            <a:r>
              <a:rPr lang="en-US" sz="2800" b="0" i="0" u="none" strike="noStrike" dirty="0">
                <a:solidFill>
                  <a:srgbClr val="000000"/>
                </a:solidFill>
                <a:effectLst/>
                <a:latin typeface="PaTRICK HAND" panose="00000500000000000000" pitchFamily="2" charset="0"/>
              </a:rPr>
              <a:t>Parents’ working places</a:t>
            </a:r>
            <a:endParaRPr lang="en-US" sz="2800" b="0" dirty="0">
              <a:effectLst/>
              <a:latin typeface="PaTRICK HAND" panose="00000500000000000000" pitchFamily="2" charset="0"/>
            </a:endParaRPr>
          </a:p>
          <a:p>
            <a:pPr rtl="0">
              <a:lnSpc>
                <a:spcPct val="150000"/>
              </a:lnSpc>
              <a:spcBef>
                <a:spcPts val="0"/>
              </a:spcBef>
              <a:spcAft>
                <a:spcPts val="0"/>
              </a:spcAft>
            </a:pPr>
            <a:r>
              <a:rPr lang="en-US" sz="2800" b="1" i="0" u="none" strike="noStrike" dirty="0">
                <a:solidFill>
                  <a:srgbClr val="000000"/>
                </a:solidFill>
                <a:effectLst/>
                <a:latin typeface="PaTRICK HAND" panose="00000500000000000000" pitchFamily="2" charset="0"/>
              </a:rPr>
              <a:t>c. </a:t>
            </a:r>
            <a:r>
              <a:rPr lang="en-US" sz="2800" b="0" i="0" u="none" strike="noStrike" dirty="0">
                <a:solidFill>
                  <a:srgbClr val="000000"/>
                </a:solidFill>
                <a:effectLst/>
                <a:latin typeface="PaTRICK HAND" panose="00000500000000000000" pitchFamily="2" charset="0"/>
              </a:rPr>
              <a:t>Family holidays</a:t>
            </a:r>
            <a:endParaRPr lang="en-US" sz="2800" b="0" dirty="0">
              <a:effectLst/>
              <a:latin typeface="PaTRICK HAND" panose="00000500000000000000" pitchFamily="2" charset="0"/>
            </a:endParaRPr>
          </a:p>
          <a:p>
            <a:pPr rtl="0">
              <a:lnSpc>
                <a:spcPct val="150000"/>
              </a:lnSpc>
              <a:spcBef>
                <a:spcPts val="0"/>
              </a:spcBef>
              <a:spcAft>
                <a:spcPts val="0"/>
              </a:spcAft>
            </a:pPr>
            <a:r>
              <a:rPr lang="en-US" sz="2800" b="1" i="0" u="none" strike="noStrike" dirty="0">
                <a:solidFill>
                  <a:srgbClr val="000000"/>
                </a:solidFill>
                <a:effectLst/>
                <a:latin typeface="PaTRICK HAND" panose="00000500000000000000" pitchFamily="2" charset="0"/>
              </a:rPr>
              <a:t>d.</a:t>
            </a:r>
            <a:r>
              <a:rPr lang="en-US" sz="2800" b="0" i="0" u="none" strike="noStrike" dirty="0">
                <a:solidFill>
                  <a:srgbClr val="000000"/>
                </a:solidFill>
                <a:effectLst/>
                <a:latin typeface="PaTRICK HAND" panose="00000500000000000000" pitchFamily="2" charset="0"/>
              </a:rPr>
              <a:t> Birthday parties</a:t>
            </a:r>
            <a:endParaRPr lang="en-US" sz="2800" b="0" dirty="0">
              <a:effectLst/>
              <a:latin typeface="PaTRICK HAND" panose="00000500000000000000" pitchFamily="2" charset="0"/>
            </a:endParaRPr>
          </a:p>
          <a:p>
            <a:pPr rtl="0">
              <a:lnSpc>
                <a:spcPct val="150000"/>
              </a:lnSpc>
              <a:spcBef>
                <a:spcPts val="0"/>
              </a:spcBef>
              <a:spcAft>
                <a:spcPts val="0"/>
              </a:spcAft>
            </a:pPr>
            <a:r>
              <a:rPr lang="en-US" sz="2800" b="1" i="0" u="none" strike="noStrike" dirty="0">
                <a:solidFill>
                  <a:srgbClr val="000000"/>
                </a:solidFill>
                <a:effectLst/>
                <a:latin typeface="PaTRICK HAND" panose="00000500000000000000" pitchFamily="2" charset="0"/>
              </a:rPr>
              <a:t>e.</a:t>
            </a:r>
            <a:r>
              <a:rPr lang="en-US" sz="2800" b="0" i="0" u="none" strike="noStrike" dirty="0">
                <a:solidFill>
                  <a:srgbClr val="000000"/>
                </a:solidFill>
                <a:effectLst/>
                <a:latin typeface="PaTRICK HAND" panose="00000500000000000000" pitchFamily="2" charset="0"/>
              </a:rPr>
              <a:t> Parents-children relations</a:t>
            </a:r>
            <a:endParaRPr lang="en-US" sz="2800" b="0" dirty="0">
              <a:effectLst/>
              <a:latin typeface="PaTRICK HAND" panose="00000500000000000000" pitchFamily="2" charset="0"/>
            </a:endParaRPr>
          </a:p>
        </p:txBody>
      </p:sp>
      <p:pic>
        <p:nvPicPr>
          <p:cNvPr id="2" name="Picture 1">
            <a:extLst>
              <a:ext uri="{FF2B5EF4-FFF2-40B4-BE49-F238E27FC236}">
                <a16:creationId xmlns:a16="http://schemas.microsoft.com/office/drawing/2014/main" id="{1E72409C-E5B9-5BC7-A35D-E75958840AED}"/>
              </a:ext>
            </a:extLst>
          </p:cNvPr>
          <p:cNvPicPr>
            <a:picLocks noChangeAspect="1"/>
          </p:cNvPicPr>
          <p:nvPr/>
        </p:nvPicPr>
        <p:blipFill>
          <a:blip r:embed="rId5"/>
          <a:stretch>
            <a:fillRect/>
          </a:stretch>
        </p:blipFill>
        <p:spPr>
          <a:xfrm>
            <a:off x="8149101" y="4269618"/>
            <a:ext cx="1251490" cy="1251490"/>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p30"/>
          <p:cNvSpPr txBox="1">
            <a:spLocks noGrp="1"/>
          </p:cNvSpPr>
          <p:nvPr>
            <p:ph type="body" idx="1"/>
          </p:nvPr>
        </p:nvSpPr>
        <p:spPr>
          <a:xfrm>
            <a:off x="720000" y="416927"/>
            <a:ext cx="7704000" cy="297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en-US" sz="2400" b="1" dirty="0">
                <a:latin typeface="Bahnschrift" panose="020B0502040204020203" pitchFamily="34" charset="0"/>
              </a:rPr>
              <a:t>Ex2: Listen to the talk and tick (√) the correct column.</a:t>
            </a:r>
          </a:p>
        </p:txBody>
      </p:sp>
      <p:graphicFrame>
        <p:nvGraphicFramePr>
          <p:cNvPr id="737" name="Google Shape;737;p30"/>
          <p:cNvGraphicFramePr/>
          <p:nvPr>
            <p:extLst>
              <p:ext uri="{D42A27DB-BD31-4B8C-83A1-F6EECF244321}">
                <p14:modId xmlns:p14="http://schemas.microsoft.com/office/powerpoint/2010/main" val="2042834782"/>
              </p:ext>
            </p:extLst>
          </p:nvPr>
        </p:nvGraphicFramePr>
        <p:xfrm>
          <a:off x="720000" y="1030302"/>
          <a:ext cx="7704000" cy="3598402"/>
        </p:xfrm>
        <a:graphic>
          <a:graphicData uri="http://schemas.openxmlformats.org/drawingml/2006/table">
            <a:tbl>
              <a:tblPr>
                <a:noFill/>
                <a:tableStyleId>{B9897944-BF98-43E9-8B0A-DA25FEB8B67F}</a:tableStyleId>
              </a:tblPr>
              <a:tblGrid>
                <a:gridCol w="4256037">
                  <a:extLst>
                    <a:ext uri="{9D8B030D-6E8A-4147-A177-3AD203B41FA5}">
                      <a16:colId xmlns:a16="http://schemas.microsoft.com/office/drawing/2014/main" val="20000"/>
                    </a:ext>
                  </a:extLst>
                </a:gridCol>
                <a:gridCol w="1772093">
                  <a:extLst>
                    <a:ext uri="{9D8B030D-6E8A-4147-A177-3AD203B41FA5}">
                      <a16:colId xmlns:a16="http://schemas.microsoft.com/office/drawing/2014/main" val="20001"/>
                    </a:ext>
                  </a:extLst>
                </a:gridCol>
                <a:gridCol w="1675870">
                  <a:extLst>
                    <a:ext uri="{9D8B030D-6E8A-4147-A177-3AD203B41FA5}">
                      <a16:colId xmlns:a16="http://schemas.microsoft.com/office/drawing/2014/main" val="1149795104"/>
                    </a:ext>
                  </a:extLst>
                </a:gridCol>
              </a:tblGrid>
              <a:tr h="449800">
                <a:tc>
                  <a:txBody>
                    <a:bodyPr/>
                    <a:lstStyle/>
                    <a:p>
                      <a:pPr marL="0" lvl="0" indent="0" algn="ctr" rtl="0">
                        <a:spcBef>
                          <a:spcPts val="0"/>
                        </a:spcBef>
                        <a:spcAft>
                          <a:spcPts val="0"/>
                        </a:spcAft>
                        <a:buNone/>
                      </a:pPr>
                      <a:r>
                        <a:rPr lang="en-US" sz="2400" b="1" i="0" u="none" dirty="0">
                          <a:solidFill>
                            <a:schemeClr val="accent4"/>
                          </a:solidFill>
                          <a:latin typeface="PaTRICK HAND" panose="00000500000000000000" pitchFamily="2" charset="0"/>
                          <a:ea typeface="Pacifico"/>
                          <a:cs typeface="Pacifico"/>
                          <a:sym typeface="Pacifico"/>
                        </a:rPr>
                        <a:t>FACTS</a:t>
                      </a:r>
                      <a:endParaRPr sz="2400" b="1" i="0" u="none" dirty="0">
                        <a:solidFill>
                          <a:schemeClr val="accent4"/>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 sz="2400" b="1" i="0" u="none" dirty="0">
                          <a:solidFill>
                            <a:schemeClr val="accent4"/>
                          </a:solidFill>
                          <a:latin typeface="PaTRICK HAND" panose="00000500000000000000" pitchFamily="2" charset="0"/>
                          <a:ea typeface="Didact Gothic"/>
                          <a:cs typeface="Didact Gothic"/>
                          <a:sym typeface="Didact Gothic"/>
                        </a:rPr>
                        <a:t>THE PAST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US" sz="2400" b="1" i="0" u="none" dirty="0">
                          <a:solidFill>
                            <a:schemeClr val="accent4"/>
                          </a:solidFill>
                          <a:latin typeface="PaTRICK HAND" panose="00000500000000000000" pitchFamily="2" charset="0"/>
                          <a:ea typeface="Didact Gothic"/>
                          <a:cs typeface="Didact Gothic"/>
                          <a:sym typeface="Didact Gothic"/>
                        </a:rPr>
                        <a:t>THE PRESENT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49800">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1. Popularity of extended families</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160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9800">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2. More holidays away from home</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99601">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3. More time spent doing things together</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9800">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4. More sources to learn from</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99601">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5. More democratic parent-children relationships</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4" name="Track 37">
            <a:hlinkClick r:id="" action="ppaction://media"/>
            <a:extLst>
              <a:ext uri="{FF2B5EF4-FFF2-40B4-BE49-F238E27FC236}">
                <a16:creationId xmlns:a16="http://schemas.microsoft.com/office/drawing/2014/main" id="{F9DB0B2F-EA8C-80C1-AF1C-298CBB10B7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4000" y="254188"/>
            <a:ext cx="487363" cy="487363"/>
          </a:xfrm>
          <a:prstGeom prst="rect">
            <a:avLst/>
          </a:prstGeom>
        </p:spPr>
      </p:pic>
      <p:pic>
        <p:nvPicPr>
          <p:cNvPr id="2" name="Picture 1">
            <a:extLst>
              <a:ext uri="{FF2B5EF4-FFF2-40B4-BE49-F238E27FC236}">
                <a16:creationId xmlns:a16="http://schemas.microsoft.com/office/drawing/2014/main" id="{C2CA40D6-F6E3-21BD-92BC-35277032C182}"/>
              </a:ext>
            </a:extLst>
          </p:cNvPr>
          <p:cNvPicPr>
            <a:picLocks noChangeAspect="1"/>
          </p:cNvPicPr>
          <p:nvPr/>
        </p:nvPicPr>
        <p:blipFill>
          <a:blip r:embed="rId6"/>
          <a:stretch>
            <a:fillRect/>
          </a:stretch>
        </p:blipFill>
        <p:spPr>
          <a:xfrm>
            <a:off x="8149101" y="426961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p30"/>
          <p:cNvSpPr txBox="1">
            <a:spLocks noGrp="1"/>
          </p:cNvSpPr>
          <p:nvPr>
            <p:ph type="body" idx="1"/>
          </p:nvPr>
        </p:nvSpPr>
        <p:spPr>
          <a:xfrm>
            <a:off x="720000" y="416927"/>
            <a:ext cx="7704000" cy="297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en-US" sz="2400" b="1" dirty="0">
                <a:latin typeface="Bahnschrift" panose="020B0502040204020203" pitchFamily="34" charset="0"/>
              </a:rPr>
              <a:t>Ex2: Listen to the talk and tick (√) the correct column.</a:t>
            </a:r>
          </a:p>
        </p:txBody>
      </p:sp>
      <p:graphicFrame>
        <p:nvGraphicFramePr>
          <p:cNvPr id="737" name="Google Shape;737;p30"/>
          <p:cNvGraphicFramePr/>
          <p:nvPr>
            <p:extLst>
              <p:ext uri="{D42A27DB-BD31-4B8C-83A1-F6EECF244321}">
                <p14:modId xmlns:p14="http://schemas.microsoft.com/office/powerpoint/2010/main" val="1285779240"/>
              </p:ext>
            </p:extLst>
          </p:nvPr>
        </p:nvGraphicFramePr>
        <p:xfrm>
          <a:off x="508000" y="848326"/>
          <a:ext cx="8525283" cy="1849069"/>
        </p:xfrm>
        <a:graphic>
          <a:graphicData uri="http://schemas.openxmlformats.org/drawingml/2006/table">
            <a:tbl>
              <a:tblPr>
                <a:noFill/>
                <a:tableStyleId>{B9897944-BF98-43E9-8B0A-DA25FEB8B67F}</a:tableStyleId>
              </a:tblPr>
              <a:tblGrid>
                <a:gridCol w="4709751">
                  <a:extLst>
                    <a:ext uri="{9D8B030D-6E8A-4147-A177-3AD203B41FA5}">
                      <a16:colId xmlns:a16="http://schemas.microsoft.com/office/drawing/2014/main" val="20000"/>
                    </a:ext>
                  </a:extLst>
                </a:gridCol>
                <a:gridCol w="1961007">
                  <a:extLst>
                    <a:ext uri="{9D8B030D-6E8A-4147-A177-3AD203B41FA5}">
                      <a16:colId xmlns:a16="http://schemas.microsoft.com/office/drawing/2014/main" val="20001"/>
                    </a:ext>
                  </a:extLst>
                </a:gridCol>
                <a:gridCol w="1854525">
                  <a:extLst>
                    <a:ext uri="{9D8B030D-6E8A-4147-A177-3AD203B41FA5}">
                      <a16:colId xmlns:a16="http://schemas.microsoft.com/office/drawing/2014/main" val="1149795104"/>
                    </a:ext>
                  </a:extLst>
                </a:gridCol>
              </a:tblGrid>
              <a:tr h="335560">
                <a:tc>
                  <a:txBody>
                    <a:bodyPr/>
                    <a:lstStyle/>
                    <a:p>
                      <a:pPr marL="0" lvl="0" indent="0" algn="ctr" rtl="0">
                        <a:spcBef>
                          <a:spcPts val="0"/>
                        </a:spcBef>
                        <a:spcAft>
                          <a:spcPts val="0"/>
                        </a:spcAft>
                        <a:buNone/>
                      </a:pPr>
                      <a:r>
                        <a:rPr lang="en-US" sz="2400" b="1" i="0" u="none" dirty="0">
                          <a:solidFill>
                            <a:schemeClr val="accent4"/>
                          </a:solidFill>
                          <a:latin typeface="PaTRICK HAND" panose="00000500000000000000" pitchFamily="2" charset="0"/>
                          <a:ea typeface="Pacifico"/>
                          <a:cs typeface="Pacifico"/>
                          <a:sym typeface="Pacifico"/>
                        </a:rPr>
                        <a:t>FACTS</a:t>
                      </a:r>
                      <a:endParaRPr sz="2400" b="1" i="0" u="none" dirty="0">
                        <a:solidFill>
                          <a:schemeClr val="accent4"/>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 sz="2400" b="1" i="0" u="none" dirty="0">
                          <a:solidFill>
                            <a:schemeClr val="accent4"/>
                          </a:solidFill>
                          <a:latin typeface="PaTRICK HAND" panose="00000500000000000000" pitchFamily="2" charset="0"/>
                          <a:ea typeface="Didact Gothic"/>
                          <a:cs typeface="Didact Gothic"/>
                          <a:sym typeface="Didact Gothic"/>
                        </a:rPr>
                        <a:t>THE PAST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US" sz="2400" b="1" i="0" u="none" dirty="0">
                          <a:solidFill>
                            <a:schemeClr val="accent4"/>
                          </a:solidFill>
                          <a:latin typeface="PaTRICK HAND" panose="00000500000000000000" pitchFamily="2" charset="0"/>
                          <a:ea typeface="Didact Gothic"/>
                          <a:cs typeface="Didact Gothic"/>
                          <a:sym typeface="Didact Gothic"/>
                        </a:rPr>
                        <a:t>THE PRESENT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56498">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1. Popularity of extended families</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160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8007">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2. More holidays away from home</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8804">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3. More time spent doing things together</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4" name="Track 37">
            <a:hlinkClick r:id="" action="ppaction://media"/>
            <a:extLst>
              <a:ext uri="{FF2B5EF4-FFF2-40B4-BE49-F238E27FC236}">
                <a16:creationId xmlns:a16="http://schemas.microsoft.com/office/drawing/2014/main" id="{F9DB0B2F-EA8C-80C1-AF1C-298CBB10B78E}"/>
              </a:ext>
            </a:extLst>
          </p:cNvPr>
          <p:cNvPicPr>
            <a:picLocks noChangeAspect="1"/>
          </p:cNvPicPr>
          <p:nvPr>
            <a:audioFile r:link="rId1"/>
            <p:extLst>
              <p:ext uri="{DAA4B4D4-6D71-4841-9C94-3DE7FCFB9230}">
                <p14:media xmlns:p14="http://schemas.microsoft.com/office/powerpoint/2010/main" r:embed="rId2">
                  <p14:trim st="31662" end="63986.0625"/>
                </p14:media>
              </p:ext>
            </p:extLst>
          </p:nvPr>
        </p:nvPicPr>
        <p:blipFill>
          <a:blip r:embed="rId5"/>
          <a:stretch>
            <a:fillRect/>
          </a:stretch>
        </p:blipFill>
        <p:spPr>
          <a:xfrm>
            <a:off x="81408" y="1189521"/>
            <a:ext cx="426591" cy="426591"/>
          </a:xfrm>
          <a:prstGeom prst="rect">
            <a:avLst/>
          </a:prstGeom>
        </p:spPr>
      </p:pic>
      <p:sp>
        <p:nvSpPr>
          <p:cNvPr id="2" name="Rectangle: Rounded Corners 1">
            <a:extLst>
              <a:ext uri="{FF2B5EF4-FFF2-40B4-BE49-F238E27FC236}">
                <a16:creationId xmlns:a16="http://schemas.microsoft.com/office/drawing/2014/main" id="{4CD2C57A-C15E-1C76-8184-3E52DA7E3B20}"/>
              </a:ext>
            </a:extLst>
          </p:cNvPr>
          <p:cNvSpPr/>
          <p:nvPr/>
        </p:nvSpPr>
        <p:spPr>
          <a:xfrm>
            <a:off x="217305" y="2890513"/>
            <a:ext cx="8709390" cy="47710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lumMod val="10000"/>
                  </a:schemeClr>
                </a:solidFill>
                <a:latin typeface="Patrick Hand" panose="00000500000000000000" pitchFamily="2" charset="0"/>
              </a:rPr>
              <a:t>1. </a:t>
            </a:r>
            <a:r>
              <a:rPr lang="en-US" sz="2200" dirty="0">
                <a:solidFill>
                  <a:srgbClr val="FF0000"/>
                </a:solidFill>
                <a:latin typeface="Patrick Hand" panose="00000500000000000000" pitchFamily="2" charset="0"/>
              </a:rPr>
              <a:t>In the past</a:t>
            </a:r>
            <a:r>
              <a:rPr lang="en-US" sz="2200" dirty="0">
                <a:solidFill>
                  <a:schemeClr val="bg1">
                    <a:lumMod val="10000"/>
                  </a:schemeClr>
                </a:solidFill>
                <a:latin typeface="Patrick Hand" panose="00000500000000000000" pitchFamily="2" charset="0"/>
              </a:rPr>
              <a:t>, there were usually </a:t>
            </a:r>
            <a:r>
              <a:rPr lang="en-US" sz="2200" dirty="0">
                <a:solidFill>
                  <a:srgbClr val="FF0000"/>
                </a:solidFill>
                <a:latin typeface="Patrick Hand" panose="00000500000000000000" pitchFamily="2" charset="0"/>
              </a:rPr>
              <a:t>three generations </a:t>
            </a:r>
            <a:r>
              <a:rPr lang="en-US" sz="2200" dirty="0">
                <a:solidFill>
                  <a:schemeClr val="bg1">
                    <a:lumMod val="10000"/>
                  </a:schemeClr>
                </a:solidFill>
                <a:latin typeface="Patrick Hand" panose="00000500000000000000" pitchFamily="2" charset="0"/>
              </a:rPr>
              <a:t>living together in a household.</a:t>
            </a:r>
          </a:p>
        </p:txBody>
      </p:sp>
      <p:sp>
        <p:nvSpPr>
          <p:cNvPr id="3" name="Rectangle: Rounded Corners 2">
            <a:extLst>
              <a:ext uri="{FF2B5EF4-FFF2-40B4-BE49-F238E27FC236}">
                <a16:creationId xmlns:a16="http://schemas.microsoft.com/office/drawing/2014/main" id="{C73EC00E-9405-8A3D-B062-D3B4A31000A0}"/>
              </a:ext>
            </a:extLst>
          </p:cNvPr>
          <p:cNvSpPr/>
          <p:nvPr/>
        </p:nvSpPr>
        <p:spPr>
          <a:xfrm>
            <a:off x="217305" y="3560737"/>
            <a:ext cx="8709390" cy="68474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lumMod val="10000"/>
                  </a:schemeClr>
                </a:solidFill>
                <a:latin typeface="Patrick Hand" panose="00000500000000000000" pitchFamily="2" charset="0"/>
              </a:rPr>
              <a:t>2. </a:t>
            </a:r>
            <a:r>
              <a:rPr lang="en-US" sz="2200" dirty="0">
                <a:solidFill>
                  <a:srgbClr val="FF0000"/>
                </a:solidFill>
                <a:latin typeface="Patrick Hand" panose="00000500000000000000" pitchFamily="2" charset="0"/>
              </a:rPr>
              <a:t>Now</a:t>
            </a:r>
            <a:r>
              <a:rPr lang="en-US" sz="2200" dirty="0">
                <a:solidFill>
                  <a:schemeClr val="bg1">
                    <a:lumMod val="10000"/>
                  </a:schemeClr>
                </a:solidFill>
                <a:latin typeface="Patrick Hand" panose="00000500000000000000" pitchFamily="2" charset="0"/>
              </a:rPr>
              <a:t>, more families </a:t>
            </a:r>
            <a:r>
              <a:rPr lang="en-US" sz="2200" dirty="0">
                <a:solidFill>
                  <a:srgbClr val="FF0000"/>
                </a:solidFill>
                <a:latin typeface="Patrick Hand" panose="00000500000000000000" pitchFamily="2" charset="0"/>
              </a:rPr>
              <a:t>go out, visit places, play, and eat</a:t>
            </a:r>
            <a:r>
              <a:rPr lang="en-US" sz="2200" dirty="0">
                <a:solidFill>
                  <a:schemeClr val="bg1">
                    <a:lumMod val="10000"/>
                  </a:schemeClr>
                </a:solidFill>
                <a:latin typeface="Patrick Hand" panose="00000500000000000000" pitchFamily="2" charset="0"/>
              </a:rPr>
              <a:t>. Overall, holidays have become more relaxing and less tiring. </a:t>
            </a:r>
          </a:p>
        </p:txBody>
      </p:sp>
      <p:pic>
        <p:nvPicPr>
          <p:cNvPr id="5" name="Track 37">
            <a:hlinkClick r:id="" action="ppaction://media"/>
            <a:extLst>
              <a:ext uri="{FF2B5EF4-FFF2-40B4-BE49-F238E27FC236}">
                <a16:creationId xmlns:a16="http://schemas.microsoft.com/office/drawing/2014/main" id="{8D4D1D76-C104-A623-7708-7A2DA20A61EE}"/>
              </a:ext>
            </a:extLst>
          </p:cNvPr>
          <p:cNvPicPr>
            <a:picLocks noChangeAspect="1"/>
          </p:cNvPicPr>
          <p:nvPr>
            <a:audioFile r:link="rId1"/>
            <p:extLst>
              <p:ext uri="{DAA4B4D4-6D71-4841-9C94-3DE7FCFB9230}">
                <p14:media xmlns:p14="http://schemas.microsoft.com/office/powerpoint/2010/main" r:embed="rId2">
                  <p14:trim st="52706" end="37551.0625"/>
                </p14:media>
              </p:ext>
            </p:extLst>
          </p:nvPr>
        </p:nvPicPr>
        <p:blipFill>
          <a:blip r:embed="rId5"/>
          <a:stretch>
            <a:fillRect/>
          </a:stretch>
        </p:blipFill>
        <p:spPr>
          <a:xfrm>
            <a:off x="81409" y="1714955"/>
            <a:ext cx="426591" cy="426591"/>
          </a:xfrm>
          <a:prstGeom prst="rect">
            <a:avLst/>
          </a:prstGeom>
        </p:spPr>
      </p:pic>
      <p:pic>
        <p:nvPicPr>
          <p:cNvPr id="6" name="Track 37">
            <a:hlinkClick r:id="" action="ppaction://media"/>
            <a:extLst>
              <a:ext uri="{FF2B5EF4-FFF2-40B4-BE49-F238E27FC236}">
                <a16:creationId xmlns:a16="http://schemas.microsoft.com/office/drawing/2014/main" id="{536BB908-9C8C-2FC9-BE73-689C08CD129D}"/>
              </a:ext>
            </a:extLst>
          </p:cNvPr>
          <p:cNvPicPr>
            <a:picLocks noChangeAspect="1"/>
          </p:cNvPicPr>
          <p:nvPr>
            <a:audioFile r:link="rId1"/>
            <p:extLst>
              <p:ext uri="{DAA4B4D4-6D71-4841-9C94-3DE7FCFB9230}">
                <p14:media xmlns:p14="http://schemas.microsoft.com/office/powerpoint/2010/main" r:embed="rId2">
                  <p14:trim st="63805" end="30986.0625"/>
                </p14:media>
              </p:ext>
            </p:extLst>
          </p:nvPr>
        </p:nvPicPr>
        <p:blipFill>
          <a:blip r:embed="rId6"/>
          <a:stretch>
            <a:fillRect/>
          </a:stretch>
        </p:blipFill>
        <p:spPr>
          <a:xfrm>
            <a:off x="81407" y="2256691"/>
            <a:ext cx="426591" cy="426591"/>
          </a:xfrm>
          <a:prstGeom prst="rect">
            <a:avLst/>
          </a:prstGeom>
        </p:spPr>
      </p:pic>
      <p:sp>
        <p:nvSpPr>
          <p:cNvPr id="7" name="Rectangle: Rounded Corners 6">
            <a:extLst>
              <a:ext uri="{FF2B5EF4-FFF2-40B4-BE49-F238E27FC236}">
                <a16:creationId xmlns:a16="http://schemas.microsoft.com/office/drawing/2014/main" id="{3570D7FF-CF75-2D1B-6237-1B10EAE36292}"/>
              </a:ext>
            </a:extLst>
          </p:cNvPr>
          <p:cNvSpPr/>
          <p:nvPr/>
        </p:nvSpPr>
        <p:spPr>
          <a:xfrm>
            <a:off x="217305" y="4438597"/>
            <a:ext cx="8709389" cy="454391"/>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lumMod val="10000"/>
                  </a:schemeClr>
                </a:solidFill>
                <a:latin typeface="Patrick Hand" panose="00000500000000000000" pitchFamily="2" charset="0"/>
              </a:rPr>
              <a:t>3. Lastly, </a:t>
            </a:r>
            <a:r>
              <a:rPr lang="en-US" sz="2200" dirty="0">
                <a:solidFill>
                  <a:srgbClr val="FF0000"/>
                </a:solidFill>
                <a:latin typeface="Patrick Hand" panose="00000500000000000000" pitchFamily="2" charset="0"/>
              </a:rPr>
              <a:t>families in the past spent more time</a:t>
            </a:r>
            <a:r>
              <a:rPr lang="en-US" sz="2200" dirty="0">
                <a:solidFill>
                  <a:schemeClr val="bg1">
                    <a:lumMod val="10000"/>
                  </a:schemeClr>
                </a:solidFill>
                <a:latin typeface="Patrick Hand" panose="00000500000000000000" pitchFamily="2" charset="0"/>
              </a:rPr>
              <a:t> talking and </a:t>
            </a:r>
            <a:r>
              <a:rPr lang="en-US" sz="2200" dirty="0">
                <a:solidFill>
                  <a:srgbClr val="FF0000"/>
                </a:solidFill>
                <a:latin typeface="Patrick Hand" panose="00000500000000000000" pitchFamily="2" charset="0"/>
              </a:rPr>
              <a:t>doing things together</a:t>
            </a:r>
            <a:r>
              <a:rPr lang="en-US" sz="2200" dirty="0">
                <a:solidFill>
                  <a:schemeClr val="bg1">
                    <a:lumMod val="10000"/>
                  </a:schemeClr>
                </a:solidFill>
                <a:latin typeface="Patrick Hand" panose="00000500000000000000" pitchFamily="2" charset="0"/>
              </a:rPr>
              <a:t>. </a:t>
            </a:r>
          </a:p>
        </p:txBody>
      </p:sp>
      <p:sp>
        <p:nvSpPr>
          <p:cNvPr id="8" name="TextBox 7">
            <a:extLst>
              <a:ext uri="{FF2B5EF4-FFF2-40B4-BE49-F238E27FC236}">
                <a16:creationId xmlns:a16="http://schemas.microsoft.com/office/drawing/2014/main" id="{A07DB069-33C3-3207-5C2E-0F617E43B487}"/>
              </a:ext>
            </a:extLst>
          </p:cNvPr>
          <p:cNvSpPr txBox="1"/>
          <p:nvPr/>
        </p:nvSpPr>
        <p:spPr>
          <a:xfrm>
            <a:off x="6011040" y="1180826"/>
            <a:ext cx="546945" cy="646331"/>
          </a:xfrm>
          <a:prstGeom prst="rect">
            <a:avLst/>
          </a:prstGeom>
          <a:noFill/>
        </p:spPr>
        <p:txBody>
          <a:bodyPr wrap="non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9" name="TextBox 8">
            <a:extLst>
              <a:ext uri="{FF2B5EF4-FFF2-40B4-BE49-F238E27FC236}">
                <a16:creationId xmlns:a16="http://schemas.microsoft.com/office/drawing/2014/main" id="{C977F7F5-3705-620E-B659-44238D7091E0}"/>
              </a:ext>
            </a:extLst>
          </p:cNvPr>
          <p:cNvSpPr txBox="1"/>
          <p:nvPr/>
        </p:nvSpPr>
        <p:spPr>
          <a:xfrm>
            <a:off x="7894605" y="1671203"/>
            <a:ext cx="546945" cy="646331"/>
          </a:xfrm>
          <a:prstGeom prst="rect">
            <a:avLst/>
          </a:prstGeom>
          <a:noFill/>
        </p:spPr>
        <p:txBody>
          <a:bodyPr wrap="non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10" name="TextBox 9">
            <a:extLst>
              <a:ext uri="{FF2B5EF4-FFF2-40B4-BE49-F238E27FC236}">
                <a16:creationId xmlns:a16="http://schemas.microsoft.com/office/drawing/2014/main" id="{82D4D75D-59F6-CB81-7FC2-FA6D92AB5238}"/>
              </a:ext>
            </a:extLst>
          </p:cNvPr>
          <p:cNvSpPr txBox="1"/>
          <p:nvPr/>
        </p:nvSpPr>
        <p:spPr>
          <a:xfrm>
            <a:off x="6011040" y="2144296"/>
            <a:ext cx="546945" cy="646331"/>
          </a:xfrm>
          <a:prstGeom prst="rect">
            <a:avLst/>
          </a:prstGeom>
          <a:noFill/>
        </p:spPr>
        <p:txBody>
          <a:bodyPr wrap="non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pic>
        <p:nvPicPr>
          <p:cNvPr id="11" name="Picture 10">
            <a:extLst>
              <a:ext uri="{FF2B5EF4-FFF2-40B4-BE49-F238E27FC236}">
                <a16:creationId xmlns:a16="http://schemas.microsoft.com/office/drawing/2014/main" id="{43359436-8770-99F5-DEB0-4835029DFA85}"/>
              </a:ext>
            </a:extLst>
          </p:cNvPr>
          <p:cNvPicPr>
            <a:picLocks noChangeAspect="1"/>
          </p:cNvPicPr>
          <p:nvPr/>
        </p:nvPicPr>
        <p:blipFill>
          <a:blip r:embed="rId7"/>
          <a:stretch>
            <a:fillRect/>
          </a:stretch>
        </p:blipFill>
        <p:spPr>
          <a:xfrm>
            <a:off x="8109687" y="-257807"/>
            <a:ext cx="1251490" cy="1251490"/>
          </a:xfrm>
          <a:prstGeom prst="rect">
            <a:avLst/>
          </a:prstGeom>
        </p:spPr>
      </p:pic>
    </p:spTree>
    <p:extLst>
      <p:ext uri="{BB962C8B-B14F-4D97-AF65-F5344CB8AC3E}">
        <p14:creationId xmlns:p14="http://schemas.microsoft.com/office/powerpoint/2010/main" val="5849925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100" fill="hold"/>
                                        <p:tgtEl>
                                          <p:spTgt spid="5"/>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6566" fill="hold"/>
                                        <p:tgtEl>
                                          <p:spTgt spid="6"/>
                                        </p:tgtEl>
                                      </p:cBhvr>
                                    </p:cmd>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4"/>
                </p:tgtEl>
              </p:cMediaNode>
            </p:audio>
            <p:audio>
              <p:cMediaNode vol="80000">
                <p:cTn id="46" fill="hold" display="0">
                  <p:stCondLst>
                    <p:cond delay="indefinite"/>
                  </p:stCondLst>
                  <p:endCondLst>
                    <p:cond evt="onStopAudio" delay="0">
                      <p:tgtEl>
                        <p:sldTgt/>
                      </p:tgtEl>
                    </p:cond>
                  </p:endCondLst>
                </p:cTn>
                <p:tgtEl>
                  <p:spTgt spid="5"/>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2" grpId="0" animBg="1"/>
      <p:bldP spid="3"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p30"/>
          <p:cNvSpPr txBox="1">
            <a:spLocks noGrp="1"/>
          </p:cNvSpPr>
          <p:nvPr>
            <p:ph type="body" idx="1"/>
          </p:nvPr>
        </p:nvSpPr>
        <p:spPr>
          <a:xfrm>
            <a:off x="720000" y="416927"/>
            <a:ext cx="7704000" cy="297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en-US" sz="2400" b="1" dirty="0">
                <a:latin typeface="Bahnschrift" panose="020B0502040204020203" pitchFamily="34" charset="0"/>
              </a:rPr>
              <a:t>Ex2: Listen to the talk and tick (√) the correct column.</a:t>
            </a:r>
          </a:p>
        </p:txBody>
      </p:sp>
      <p:graphicFrame>
        <p:nvGraphicFramePr>
          <p:cNvPr id="737" name="Google Shape;737;p30"/>
          <p:cNvGraphicFramePr/>
          <p:nvPr>
            <p:extLst>
              <p:ext uri="{D42A27DB-BD31-4B8C-83A1-F6EECF244321}">
                <p14:modId xmlns:p14="http://schemas.microsoft.com/office/powerpoint/2010/main" val="4057467547"/>
              </p:ext>
            </p:extLst>
          </p:nvPr>
        </p:nvGraphicFramePr>
        <p:xfrm>
          <a:off x="720000" y="1030302"/>
          <a:ext cx="7704000" cy="1799201"/>
        </p:xfrm>
        <a:graphic>
          <a:graphicData uri="http://schemas.openxmlformats.org/drawingml/2006/table">
            <a:tbl>
              <a:tblPr>
                <a:noFill/>
                <a:tableStyleId>{B9897944-BF98-43E9-8B0A-DA25FEB8B67F}</a:tableStyleId>
              </a:tblPr>
              <a:tblGrid>
                <a:gridCol w="4256037">
                  <a:extLst>
                    <a:ext uri="{9D8B030D-6E8A-4147-A177-3AD203B41FA5}">
                      <a16:colId xmlns:a16="http://schemas.microsoft.com/office/drawing/2014/main" val="20000"/>
                    </a:ext>
                  </a:extLst>
                </a:gridCol>
                <a:gridCol w="1772093">
                  <a:extLst>
                    <a:ext uri="{9D8B030D-6E8A-4147-A177-3AD203B41FA5}">
                      <a16:colId xmlns:a16="http://schemas.microsoft.com/office/drawing/2014/main" val="20001"/>
                    </a:ext>
                  </a:extLst>
                </a:gridCol>
                <a:gridCol w="1675870">
                  <a:extLst>
                    <a:ext uri="{9D8B030D-6E8A-4147-A177-3AD203B41FA5}">
                      <a16:colId xmlns:a16="http://schemas.microsoft.com/office/drawing/2014/main" val="1149795104"/>
                    </a:ext>
                  </a:extLst>
                </a:gridCol>
              </a:tblGrid>
              <a:tr h="449800">
                <a:tc>
                  <a:txBody>
                    <a:bodyPr/>
                    <a:lstStyle/>
                    <a:p>
                      <a:pPr marL="0" lvl="0" indent="0" algn="ctr" rtl="0">
                        <a:spcBef>
                          <a:spcPts val="0"/>
                        </a:spcBef>
                        <a:spcAft>
                          <a:spcPts val="0"/>
                        </a:spcAft>
                        <a:buNone/>
                      </a:pPr>
                      <a:r>
                        <a:rPr lang="en-US" sz="2400" b="1" i="0" u="none" dirty="0">
                          <a:solidFill>
                            <a:schemeClr val="accent4"/>
                          </a:solidFill>
                          <a:latin typeface="PaTRICK HAND" panose="00000500000000000000" pitchFamily="2" charset="0"/>
                          <a:ea typeface="Pacifico"/>
                          <a:cs typeface="Pacifico"/>
                          <a:sym typeface="Pacifico"/>
                        </a:rPr>
                        <a:t>FACTS</a:t>
                      </a:r>
                      <a:endParaRPr sz="2400" b="1" i="0" u="none" dirty="0">
                        <a:solidFill>
                          <a:schemeClr val="accent4"/>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 sz="2400" b="1" i="0" u="none" dirty="0">
                          <a:solidFill>
                            <a:schemeClr val="accent4"/>
                          </a:solidFill>
                          <a:latin typeface="PaTRICK HAND" panose="00000500000000000000" pitchFamily="2" charset="0"/>
                          <a:ea typeface="Didact Gothic"/>
                          <a:cs typeface="Didact Gothic"/>
                          <a:sym typeface="Didact Gothic"/>
                        </a:rPr>
                        <a:t>THE PAST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1600"/>
                        </a:spcAft>
                        <a:buNone/>
                      </a:pPr>
                      <a:r>
                        <a:rPr lang="en-US" sz="2400" b="1" i="0" u="none" dirty="0">
                          <a:solidFill>
                            <a:schemeClr val="accent4"/>
                          </a:solidFill>
                          <a:latin typeface="PaTRICK HAND" panose="00000500000000000000" pitchFamily="2" charset="0"/>
                          <a:ea typeface="Didact Gothic"/>
                          <a:cs typeface="Didact Gothic"/>
                          <a:sym typeface="Didact Gothic"/>
                        </a:rPr>
                        <a:t>THE PRESENT</a:t>
                      </a:r>
                      <a:endParaRPr sz="2400" b="1" i="0" u="none" dirty="0">
                        <a:solidFill>
                          <a:schemeClr val="accent4"/>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49800">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4. More sources to learn from</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99601">
                <a:tc>
                  <a:txBody>
                    <a:bodyPr/>
                    <a:lstStyle/>
                    <a:p>
                      <a:pPr marL="0" lvl="0" indent="0" algn="l" rtl="0">
                        <a:spcBef>
                          <a:spcPts val="0"/>
                        </a:spcBef>
                        <a:spcAft>
                          <a:spcPts val="0"/>
                        </a:spcAft>
                        <a:buNone/>
                      </a:pPr>
                      <a:r>
                        <a:rPr lang="en-US" sz="2400" b="0" u="none" dirty="0">
                          <a:solidFill>
                            <a:schemeClr val="dk1"/>
                          </a:solidFill>
                          <a:latin typeface="PaTRICK HAND" panose="00000500000000000000" pitchFamily="2" charset="0"/>
                          <a:ea typeface="Pacifico"/>
                          <a:cs typeface="Pacifico"/>
                          <a:sym typeface="Pacifico"/>
                        </a:rPr>
                        <a:t>5. More democratic parent-children relationships</a:t>
                      </a:r>
                      <a:endParaRPr sz="2400" b="0" u="none" dirty="0">
                        <a:solidFill>
                          <a:schemeClr val="dk1"/>
                        </a:solidFill>
                        <a:latin typeface="PaTRICK HAND" panose="00000500000000000000" pitchFamily="2" charset="0"/>
                        <a:ea typeface="Pacifico"/>
                        <a:cs typeface="Pacifico"/>
                        <a:sym typeface="Pacifico"/>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1600"/>
                        </a:spcAft>
                        <a:buNone/>
                      </a:pPr>
                      <a:endParaRPr sz="2400" dirty="0">
                        <a:solidFill>
                          <a:schemeClr val="dk1"/>
                        </a:solidFill>
                        <a:latin typeface="PaTRICK HAND" panose="00000500000000000000" pitchFamily="2" charset="0"/>
                        <a:ea typeface="Didact Gothic"/>
                        <a:cs typeface="Didact Gothic"/>
                        <a:sym typeface="Didact Gothic"/>
                      </a:endParaRPr>
                    </a:p>
                  </a:txBody>
                  <a:tcPr marL="91425" marR="914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Rounded Corners 1">
            <a:extLst>
              <a:ext uri="{FF2B5EF4-FFF2-40B4-BE49-F238E27FC236}">
                <a16:creationId xmlns:a16="http://schemas.microsoft.com/office/drawing/2014/main" id="{A18CC7FD-0793-A25C-119C-433B9812C585}"/>
              </a:ext>
            </a:extLst>
          </p:cNvPr>
          <p:cNvSpPr/>
          <p:nvPr/>
        </p:nvSpPr>
        <p:spPr>
          <a:xfrm>
            <a:off x="274275" y="3145278"/>
            <a:ext cx="8595450" cy="47710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lumMod val="10000"/>
                  </a:schemeClr>
                </a:solidFill>
                <a:latin typeface="Patrick Hand" panose="00000500000000000000" pitchFamily="2" charset="0"/>
              </a:rPr>
              <a:t>4. </a:t>
            </a:r>
            <a:r>
              <a:rPr lang="en-US" sz="2200" dirty="0">
                <a:solidFill>
                  <a:srgbClr val="FF0000"/>
                </a:solidFill>
                <a:latin typeface="Patrick Hand" panose="00000500000000000000" pitchFamily="2" charset="0"/>
              </a:rPr>
              <a:t>Today’</a:t>
            </a:r>
            <a:r>
              <a:rPr lang="en-US" sz="2200" dirty="0">
                <a:solidFill>
                  <a:schemeClr val="bg1">
                    <a:lumMod val="10000"/>
                  </a:schemeClr>
                </a:solidFill>
                <a:latin typeface="Patrick Hand" panose="00000500000000000000" pitchFamily="2" charset="0"/>
              </a:rPr>
              <a:t>s children have more opportunities </a:t>
            </a:r>
            <a:r>
              <a:rPr lang="en-US" sz="2200" dirty="0">
                <a:solidFill>
                  <a:srgbClr val="FF0000"/>
                </a:solidFill>
                <a:latin typeface="Patrick Hand" panose="00000500000000000000" pitchFamily="2" charset="0"/>
              </a:rPr>
              <a:t>to learn from other sources.</a:t>
            </a:r>
          </a:p>
        </p:txBody>
      </p:sp>
      <p:sp>
        <p:nvSpPr>
          <p:cNvPr id="3" name="Rectangle: Rounded Corners 2">
            <a:extLst>
              <a:ext uri="{FF2B5EF4-FFF2-40B4-BE49-F238E27FC236}">
                <a16:creationId xmlns:a16="http://schemas.microsoft.com/office/drawing/2014/main" id="{E37B2B40-04D9-CE40-26B4-067CB2794032}"/>
              </a:ext>
            </a:extLst>
          </p:cNvPr>
          <p:cNvSpPr/>
          <p:nvPr/>
        </p:nvSpPr>
        <p:spPr>
          <a:xfrm>
            <a:off x="274275" y="3890494"/>
            <a:ext cx="8595450" cy="833171"/>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lumMod val="10000"/>
                  </a:schemeClr>
                </a:solidFill>
                <a:latin typeface="Patrick Hand" panose="00000500000000000000" pitchFamily="2" charset="0"/>
              </a:rPr>
              <a:t>5. </a:t>
            </a:r>
            <a:r>
              <a:rPr lang="en-US" sz="2200" dirty="0">
                <a:solidFill>
                  <a:srgbClr val="FF0000"/>
                </a:solidFill>
                <a:latin typeface="Patrick Hand" panose="00000500000000000000" pitchFamily="2" charset="0"/>
              </a:rPr>
              <a:t>Today</a:t>
            </a:r>
            <a:r>
              <a:rPr lang="en-US" sz="2200" dirty="0">
                <a:solidFill>
                  <a:schemeClr val="bg1">
                    <a:lumMod val="10000"/>
                  </a:schemeClr>
                </a:solidFill>
                <a:latin typeface="Patrick Hand" panose="00000500000000000000" pitchFamily="2" charset="0"/>
              </a:rPr>
              <a:t>’s children have more opportunities to learn from other sources. […] </a:t>
            </a:r>
            <a:r>
              <a:rPr lang="en-US" sz="2200" dirty="0">
                <a:solidFill>
                  <a:srgbClr val="FF0000"/>
                </a:solidFill>
                <a:latin typeface="Patrick Hand" panose="00000500000000000000" pitchFamily="2" charset="0"/>
              </a:rPr>
              <a:t>The relation between parents and children </a:t>
            </a:r>
            <a:r>
              <a:rPr lang="en-US" sz="2200" dirty="0">
                <a:solidFill>
                  <a:schemeClr val="bg1">
                    <a:lumMod val="10000"/>
                  </a:schemeClr>
                </a:solidFill>
                <a:latin typeface="Patrick Hand" panose="00000500000000000000" pitchFamily="2" charset="0"/>
              </a:rPr>
              <a:t>is</a:t>
            </a:r>
            <a:r>
              <a:rPr lang="en-US" sz="2200" dirty="0">
                <a:solidFill>
                  <a:srgbClr val="FF0000"/>
                </a:solidFill>
                <a:latin typeface="Patrick Hand" panose="00000500000000000000" pitchFamily="2" charset="0"/>
              </a:rPr>
              <a:t> more democratic. </a:t>
            </a:r>
          </a:p>
        </p:txBody>
      </p:sp>
      <p:pic>
        <p:nvPicPr>
          <p:cNvPr id="5" name="Track 37">
            <a:hlinkClick r:id="" action="ppaction://media"/>
            <a:extLst>
              <a:ext uri="{FF2B5EF4-FFF2-40B4-BE49-F238E27FC236}">
                <a16:creationId xmlns:a16="http://schemas.microsoft.com/office/drawing/2014/main" id="{A9588493-1A67-389A-DC18-074D5E1148A4}"/>
              </a:ext>
            </a:extLst>
          </p:cNvPr>
          <p:cNvPicPr>
            <a:picLocks noChangeAspect="1"/>
          </p:cNvPicPr>
          <p:nvPr>
            <a:audioFile r:link="rId1"/>
            <p:extLst>
              <p:ext uri="{DAA4B4D4-6D71-4841-9C94-3DE7FCFB9230}">
                <p14:media xmlns:p14="http://schemas.microsoft.com/office/powerpoint/2010/main" r:embed="rId2">
                  <p14:trim st="76696" end="19734.0625"/>
                </p14:media>
              </p:ext>
            </p:extLst>
          </p:nvPr>
        </p:nvPicPr>
        <p:blipFill>
          <a:blip r:embed="rId5"/>
          <a:stretch>
            <a:fillRect/>
          </a:stretch>
        </p:blipFill>
        <p:spPr>
          <a:xfrm>
            <a:off x="180133" y="1498463"/>
            <a:ext cx="426591" cy="426591"/>
          </a:xfrm>
          <a:prstGeom prst="rect">
            <a:avLst/>
          </a:prstGeom>
        </p:spPr>
      </p:pic>
      <p:pic>
        <p:nvPicPr>
          <p:cNvPr id="6" name="Track 37">
            <a:hlinkClick r:id="" action="ppaction://media"/>
            <a:extLst>
              <a:ext uri="{FF2B5EF4-FFF2-40B4-BE49-F238E27FC236}">
                <a16:creationId xmlns:a16="http://schemas.microsoft.com/office/drawing/2014/main" id="{4C86EFDE-2309-3B1D-0B1D-D46F2EA2DB08}"/>
              </a:ext>
            </a:extLst>
          </p:cNvPr>
          <p:cNvPicPr>
            <a:picLocks noChangeAspect="1"/>
          </p:cNvPicPr>
          <p:nvPr>
            <a:audioFile r:link="rId1"/>
            <p:extLst>
              <p:ext uri="{DAA4B4D4-6D71-4841-9C94-3DE7FCFB9230}">
                <p14:media xmlns:p14="http://schemas.microsoft.com/office/powerpoint/2010/main" r:embed="rId2">
                  <p14:trim st="76860" end="6657.0625"/>
                </p14:media>
              </p:ext>
            </p:extLst>
          </p:nvPr>
        </p:nvPicPr>
        <p:blipFill>
          <a:blip r:embed="rId5"/>
          <a:stretch>
            <a:fillRect/>
          </a:stretch>
        </p:blipFill>
        <p:spPr>
          <a:xfrm>
            <a:off x="180133" y="2209958"/>
            <a:ext cx="426591" cy="426591"/>
          </a:xfrm>
          <a:prstGeom prst="rect">
            <a:avLst/>
          </a:prstGeom>
        </p:spPr>
      </p:pic>
      <p:sp>
        <p:nvSpPr>
          <p:cNvPr id="7" name="TextBox 6">
            <a:extLst>
              <a:ext uri="{FF2B5EF4-FFF2-40B4-BE49-F238E27FC236}">
                <a16:creationId xmlns:a16="http://schemas.microsoft.com/office/drawing/2014/main" id="{F2FEE38B-0D25-66B1-8A6B-D2F03BBC4ECE}"/>
              </a:ext>
            </a:extLst>
          </p:cNvPr>
          <p:cNvSpPr txBox="1"/>
          <p:nvPr/>
        </p:nvSpPr>
        <p:spPr>
          <a:xfrm>
            <a:off x="7317326" y="1402816"/>
            <a:ext cx="546945" cy="646331"/>
          </a:xfrm>
          <a:prstGeom prst="rect">
            <a:avLst/>
          </a:prstGeom>
          <a:noFill/>
        </p:spPr>
        <p:txBody>
          <a:bodyPr wrap="non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8" name="TextBox 7">
            <a:extLst>
              <a:ext uri="{FF2B5EF4-FFF2-40B4-BE49-F238E27FC236}">
                <a16:creationId xmlns:a16="http://schemas.microsoft.com/office/drawing/2014/main" id="{3345BAFF-E812-B38B-FB89-1EF94115D537}"/>
              </a:ext>
            </a:extLst>
          </p:cNvPr>
          <p:cNvSpPr txBox="1"/>
          <p:nvPr/>
        </p:nvSpPr>
        <p:spPr>
          <a:xfrm>
            <a:off x="7317325" y="2098495"/>
            <a:ext cx="546945" cy="646331"/>
          </a:xfrm>
          <a:prstGeom prst="rect">
            <a:avLst/>
          </a:prstGeom>
          <a:noFill/>
        </p:spPr>
        <p:txBody>
          <a:bodyPr wrap="non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pic>
        <p:nvPicPr>
          <p:cNvPr id="4" name="Picture 3">
            <a:extLst>
              <a:ext uri="{FF2B5EF4-FFF2-40B4-BE49-F238E27FC236}">
                <a16:creationId xmlns:a16="http://schemas.microsoft.com/office/drawing/2014/main" id="{79491F99-F1C2-0E45-0DFC-0B41B258458B}"/>
              </a:ext>
            </a:extLst>
          </p:cNvPr>
          <p:cNvPicPr>
            <a:picLocks noChangeAspect="1"/>
          </p:cNvPicPr>
          <p:nvPr/>
        </p:nvPicPr>
        <p:blipFill>
          <a:blip r:embed="rId6"/>
          <a:stretch>
            <a:fillRect/>
          </a:stretch>
        </p:blipFill>
        <p:spPr>
          <a:xfrm>
            <a:off x="8114377" y="-263096"/>
            <a:ext cx="1251490" cy="1251490"/>
          </a:xfrm>
          <a:prstGeom prst="rect">
            <a:avLst/>
          </a:prstGeom>
        </p:spPr>
      </p:pic>
    </p:spTree>
    <p:extLst>
      <p:ext uri="{BB962C8B-B14F-4D97-AF65-F5344CB8AC3E}">
        <p14:creationId xmlns:p14="http://schemas.microsoft.com/office/powerpoint/2010/main" val="203896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7840" fill="hold"/>
                                        <p:tgtEl>
                                          <p:spTgt spid="6"/>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6"/>
                </p:tgtEl>
              </p:cMediaNode>
            </p:audio>
          </p:childTnLst>
        </p:cTn>
      </p:par>
    </p:tnLst>
    <p:bldLst>
      <p:bldP spid="2" grpId="0" animBg="1"/>
      <p:bldP spid="3"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1"/>
          <p:cNvSpPr txBox="1">
            <a:spLocks noGrp="1"/>
          </p:cNvSpPr>
          <p:nvPr>
            <p:ph type="title"/>
          </p:nvPr>
        </p:nvSpPr>
        <p:spPr>
          <a:xfrm>
            <a:off x="-409450" y="93138"/>
            <a:ext cx="8711609"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200" b="1" dirty="0">
                <a:latin typeface="Bahnschrift" panose="020B0502040204020203" pitchFamily="34" charset="0"/>
              </a:rPr>
              <a:t>Ex3: Listen again and fill in the blank with one word or number.</a:t>
            </a:r>
            <a:endParaRPr sz="2200" b="1" dirty="0">
              <a:latin typeface="Bahnschrift" panose="020B0502040204020203" pitchFamily="34" charset="0"/>
            </a:endParaRPr>
          </a:p>
        </p:txBody>
      </p:sp>
      <p:sp>
        <p:nvSpPr>
          <p:cNvPr id="26" name="TextBox 25">
            <a:extLst>
              <a:ext uri="{FF2B5EF4-FFF2-40B4-BE49-F238E27FC236}">
                <a16:creationId xmlns:a16="http://schemas.microsoft.com/office/drawing/2014/main" id="{4E63B040-15AA-4294-C6FF-AE2F006E24AF}"/>
              </a:ext>
            </a:extLst>
          </p:cNvPr>
          <p:cNvSpPr txBox="1"/>
          <p:nvPr/>
        </p:nvSpPr>
        <p:spPr>
          <a:xfrm>
            <a:off x="354478" y="855410"/>
            <a:ext cx="8831787" cy="3954096"/>
          </a:xfrm>
          <a:prstGeom prst="rect">
            <a:avLst/>
          </a:prstGeom>
          <a:noFill/>
        </p:spPr>
        <p:txBody>
          <a:bodyPr wrap="square" rtlCol="0">
            <a:spAutoFit/>
          </a:bodyPr>
          <a:lstStyle/>
          <a:p>
            <a:pPr marL="342900" indent="-342900">
              <a:lnSpc>
                <a:spcPts val="3800"/>
              </a:lnSpc>
              <a:buAutoNum type="arabicPeriod"/>
            </a:pPr>
            <a:r>
              <a:rPr lang="en-US" sz="2400" dirty="0">
                <a:latin typeface="PaTRICK HAND" panose="00000500000000000000" pitchFamily="2" charset="0"/>
              </a:rPr>
              <a:t>The speaker mentions ______ types of families.</a:t>
            </a:r>
          </a:p>
          <a:p>
            <a:pPr marL="342900" indent="-342900">
              <a:lnSpc>
                <a:spcPts val="3800"/>
              </a:lnSpc>
              <a:buAutoNum type="arabicPeriod"/>
            </a:pPr>
            <a:r>
              <a:rPr lang="en-US" sz="2400" dirty="0">
                <a:latin typeface="PaTRICK HAND" panose="00000500000000000000" pitchFamily="2" charset="0"/>
              </a:rPr>
              <a:t>In an extended family, there is / are _________ generation(s) living together.</a:t>
            </a:r>
          </a:p>
          <a:p>
            <a:pPr marL="342900" indent="-342900">
              <a:lnSpc>
                <a:spcPts val="3800"/>
              </a:lnSpc>
              <a:buAutoNum type="arabicPeriod"/>
            </a:pPr>
            <a:r>
              <a:rPr lang="en-US" sz="2400" dirty="0">
                <a:latin typeface="PaTRICK HAND" panose="00000500000000000000" pitchFamily="2" charset="0"/>
              </a:rPr>
              <a:t>The speaker describes Vietnamese people as ______.</a:t>
            </a:r>
          </a:p>
          <a:p>
            <a:pPr marL="342900" indent="-342900">
              <a:lnSpc>
                <a:spcPts val="3800"/>
              </a:lnSpc>
              <a:buAutoNum type="arabicPeriod"/>
            </a:pPr>
            <a:r>
              <a:rPr lang="en-US" sz="2400" dirty="0">
                <a:latin typeface="PaTRICK HAND" panose="00000500000000000000" pitchFamily="2" charset="0"/>
              </a:rPr>
              <a:t>Children in the past usually came to their ___________ to share their experiences.</a:t>
            </a:r>
          </a:p>
          <a:p>
            <a:pPr marL="342900" indent="-342900">
              <a:lnSpc>
                <a:spcPts val="3800"/>
              </a:lnSpc>
              <a:buAutoNum type="arabicPeriod"/>
            </a:pPr>
            <a:r>
              <a:rPr lang="en-US" sz="2400" dirty="0">
                <a:latin typeface="PaTRICK HAND" panose="00000500000000000000" pitchFamily="2" charset="0"/>
              </a:rPr>
              <a:t>Today’s children want their parents to respect their independence and _______________.</a:t>
            </a:r>
          </a:p>
        </p:txBody>
      </p:sp>
      <p:pic>
        <p:nvPicPr>
          <p:cNvPr id="27" name="Track 38">
            <a:hlinkClick r:id="" action="ppaction://media"/>
            <a:extLst>
              <a:ext uri="{FF2B5EF4-FFF2-40B4-BE49-F238E27FC236}">
                <a16:creationId xmlns:a16="http://schemas.microsoft.com/office/drawing/2014/main" id="{F153C537-5A05-E709-4506-01B5E6C1ED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2159" y="452122"/>
            <a:ext cx="487363" cy="487363"/>
          </a:xfrm>
          <a:prstGeom prst="rect">
            <a:avLst/>
          </a:prstGeom>
        </p:spPr>
      </p:pic>
      <p:cxnSp>
        <p:nvCxnSpPr>
          <p:cNvPr id="3" name="Straight Connector 2">
            <a:extLst>
              <a:ext uri="{FF2B5EF4-FFF2-40B4-BE49-F238E27FC236}">
                <a16:creationId xmlns:a16="http://schemas.microsoft.com/office/drawing/2014/main" id="{223FA209-87F4-914F-D518-6024DBCCDF91}"/>
              </a:ext>
            </a:extLst>
          </p:cNvPr>
          <p:cNvCxnSpPr/>
          <p:nvPr/>
        </p:nvCxnSpPr>
        <p:spPr>
          <a:xfrm>
            <a:off x="4414344" y="1316420"/>
            <a:ext cx="1868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0FDA378-FE9B-ECD6-C8A4-064CA0FBFF1A}"/>
              </a:ext>
            </a:extLst>
          </p:cNvPr>
          <p:cNvCxnSpPr>
            <a:cxnSpLocks/>
          </p:cNvCxnSpPr>
          <p:nvPr/>
        </p:nvCxnSpPr>
        <p:spPr>
          <a:xfrm>
            <a:off x="1397875" y="1799895"/>
            <a:ext cx="1715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A4FB20-6A4A-6922-2769-F427B76BBEDC}"/>
              </a:ext>
            </a:extLst>
          </p:cNvPr>
          <p:cNvCxnSpPr>
            <a:cxnSpLocks/>
          </p:cNvCxnSpPr>
          <p:nvPr/>
        </p:nvCxnSpPr>
        <p:spPr>
          <a:xfrm>
            <a:off x="6521668" y="1799895"/>
            <a:ext cx="21651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441B6A-74C6-B026-3FF3-6CA47227782E}"/>
              </a:ext>
            </a:extLst>
          </p:cNvPr>
          <p:cNvCxnSpPr>
            <a:cxnSpLocks/>
          </p:cNvCxnSpPr>
          <p:nvPr/>
        </p:nvCxnSpPr>
        <p:spPr>
          <a:xfrm>
            <a:off x="790902" y="2272862"/>
            <a:ext cx="935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9982A8-FAC8-1001-2139-C91D0A71EF0B}"/>
              </a:ext>
            </a:extLst>
          </p:cNvPr>
          <p:cNvCxnSpPr>
            <a:cxnSpLocks/>
          </p:cNvCxnSpPr>
          <p:nvPr/>
        </p:nvCxnSpPr>
        <p:spPr>
          <a:xfrm>
            <a:off x="2178268" y="2756338"/>
            <a:ext cx="10300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5E295C-1036-90A4-3361-27A23799F370}"/>
              </a:ext>
            </a:extLst>
          </p:cNvPr>
          <p:cNvCxnSpPr>
            <a:cxnSpLocks/>
          </p:cNvCxnSpPr>
          <p:nvPr/>
        </p:nvCxnSpPr>
        <p:spPr>
          <a:xfrm>
            <a:off x="3347544" y="2753710"/>
            <a:ext cx="2004849" cy="2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C35798-702C-DC56-225C-CF199D8246B6}"/>
              </a:ext>
            </a:extLst>
          </p:cNvPr>
          <p:cNvCxnSpPr>
            <a:cxnSpLocks/>
          </p:cNvCxnSpPr>
          <p:nvPr/>
        </p:nvCxnSpPr>
        <p:spPr>
          <a:xfrm>
            <a:off x="790902" y="3237186"/>
            <a:ext cx="21808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E4B671-94FF-DF2F-82E0-A650CFD49D4F}"/>
              </a:ext>
            </a:extLst>
          </p:cNvPr>
          <p:cNvCxnSpPr>
            <a:cxnSpLocks/>
          </p:cNvCxnSpPr>
          <p:nvPr/>
        </p:nvCxnSpPr>
        <p:spPr>
          <a:xfrm>
            <a:off x="7751378" y="3237186"/>
            <a:ext cx="1148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4DC74A-8C9A-4951-FED0-CCC0D0E7B434}"/>
              </a:ext>
            </a:extLst>
          </p:cNvPr>
          <p:cNvCxnSpPr>
            <a:cxnSpLocks/>
          </p:cNvCxnSpPr>
          <p:nvPr/>
        </p:nvCxnSpPr>
        <p:spPr>
          <a:xfrm>
            <a:off x="790902" y="3718034"/>
            <a:ext cx="13873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8E7F98-04E7-493F-9E84-5183111438B1}"/>
              </a:ext>
            </a:extLst>
          </p:cNvPr>
          <p:cNvCxnSpPr>
            <a:cxnSpLocks/>
          </p:cNvCxnSpPr>
          <p:nvPr/>
        </p:nvCxnSpPr>
        <p:spPr>
          <a:xfrm>
            <a:off x="864474" y="4193628"/>
            <a:ext cx="17053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B9C4ACA-D0CB-8B93-725B-10DBB5405599}"/>
              </a:ext>
            </a:extLst>
          </p:cNvPr>
          <p:cNvCxnSpPr>
            <a:cxnSpLocks/>
          </p:cNvCxnSpPr>
          <p:nvPr/>
        </p:nvCxnSpPr>
        <p:spPr>
          <a:xfrm>
            <a:off x="2653861" y="4193628"/>
            <a:ext cx="20284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EF1D7A-A40C-51BA-ED65-CDB5BB663993}"/>
              </a:ext>
            </a:extLst>
          </p:cNvPr>
          <p:cNvCxnSpPr>
            <a:cxnSpLocks/>
          </p:cNvCxnSpPr>
          <p:nvPr/>
        </p:nvCxnSpPr>
        <p:spPr>
          <a:xfrm>
            <a:off x="5050218" y="4193628"/>
            <a:ext cx="8224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C347F8-22F7-B2DD-5045-92179269C11F}"/>
              </a:ext>
            </a:extLst>
          </p:cNvPr>
          <p:cNvCxnSpPr>
            <a:cxnSpLocks/>
          </p:cNvCxnSpPr>
          <p:nvPr/>
        </p:nvCxnSpPr>
        <p:spPr>
          <a:xfrm>
            <a:off x="5964620" y="4193628"/>
            <a:ext cx="20206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E58B8D5-2CDB-CC43-7744-3C9BD973E748}"/>
              </a:ext>
            </a:extLst>
          </p:cNvPr>
          <p:cNvPicPr>
            <a:picLocks noChangeAspect="1"/>
          </p:cNvPicPr>
          <p:nvPr/>
        </p:nvPicPr>
        <p:blipFill>
          <a:blip r:embed="rId6"/>
          <a:stretch>
            <a:fillRect/>
          </a:stretch>
        </p:blipFill>
        <p:spPr>
          <a:xfrm>
            <a:off x="8149101" y="4269618"/>
            <a:ext cx="1251490" cy="1251490"/>
          </a:xfrm>
          <a:prstGeom prst="rect">
            <a:avLst/>
          </a:prstGeom>
        </p:spPr>
      </p:pic>
    </p:spTree>
    <p:extLst>
      <p:ext uri="{BB962C8B-B14F-4D97-AF65-F5344CB8AC3E}">
        <p14:creationId xmlns:p14="http://schemas.microsoft.com/office/powerpoint/2010/main" val="26380269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29" fill="hold"/>
                                        <p:tgtEl>
                                          <p:spTgt spid="2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1"/>
          <p:cNvSpPr txBox="1">
            <a:spLocks noGrp="1"/>
          </p:cNvSpPr>
          <p:nvPr>
            <p:ph type="title"/>
          </p:nvPr>
        </p:nvSpPr>
        <p:spPr>
          <a:xfrm>
            <a:off x="-409450" y="93138"/>
            <a:ext cx="8711609"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200" b="1" dirty="0">
                <a:latin typeface="Bahnschrift" panose="020B0502040204020203" pitchFamily="34" charset="0"/>
              </a:rPr>
              <a:t>Ex3: Listen again and fill in the blank with one word or number.</a:t>
            </a:r>
            <a:endParaRPr sz="2200" b="1" dirty="0">
              <a:latin typeface="Bahnschrift" panose="020B0502040204020203" pitchFamily="34" charset="0"/>
            </a:endParaRPr>
          </a:p>
        </p:txBody>
      </p:sp>
      <p:sp>
        <p:nvSpPr>
          <p:cNvPr id="26" name="TextBox 25">
            <a:extLst>
              <a:ext uri="{FF2B5EF4-FFF2-40B4-BE49-F238E27FC236}">
                <a16:creationId xmlns:a16="http://schemas.microsoft.com/office/drawing/2014/main" id="{4E63B040-15AA-4294-C6FF-AE2F006E24AF}"/>
              </a:ext>
            </a:extLst>
          </p:cNvPr>
          <p:cNvSpPr txBox="1"/>
          <p:nvPr/>
        </p:nvSpPr>
        <p:spPr>
          <a:xfrm>
            <a:off x="509285" y="1110305"/>
            <a:ext cx="5205715" cy="3466783"/>
          </a:xfrm>
          <a:prstGeom prst="rect">
            <a:avLst/>
          </a:prstGeom>
          <a:noFill/>
        </p:spPr>
        <p:txBody>
          <a:bodyPr wrap="square" rtlCol="0">
            <a:spAutoFit/>
          </a:bodyPr>
          <a:lstStyle/>
          <a:p>
            <a:pPr marL="342900" indent="-342900">
              <a:lnSpc>
                <a:spcPts val="3800"/>
              </a:lnSpc>
              <a:buAutoNum type="arabicPeriod"/>
            </a:pPr>
            <a:r>
              <a:rPr lang="en-US" sz="2400" dirty="0">
                <a:latin typeface="PaTRICK HAND" panose="00000500000000000000" pitchFamily="2" charset="0"/>
              </a:rPr>
              <a:t>The speaker mentions ______ types of families.</a:t>
            </a:r>
          </a:p>
          <a:p>
            <a:pPr marL="342900" indent="-342900">
              <a:lnSpc>
                <a:spcPts val="3800"/>
              </a:lnSpc>
              <a:buAutoNum type="arabicPeriod"/>
            </a:pPr>
            <a:r>
              <a:rPr lang="en-US" sz="2400" dirty="0">
                <a:latin typeface="PaTRICK HAND" panose="00000500000000000000" pitchFamily="2" charset="0"/>
              </a:rPr>
              <a:t>In an extended family, there is / are _________ generation(s) living together.</a:t>
            </a:r>
          </a:p>
          <a:p>
            <a:pPr marL="342900" indent="-342900">
              <a:lnSpc>
                <a:spcPts val="3800"/>
              </a:lnSpc>
              <a:buAutoNum type="arabicPeriod"/>
            </a:pPr>
            <a:r>
              <a:rPr lang="en-US" sz="2400" dirty="0">
                <a:latin typeface="PaTRICK HAND" panose="00000500000000000000" pitchFamily="2" charset="0"/>
              </a:rPr>
              <a:t>The speaker describes Vietnamese people as ________________.</a:t>
            </a:r>
          </a:p>
        </p:txBody>
      </p:sp>
      <p:pic>
        <p:nvPicPr>
          <p:cNvPr id="2" name="Track 38">
            <a:hlinkClick r:id="" action="ppaction://media"/>
            <a:extLst>
              <a:ext uri="{FF2B5EF4-FFF2-40B4-BE49-F238E27FC236}">
                <a16:creationId xmlns:a16="http://schemas.microsoft.com/office/drawing/2014/main" id="{0B7C88DA-18A9-67A6-0B80-9AC678CB359E}"/>
              </a:ext>
            </a:extLst>
          </p:cNvPr>
          <p:cNvPicPr>
            <a:picLocks noChangeAspect="1"/>
          </p:cNvPicPr>
          <p:nvPr>
            <a:audioFile r:link="rId1"/>
            <p:extLst>
              <p:ext uri="{DAA4B4D4-6D71-4841-9C94-3DE7FCFB9230}">
                <p14:media xmlns:p14="http://schemas.microsoft.com/office/powerpoint/2010/main" r:embed="rId2">
                  <p14:trim st="29063" end="69250.3125"/>
                </p14:media>
              </p:ext>
            </p:extLst>
          </p:nvPr>
        </p:nvPicPr>
        <p:blipFill>
          <a:blip r:embed="rId5"/>
          <a:stretch>
            <a:fillRect/>
          </a:stretch>
        </p:blipFill>
        <p:spPr>
          <a:xfrm>
            <a:off x="87450" y="1278791"/>
            <a:ext cx="329457" cy="329457"/>
          </a:xfrm>
          <a:prstGeom prst="rect">
            <a:avLst/>
          </a:prstGeom>
        </p:spPr>
      </p:pic>
      <p:pic>
        <p:nvPicPr>
          <p:cNvPr id="3" name="Track 38">
            <a:hlinkClick r:id="" action="ppaction://media"/>
            <a:extLst>
              <a:ext uri="{FF2B5EF4-FFF2-40B4-BE49-F238E27FC236}">
                <a16:creationId xmlns:a16="http://schemas.microsoft.com/office/drawing/2014/main" id="{BE7A9D54-7B01-D417-6ED7-AD5C652A1EA7}"/>
              </a:ext>
            </a:extLst>
          </p:cNvPr>
          <p:cNvPicPr>
            <a:picLocks noChangeAspect="1"/>
          </p:cNvPicPr>
          <p:nvPr>
            <a:audioFile r:link="rId1"/>
            <p:extLst>
              <p:ext uri="{DAA4B4D4-6D71-4841-9C94-3DE7FCFB9230}">
                <p14:media xmlns:p14="http://schemas.microsoft.com/office/powerpoint/2010/main" r:embed="rId2">
                  <p14:trim st="33614" end="63931.3125"/>
                </p14:media>
              </p:ext>
            </p:extLst>
          </p:nvPr>
        </p:nvPicPr>
        <p:blipFill>
          <a:blip r:embed="rId5"/>
          <a:stretch>
            <a:fillRect/>
          </a:stretch>
        </p:blipFill>
        <p:spPr>
          <a:xfrm>
            <a:off x="87450" y="2242293"/>
            <a:ext cx="329457" cy="329457"/>
          </a:xfrm>
          <a:prstGeom prst="rect">
            <a:avLst/>
          </a:prstGeom>
        </p:spPr>
      </p:pic>
      <p:pic>
        <p:nvPicPr>
          <p:cNvPr id="4" name="Track 38">
            <a:hlinkClick r:id="" action="ppaction://media"/>
            <a:extLst>
              <a:ext uri="{FF2B5EF4-FFF2-40B4-BE49-F238E27FC236}">
                <a16:creationId xmlns:a16="http://schemas.microsoft.com/office/drawing/2014/main" id="{97B42AF5-D6FA-048D-3A5C-AA4365D19689}"/>
              </a:ext>
            </a:extLst>
          </p:cNvPr>
          <p:cNvPicPr>
            <a:picLocks noChangeAspect="1"/>
          </p:cNvPicPr>
          <p:nvPr>
            <a:audioFile r:link="rId1"/>
            <p:extLst>
              <p:ext uri="{DAA4B4D4-6D71-4841-9C94-3DE7FCFB9230}">
                <p14:media xmlns:p14="http://schemas.microsoft.com/office/powerpoint/2010/main" r:embed="rId2">
                  <p14:trim st="45183" end="53125.3125"/>
                </p14:media>
              </p:ext>
            </p:extLst>
          </p:nvPr>
        </p:nvPicPr>
        <p:blipFill>
          <a:blip r:embed="rId5"/>
          <a:stretch>
            <a:fillRect/>
          </a:stretch>
        </p:blipFill>
        <p:spPr>
          <a:xfrm>
            <a:off x="100875" y="3678889"/>
            <a:ext cx="329457" cy="329457"/>
          </a:xfrm>
          <a:prstGeom prst="rect">
            <a:avLst/>
          </a:prstGeom>
        </p:spPr>
      </p:pic>
      <p:sp>
        <p:nvSpPr>
          <p:cNvPr id="5" name="Rectangle 4">
            <a:extLst>
              <a:ext uri="{FF2B5EF4-FFF2-40B4-BE49-F238E27FC236}">
                <a16:creationId xmlns:a16="http://schemas.microsoft.com/office/drawing/2014/main" id="{79756A43-0730-15C8-D301-A8CA971DCB8E}"/>
              </a:ext>
            </a:extLst>
          </p:cNvPr>
          <p:cNvSpPr/>
          <p:nvPr/>
        </p:nvSpPr>
        <p:spPr>
          <a:xfrm>
            <a:off x="5614125" y="1000677"/>
            <a:ext cx="3429000" cy="386174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solidFill>
                  <a:schemeClr val="bg1">
                    <a:lumMod val="10000"/>
                  </a:schemeClr>
                </a:solidFill>
                <a:latin typeface="Patrick Hand" panose="00000500000000000000" pitchFamily="2" charset="0"/>
              </a:rPr>
              <a:t>Firstly, </a:t>
            </a:r>
            <a:r>
              <a:rPr lang="en-US" sz="2400" dirty="0">
                <a:solidFill>
                  <a:srgbClr val="FF0000"/>
                </a:solidFill>
                <a:latin typeface="Patrick Hand" panose="00000500000000000000" pitchFamily="2" charset="0"/>
              </a:rPr>
              <a:t>nuclear families </a:t>
            </a:r>
            <a:r>
              <a:rPr lang="en-US" sz="2400" dirty="0">
                <a:solidFill>
                  <a:schemeClr val="bg1">
                    <a:lumMod val="10000"/>
                  </a:schemeClr>
                </a:solidFill>
                <a:latin typeface="Patrick Hand" panose="00000500000000000000" pitchFamily="2" charset="0"/>
              </a:rPr>
              <a:t>have replaced </a:t>
            </a:r>
            <a:r>
              <a:rPr lang="en-US" sz="2400" dirty="0">
                <a:solidFill>
                  <a:srgbClr val="FF0000"/>
                </a:solidFill>
                <a:latin typeface="Patrick Hand" panose="00000500000000000000" pitchFamily="2" charset="0"/>
              </a:rPr>
              <a:t>extended ones. </a:t>
            </a:r>
          </a:p>
          <a:p>
            <a:pPr marL="342900" indent="-342900">
              <a:buAutoNum type="arabicPeriod"/>
            </a:pPr>
            <a:r>
              <a:rPr lang="en-US" sz="2400" dirty="0">
                <a:solidFill>
                  <a:schemeClr val="bg1">
                    <a:lumMod val="10000"/>
                  </a:schemeClr>
                </a:solidFill>
                <a:latin typeface="Patrick Hand" panose="00000500000000000000" pitchFamily="2" charset="0"/>
              </a:rPr>
              <a:t>In the past, there were usually </a:t>
            </a:r>
            <a:r>
              <a:rPr lang="en-US" sz="2400" dirty="0">
                <a:solidFill>
                  <a:srgbClr val="FF0000"/>
                </a:solidFill>
                <a:latin typeface="Patrick Hand" panose="00000500000000000000" pitchFamily="2" charset="0"/>
              </a:rPr>
              <a:t>three</a:t>
            </a:r>
            <a:r>
              <a:rPr lang="en-US" sz="2400" dirty="0">
                <a:solidFill>
                  <a:schemeClr val="bg1">
                    <a:lumMod val="10000"/>
                  </a:schemeClr>
                </a:solidFill>
                <a:latin typeface="Patrick Hand" panose="00000500000000000000" pitchFamily="2" charset="0"/>
              </a:rPr>
              <a:t> generations living together in a household. </a:t>
            </a:r>
          </a:p>
          <a:p>
            <a:pPr marL="342900" indent="-342900">
              <a:buAutoNum type="arabicPeriod"/>
            </a:pPr>
            <a:r>
              <a:rPr lang="en-US" sz="2400" dirty="0">
                <a:solidFill>
                  <a:schemeClr val="bg1">
                    <a:lumMod val="10000"/>
                  </a:schemeClr>
                </a:solidFill>
                <a:latin typeface="Patrick Hand" panose="00000500000000000000" pitchFamily="2" charset="0"/>
              </a:rPr>
              <a:t>Vietnamese people are traditionally </a:t>
            </a:r>
            <a:r>
              <a:rPr lang="en-US" sz="2400" dirty="0">
                <a:solidFill>
                  <a:srgbClr val="FF0000"/>
                </a:solidFill>
                <a:latin typeface="Patrick Hand" panose="00000500000000000000" pitchFamily="2" charset="0"/>
              </a:rPr>
              <a:t>family – oriented. </a:t>
            </a:r>
          </a:p>
        </p:txBody>
      </p:sp>
      <p:sp>
        <p:nvSpPr>
          <p:cNvPr id="6" name="TextBox 5">
            <a:extLst>
              <a:ext uri="{FF2B5EF4-FFF2-40B4-BE49-F238E27FC236}">
                <a16:creationId xmlns:a16="http://schemas.microsoft.com/office/drawing/2014/main" id="{04ABD12B-9FC1-09F8-0C9D-B089D98C37B0}"/>
              </a:ext>
            </a:extLst>
          </p:cNvPr>
          <p:cNvSpPr txBox="1"/>
          <p:nvPr/>
        </p:nvSpPr>
        <p:spPr>
          <a:xfrm>
            <a:off x="3668072" y="1146583"/>
            <a:ext cx="556563"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two</a:t>
            </a:r>
          </a:p>
        </p:txBody>
      </p:sp>
      <p:sp>
        <p:nvSpPr>
          <p:cNvPr id="7" name="TextBox 6">
            <a:extLst>
              <a:ext uri="{FF2B5EF4-FFF2-40B4-BE49-F238E27FC236}">
                <a16:creationId xmlns:a16="http://schemas.microsoft.com/office/drawing/2014/main" id="{71F96EFC-9708-561C-C046-6BF9BB39D194}"/>
              </a:ext>
            </a:extLst>
          </p:cNvPr>
          <p:cNvSpPr txBox="1"/>
          <p:nvPr/>
        </p:nvSpPr>
        <p:spPr>
          <a:xfrm>
            <a:off x="1321462" y="2571750"/>
            <a:ext cx="782587"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three</a:t>
            </a:r>
          </a:p>
        </p:txBody>
      </p:sp>
      <p:sp>
        <p:nvSpPr>
          <p:cNvPr id="8" name="TextBox 7">
            <a:extLst>
              <a:ext uri="{FF2B5EF4-FFF2-40B4-BE49-F238E27FC236}">
                <a16:creationId xmlns:a16="http://schemas.microsoft.com/office/drawing/2014/main" id="{A33339C2-40C6-563A-DBA3-26171881357D}"/>
              </a:ext>
            </a:extLst>
          </p:cNvPr>
          <p:cNvSpPr txBox="1"/>
          <p:nvPr/>
        </p:nvSpPr>
        <p:spPr>
          <a:xfrm>
            <a:off x="1625783" y="4027258"/>
            <a:ext cx="2233304"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family – oriented. </a:t>
            </a:r>
          </a:p>
        </p:txBody>
      </p:sp>
      <p:cxnSp>
        <p:nvCxnSpPr>
          <p:cNvPr id="9" name="Straight Connector 8">
            <a:extLst>
              <a:ext uri="{FF2B5EF4-FFF2-40B4-BE49-F238E27FC236}">
                <a16:creationId xmlns:a16="http://schemas.microsoft.com/office/drawing/2014/main" id="{C4BF7453-71DD-2996-8996-5B8A0D727F0F}"/>
              </a:ext>
            </a:extLst>
          </p:cNvPr>
          <p:cNvCxnSpPr>
            <a:cxnSpLocks/>
          </p:cNvCxnSpPr>
          <p:nvPr/>
        </p:nvCxnSpPr>
        <p:spPr>
          <a:xfrm>
            <a:off x="4563836" y="1561233"/>
            <a:ext cx="849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DC4699-1C41-C5E2-3BC4-060A0DE8C8A8}"/>
              </a:ext>
            </a:extLst>
          </p:cNvPr>
          <p:cNvCxnSpPr>
            <a:cxnSpLocks/>
          </p:cNvCxnSpPr>
          <p:nvPr/>
        </p:nvCxnSpPr>
        <p:spPr>
          <a:xfrm>
            <a:off x="985158" y="2056533"/>
            <a:ext cx="849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271841-DC8B-01BD-2B10-A2DE0F671D3B}"/>
              </a:ext>
            </a:extLst>
          </p:cNvPr>
          <p:cNvCxnSpPr>
            <a:cxnSpLocks/>
          </p:cNvCxnSpPr>
          <p:nvPr/>
        </p:nvCxnSpPr>
        <p:spPr>
          <a:xfrm>
            <a:off x="1567928" y="2547258"/>
            <a:ext cx="16732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26F841-9FAD-7B87-52B7-88B1FA68CC5F}"/>
              </a:ext>
            </a:extLst>
          </p:cNvPr>
          <p:cNvCxnSpPr>
            <a:cxnSpLocks/>
          </p:cNvCxnSpPr>
          <p:nvPr/>
        </p:nvCxnSpPr>
        <p:spPr>
          <a:xfrm>
            <a:off x="2640273" y="3014366"/>
            <a:ext cx="2103177" cy="190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F29A19-DC0E-4918-EA94-221A3E07A663}"/>
              </a:ext>
            </a:extLst>
          </p:cNvPr>
          <p:cNvCxnSpPr>
            <a:cxnSpLocks/>
          </p:cNvCxnSpPr>
          <p:nvPr/>
        </p:nvCxnSpPr>
        <p:spPr>
          <a:xfrm>
            <a:off x="956776" y="3483429"/>
            <a:ext cx="945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E132CB-E9E4-2A43-0ECC-43898A33AC13}"/>
              </a:ext>
            </a:extLst>
          </p:cNvPr>
          <p:cNvCxnSpPr>
            <a:cxnSpLocks/>
          </p:cNvCxnSpPr>
          <p:nvPr/>
        </p:nvCxnSpPr>
        <p:spPr>
          <a:xfrm>
            <a:off x="2322933" y="3972967"/>
            <a:ext cx="1024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553503-94FD-0659-C9DF-6FC17900C115}"/>
              </a:ext>
            </a:extLst>
          </p:cNvPr>
          <p:cNvCxnSpPr>
            <a:cxnSpLocks/>
          </p:cNvCxnSpPr>
          <p:nvPr/>
        </p:nvCxnSpPr>
        <p:spPr>
          <a:xfrm>
            <a:off x="3459321" y="3972968"/>
            <a:ext cx="20515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911105B-93C4-5CE3-2624-7971B86145AC}"/>
              </a:ext>
            </a:extLst>
          </p:cNvPr>
          <p:cNvPicPr>
            <a:picLocks noChangeAspect="1"/>
          </p:cNvPicPr>
          <p:nvPr/>
        </p:nvPicPr>
        <p:blipFill>
          <a:blip r:embed="rId6"/>
          <a:stretch>
            <a:fillRect/>
          </a:stretch>
        </p:blipFill>
        <p:spPr>
          <a:xfrm>
            <a:off x="8125952" y="-344667"/>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816"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584" fill="hold"/>
                                        <p:tgtEl>
                                          <p:spTgt spid="3"/>
                                        </p:tgtEl>
                                      </p:cBhvr>
                                    </p:cmd>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821"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
                </p:tgtEl>
              </p:cMediaNode>
            </p:audio>
            <p:audio>
              <p:cMediaNode vol="80000">
                <p:cTn id="54" fill="hold" display="0">
                  <p:stCondLst>
                    <p:cond delay="indefinite"/>
                  </p:stCondLst>
                  <p:endCondLst>
                    <p:cond evt="onStopAudio" delay="0">
                      <p:tgtEl>
                        <p:sldTgt/>
                      </p:tgtEl>
                    </p:cond>
                  </p:endCondLst>
                </p:cTn>
                <p:tgtEl>
                  <p:spTgt spid="3"/>
                </p:tgtEl>
              </p:cMediaNode>
            </p:audio>
            <p:audio>
              <p:cMediaNode vol="80000">
                <p:cTn id="55" fill="hold" display="0">
                  <p:stCondLst>
                    <p:cond delay="indefinite"/>
                  </p:stCondLst>
                  <p:endCondLst>
                    <p:cond evt="onStopAudio" delay="0">
                      <p:tgtEl>
                        <p:sldTgt/>
                      </p:tgtEl>
                    </p:cond>
                  </p:endCondLst>
                </p:cTn>
                <p:tgtEl>
                  <p:spTgt spid="4"/>
                </p:tgtEl>
              </p:cMediaNode>
            </p:audio>
          </p:childTnLst>
        </p:cTn>
      </p:par>
    </p:tnLst>
    <p:bldLst>
      <p:bldP spid="5" grpId="0" animBg="1"/>
      <p:bldP spid="6" grpId="0"/>
      <p:bldP spid="7" grpId="0"/>
      <p:bldP spid="8" grpId="0"/>
    </p:bldLst>
  </p:timing>
</p:sld>
</file>

<file path=ppt/theme/theme1.xml><?xml version="1.0" encoding="utf-8"?>
<a:theme xmlns:a="http://schemas.openxmlformats.org/drawingml/2006/main" name="Family Center Orange variant by Slidesgo">
  <a:themeElements>
    <a:clrScheme name="Simple Light">
      <a:dk1>
        <a:srgbClr val="501A02"/>
      </a:dk1>
      <a:lt1>
        <a:srgbClr val="FAF2E3"/>
      </a:lt1>
      <a:dk2>
        <a:srgbClr val="A2A592"/>
      </a:dk2>
      <a:lt2>
        <a:srgbClr val="EB682A"/>
      </a:lt2>
      <a:accent1>
        <a:srgbClr val="FDBB99"/>
      </a:accent1>
      <a:accent2>
        <a:srgbClr val="645821"/>
      </a:accent2>
      <a:accent3>
        <a:srgbClr val="743D34"/>
      </a:accent3>
      <a:accent4>
        <a:srgbClr val="FFFFFF"/>
      </a:accent4>
      <a:accent5>
        <a:srgbClr val="B18C6D"/>
      </a:accent5>
      <a:accent6>
        <a:srgbClr val="752124"/>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1537</Words>
  <Application>Microsoft Office PowerPoint</Application>
  <PresentationFormat>On-screen Show (16:9)</PresentationFormat>
  <Paragraphs>141</Paragraphs>
  <Slides>22</Slides>
  <Notes>21</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Pacifico</vt:lpstr>
      <vt:lpstr>PaTRICK HAND</vt:lpstr>
      <vt:lpstr>Wingdings</vt:lpstr>
      <vt:lpstr>Arial</vt:lpstr>
      <vt:lpstr>Didact Gothic</vt:lpstr>
      <vt:lpstr>Roboto Condensed Light</vt:lpstr>
      <vt:lpstr>PaTRICK HAND</vt:lpstr>
      <vt:lpstr>Bahnschrift SemiBold Condensed</vt:lpstr>
      <vt:lpstr>Bahnschrift</vt:lpstr>
      <vt:lpstr>Cooper Black</vt:lpstr>
      <vt:lpstr>Family Center Orange variant by Slidesgo</vt:lpstr>
      <vt:lpstr>Unit 6:  Vietnamese lifestyle:  then and now </vt:lpstr>
      <vt:lpstr>OBJECTIVES</vt:lpstr>
      <vt:lpstr>LISTENING</vt:lpstr>
      <vt:lpstr>Ex1: You are going to listen to a talk about family life. Work in pairs. Choose the aspect(s) that you think will be mentioned in the talk.</vt:lpstr>
      <vt:lpstr>PowerPoint Presentation</vt:lpstr>
      <vt:lpstr>PowerPoint Presentation</vt:lpstr>
      <vt:lpstr>PowerPoint Presentation</vt:lpstr>
      <vt:lpstr>Ex3: Listen again and fill in the blank with one word or number.</vt:lpstr>
      <vt:lpstr>Ex3: Listen again and fill in the blank with one word or number.</vt:lpstr>
      <vt:lpstr>Ex3: Listen again and fill in the blank with one word or number.</vt:lpstr>
      <vt:lpstr>Audio script:</vt:lpstr>
      <vt:lpstr>WRITING</vt:lpstr>
      <vt:lpstr>PowerPoint Presentation</vt:lpstr>
      <vt:lpstr>PowerPoint Presentation</vt:lpstr>
      <vt:lpstr>PowerPoint Presentation</vt:lpstr>
      <vt:lpstr>PowerPoint Presentation</vt:lpstr>
      <vt:lpstr>PowerPoint Presentation</vt:lpstr>
      <vt:lpstr>EXTRA ACTIVITY</vt:lpstr>
      <vt:lpstr>EXTRA ACTIVITY</vt:lpstr>
      <vt:lpstr>PowerPoint Presentation</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04-Thái Sơn - Hải</dc:creator>
  <cp:lastModifiedBy>This MC</cp:lastModifiedBy>
  <cp:revision>13</cp:revision>
  <dcterms:modified xsi:type="dcterms:W3CDTF">2025-01-13T07:10:07Z</dcterms:modified>
</cp:coreProperties>
</file>