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sldIdLst>
    <p:sldId id="256" r:id="rId5"/>
    <p:sldId id="257" r:id="rId6"/>
    <p:sldId id="258" r:id="rId7"/>
    <p:sldId id="264" r:id="rId8"/>
    <p:sldId id="265" r:id="rId9"/>
    <p:sldId id="266" r:id="rId10"/>
    <p:sldId id="267" r:id="rId11"/>
    <p:sldId id="283" r:id="rId12"/>
    <p:sldId id="304" r:id="rId13"/>
    <p:sldId id="305" r:id="rId14"/>
    <p:sldId id="299" r:id="rId15"/>
    <p:sldId id="303" r:id="rId16"/>
    <p:sldId id="306" r:id="rId17"/>
    <p:sldId id="307" r:id="rId18"/>
    <p:sldId id="308" r:id="rId19"/>
    <p:sldId id="279" r:id="rId20"/>
    <p:sldId id="26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E79"/>
    <a:srgbClr val="15142A"/>
    <a:srgbClr val="FAED3B"/>
    <a:srgbClr val="70AD47"/>
    <a:srgbClr val="A7FDFF"/>
    <a:srgbClr val="3CDFE6"/>
    <a:srgbClr val="0C0D0E"/>
    <a:srgbClr val="ED7D31"/>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6" autoAdjust="0"/>
    <p:restoredTop sz="94249" autoAdjust="0"/>
  </p:normalViewPr>
  <p:slideViewPr>
    <p:cSldViewPr snapToGrid="0">
      <p:cViewPr varScale="1">
        <p:scale>
          <a:sx n="65" d="100"/>
          <a:sy n="65" d="100"/>
        </p:scale>
        <p:origin x="90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ễn Hữu Hải" userId="4a6da974-f449-4aa0-9d53-db908b240204" providerId="ADAL" clId="{9970A24F-2DC1-4BF4-B67E-933C32DE0E40}"/>
    <pc:docChg chg="undo custSel modSld">
      <pc:chgData name="Nguyễn Hữu Hải" userId="4a6da974-f449-4aa0-9d53-db908b240204" providerId="ADAL" clId="{9970A24F-2DC1-4BF4-B67E-933C32DE0E40}" dt="2022-06-19T14:46:56.504" v="540" actId="20577"/>
      <pc:docMkLst>
        <pc:docMk/>
      </pc:docMkLst>
      <pc:sldChg chg="modSp mod">
        <pc:chgData name="Nguyễn Hữu Hải" userId="4a6da974-f449-4aa0-9d53-db908b240204" providerId="ADAL" clId="{9970A24F-2DC1-4BF4-B67E-933C32DE0E40}" dt="2022-06-19T14:04:45.417" v="485" actId="14100"/>
        <pc:sldMkLst>
          <pc:docMk/>
          <pc:sldMk cId="2490499145" sldId="257"/>
        </pc:sldMkLst>
        <pc:spChg chg="mod">
          <ac:chgData name="Nguyễn Hữu Hải" userId="4a6da974-f449-4aa0-9d53-db908b240204" providerId="ADAL" clId="{9970A24F-2DC1-4BF4-B67E-933C32DE0E40}" dt="2022-06-19T11:23:58.639" v="41" actId="2711"/>
          <ac:spMkLst>
            <pc:docMk/>
            <pc:sldMk cId="2490499145" sldId="257"/>
            <ac:spMk id="2" creationId="{10742257-3980-4551-868A-26DC3CB821EE}"/>
          </ac:spMkLst>
        </pc:spChg>
        <pc:spChg chg="mod">
          <ac:chgData name="Nguyễn Hữu Hải" userId="4a6da974-f449-4aa0-9d53-db908b240204" providerId="ADAL" clId="{9970A24F-2DC1-4BF4-B67E-933C32DE0E40}" dt="2022-06-19T14:04:45.417" v="485" actId="14100"/>
          <ac:spMkLst>
            <pc:docMk/>
            <pc:sldMk cId="2490499145" sldId="257"/>
            <ac:spMk id="5" creationId="{00000000-0000-0000-0000-000000000000}"/>
          </ac:spMkLst>
        </pc:spChg>
        <pc:spChg chg="mod">
          <ac:chgData name="Nguyễn Hữu Hải" userId="4a6da974-f449-4aa0-9d53-db908b240204" providerId="ADAL" clId="{9970A24F-2DC1-4BF4-B67E-933C32DE0E40}" dt="2022-06-19T11:23:58.639" v="41" actId="2711"/>
          <ac:spMkLst>
            <pc:docMk/>
            <pc:sldMk cId="2490499145" sldId="257"/>
            <ac:spMk id="20" creationId="{F0B9D66F-5601-40B8-86B8-4B94AB7C2B0B}"/>
          </ac:spMkLst>
        </pc:spChg>
        <pc:spChg chg="mod">
          <ac:chgData name="Nguyễn Hữu Hải" userId="4a6da974-f449-4aa0-9d53-db908b240204" providerId="ADAL" clId="{9970A24F-2DC1-4BF4-B67E-933C32DE0E40}" dt="2022-06-19T11:23:58.639" v="41" actId="2711"/>
          <ac:spMkLst>
            <pc:docMk/>
            <pc:sldMk cId="2490499145" sldId="257"/>
            <ac:spMk id="27" creationId="{EA5BD8AB-C5E3-48B8-8244-650D432A9D70}"/>
          </ac:spMkLst>
        </pc:spChg>
        <pc:spChg chg="mod">
          <ac:chgData name="Nguyễn Hữu Hải" userId="4a6da974-f449-4aa0-9d53-db908b240204" providerId="ADAL" clId="{9970A24F-2DC1-4BF4-B67E-933C32DE0E40}" dt="2022-06-19T11:23:58.639" v="41" actId="2711"/>
          <ac:spMkLst>
            <pc:docMk/>
            <pc:sldMk cId="2490499145" sldId="257"/>
            <ac:spMk id="28" creationId="{FA2DC627-8030-44BB-AF58-DA2E1D7FE52E}"/>
          </ac:spMkLst>
        </pc:spChg>
        <pc:spChg chg="mod">
          <ac:chgData name="Nguyễn Hữu Hải" userId="4a6da974-f449-4aa0-9d53-db908b240204" providerId="ADAL" clId="{9970A24F-2DC1-4BF4-B67E-933C32DE0E40}" dt="2022-06-19T11:23:58.639" v="41" actId="2711"/>
          <ac:spMkLst>
            <pc:docMk/>
            <pc:sldMk cId="2490499145" sldId="257"/>
            <ac:spMk id="29" creationId="{C7E7C356-12CC-418B-92DE-C3D776E2F383}"/>
          </ac:spMkLst>
        </pc:spChg>
        <pc:spChg chg="mod">
          <ac:chgData name="Nguyễn Hữu Hải" userId="4a6da974-f449-4aa0-9d53-db908b240204" providerId="ADAL" clId="{9970A24F-2DC1-4BF4-B67E-933C32DE0E40}" dt="2022-06-19T11:23:58.639" v="41" actId="2711"/>
          <ac:spMkLst>
            <pc:docMk/>
            <pc:sldMk cId="2490499145" sldId="257"/>
            <ac:spMk id="30" creationId="{0E126EC2-82B8-4C28-8457-E91069573314}"/>
          </ac:spMkLst>
        </pc:spChg>
        <pc:spChg chg="mod">
          <ac:chgData name="Nguyễn Hữu Hải" userId="4a6da974-f449-4aa0-9d53-db908b240204" providerId="ADAL" clId="{9970A24F-2DC1-4BF4-B67E-933C32DE0E40}" dt="2022-06-19T11:23:58.639" v="41" actId="2711"/>
          <ac:spMkLst>
            <pc:docMk/>
            <pc:sldMk cId="2490499145" sldId="257"/>
            <ac:spMk id="31" creationId="{3612BE79-8E59-4846-9676-1838738481B9}"/>
          </ac:spMkLst>
        </pc:spChg>
        <pc:spChg chg="mod">
          <ac:chgData name="Nguyễn Hữu Hải" userId="4a6da974-f449-4aa0-9d53-db908b240204" providerId="ADAL" clId="{9970A24F-2DC1-4BF4-B67E-933C32DE0E40}" dt="2022-06-19T11:23:58.639" v="41" actId="2711"/>
          <ac:spMkLst>
            <pc:docMk/>
            <pc:sldMk cId="2490499145" sldId="257"/>
            <ac:spMk id="35" creationId="{4D3CFCA8-27ED-41FB-92A9-BA8CC0500364}"/>
          </ac:spMkLst>
        </pc:spChg>
      </pc:sldChg>
      <pc:sldChg chg="modSp mod">
        <pc:chgData name="Nguyễn Hữu Hải" userId="4a6da974-f449-4aa0-9d53-db908b240204" providerId="ADAL" clId="{9970A24F-2DC1-4BF4-B67E-933C32DE0E40}" dt="2022-06-19T11:22:04.024" v="17" actId="1076"/>
        <pc:sldMkLst>
          <pc:docMk/>
          <pc:sldMk cId="2228991210" sldId="258"/>
        </pc:sldMkLst>
        <pc:spChg chg="mod">
          <ac:chgData name="Nguyễn Hữu Hải" userId="4a6da974-f449-4aa0-9d53-db908b240204" providerId="ADAL" clId="{9970A24F-2DC1-4BF4-B67E-933C32DE0E40}" dt="2022-06-19T11:22:04.024" v="17" actId="1076"/>
          <ac:spMkLst>
            <pc:docMk/>
            <pc:sldMk cId="2228991210" sldId="258"/>
            <ac:spMk id="3" creationId="{00000000-0000-0000-0000-000000000000}"/>
          </ac:spMkLst>
        </pc:spChg>
      </pc:sldChg>
      <pc:sldChg chg="delSp modSp mod">
        <pc:chgData name="Nguyễn Hữu Hải" userId="4a6da974-f449-4aa0-9d53-db908b240204" providerId="ADAL" clId="{9970A24F-2DC1-4BF4-B67E-933C32DE0E40}" dt="2022-06-19T14:05:19.149" v="491" actId="1036"/>
        <pc:sldMkLst>
          <pc:docMk/>
          <pc:sldMk cId="228415006" sldId="264"/>
        </pc:sldMkLst>
        <pc:spChg chg="mod">
          <ac:chgData name="Nguyễn Hữu Hải" userId="4a6da974-f449-4aa0-9d53-db908b240204" providerId="ADAL" clId="{9970A24F-2DC1-4BF4-B67E-933C32DE0E40}" dt="2022-06-19T11:24:36.051" v="49" actId="552"/>
          <ac:spMkLst>
            <pc:docMk/>
            <pc:sldMk cId="228415006" sldId="264"/>
            <ac:spMk id="9" creationId="{00000000-0000-0000-0000-000000000000}"/>
          </ac:spMkLst>
        </pc:spChg>
        <pc:spChg chg="mod">
          <ac:chgData name="Nguyễn Hữu Hải" userId="4a6da974-f449-4aa0-9d53-db908b240204" providerId="ADAL" clId="{9970A24F-2DC1-4BF4-B67E-933C32DE0E40}" dt="2022-06-19T14:05:15.660" v="488" actId="20577"/>
          <ac:spMkLst>
            <pc:docMk/>
            <pc:sldMk cId="228415006" sldId="264"/>
            <ac:spMk id="14" creationId="{00000000-0000-0000-0000-000000000000}"/>
          </ac:spMkLst>
        </pc:spChg>
        <pc:grpChg chg="del">
          <ac:chgData name="Nguyễn Hữu Hải" userId="4a6da974-f449-4aa0-9d53-db908b240204" providerId="ADAL" clId="{9970A24F-2DC1-4BF4-B67E-933C32DE0E40}" dt="2022-06-19T11:23:07.063" v="30" actId="478"/>
          <ac:grpSpMkLst>
            <pc:docMk/>
            <pc:sldMk cId="228415006" sldId="264"/>
            <ac:grpSpMk id="10" creationId="{D4EF09CF-3362-453A-9463-F6669A9D3E01}"/>
          </ac:grpSpMkLst>
        </pc:grpChg>
        <pc:graphicFrameChg chg="mod">
          <ac:chgData name="Nguyễn Hữu Hải" userId="4a6da974-f449-4aa0-9d53-db908b240204" providerId="ADAL" clId="{9970A24F-2DC1-4BF4-B67E-933C32DE0E40}" dt="2022-06-19T14:05:19.149" v="491" actId="1036"/>
          <ac:graphicFrameMkLst>
            <pc:docMk/>
            <pc:sldMk cId="228415006" sldId="264"/>
            <ac:graphicFrameMk id="3" creationId="{00000000-0000-0000-0000-000000000000}"/>
          </ac:graphicFrameMkLst>
        </pc:graphicFrameChg>
        <pc:picChg chg="del">
          <ac:chgData name="Nguyễn Hữu Hải" userId="4a6da974-f449-4aa0-9d53-db908b240204" providerId="ADAL" clId="{9970A24F-2DC1-4BF4-B67E-933C32DE0E40}" dt="2022-06-19T11:22:13.330" v="18" actId="478"/>
          <ac:picMkLst>
            <pc:docMk/>
            <pc:sldMk cId="228415006" sldId="264"/>
            <ac:picMk id="2" creationId="{83F1A94D-48D5-4D73-BDAA-9118478F5E60}"/>
          </ac:picMkLst>
        </pc:picChg>
      </pc:sldChg>
      <pc:sldChg chg="modSp mod">
        <pc:chgData name="Nguyễn Hữu Hải" userId="4a6da974-f449-4aa0-9d53-db908b240204" providerId="ADAL" clId="{9970A24F-2DC1-4BF4-B67E-933C32DE0E40}" dt="2022-06-19T11:24:10.643" v="48" actId="14100"/>
        <pc:sldMkLst>
          <pc:docMk/>
          <pc:sldMk cId="1852693985" sldId="265"/>
        </pc:sldMkLst>
        <pc:spChg chg="mod">
          <ac:chgData name="Nguyễn Hữu Hải" userId="4a6da974-f449-4aa0-9d53-db908b240204" providerId="ADAL" clId="{9970A24F-2DC1-4BF4-B67E-933C32DE0E40}" dt="2022-06-19T11:24:10.643" v="48" actId="14100"/>
          <ac:spMkLst>
            <pc:docMk/>
            <pc:sldMk cId="1852693985" sldId="265"/>
            <ac:spMk id="3" creationId="{00000000-0000-0000-0000-000000000000}"/>
          </ac:spMkLst>
        </pc:spChg>
      </pc:sldChg>
      <pc:sldChg chg="delSp modSp mod">
        <pc:chgData name="Nguyễn Hữu Hải" userId="4a6da974-f449-4aa0-9d53-db908b240204" providerId="ADAL" clId="{9970A24F-2DC1-4BF4-B67E-933C32DE0E40}" dt="2022-06-19T14:46:56.504" v="540" actId="20577"/>
        <pc:sldMkLst>
          <pc:docMk/>
          <pc:sldMk cId="4116138629" sldId="266"/>
        </pc:sldMkLst>
        <pc:spChg chg="mod">
          <ac:chgData name="Nguyễn Hữu Hải" userId="4a6da974-f449-4aa0-9d53-db908b240204" providerId="ADAL" clId="{9970A24F-2DC1-4BF4-B67E-933C32DE0E40}" dt="2022-06-19T11:25:04.962" v="56" actId="123"/>
          <ac:spMkLst>
            <pc:docMk/>
            <pc:sldMk cId="4116138629" sldId="266"/>
            <ac:spMk id="2" creationId="{00000000-0000-0000-0000-000000000000}"/>
          </ac:spMkLst>
        </pc:spChg>
        <pc:spChg chg="mod">
          <ac:chgData name="Nguyễn Hữu Hải" userId="4a6da974-f449-4aa0-9d53-db908b240204" providerId="ADAL" clId="{9970A24F-2DC1-4BF4-B67E-933C32DE0E40}" dt="2022-06-19T14:46:56.504" v="540" actId="20577"/>
          <ac:spMkLst>
            <pc:docMk/>
            <pc:sldMk cId="4116138629" sldId="266"/>
            <ac:spMk id="3" creationId="{00000000-0000-0000-0000-000000000000}"/>
          </ac:spMkLst>
        </pc:spChg>
        <pc:grpChg chg="del">
          <ac:chgData name="Nguyễn Hữu Hải" userId="4a6da974-f449-4aa0-9d53-db908b240204" providerId="ADAL" clId="{9970A24F-2DC1-4BF4-B67E-933C32DE0E40}" dt="2022-06-19T11:24:40.847" v="50" actId="478"/>
          <ac:grpSpMkLst>
            <pc:docMk/>
            <pc:sldMk cId="4116138629" sldId="266"/>
            <ac:grpSpMk id="10" creationId="{D4EF09CF-3362-453A-9463-F6669A9D3E01}"/>
          </ac:grpSpMkLst>
        </pc:grpChg>
        <pc:graphicFrameChg chg="mod">
          <ac:chgData name="Nguyễn Hữu Hải" userId="4a6da974-f449-4aa0-9d53-db908b240204" providerId="ADAL" clId="{9970A24F-2DC1-4BF4-B67E-933C32DE0E40}" dt="2022-06-19T11:24:47.600" v="52" actId="1076"/>
          <ac:graphicFrameMkLst>
            <pc:docMk/>
            <pc:sldMk cId="4116138629" sldId="266"/>
            <ac:graphicFrameMk id="9" creationId="{00000000-0000-0000-0000-000000000000}"/>
          </ac:graphicFrameMkLst>
        </pc:graphicFrameChg>
      </pc:sldChg>
      <pc:sldChg chg="modSp modAnim">
        <pc:chgData name="Nguyễn Hữu Hải" userId="4a6da974-f449-4aa0-9d53-db908b240204" providerId="ADAL" clId="{9970A24F-2DC1-4BF4-B67E-933C32DE0E40}" dt="2022-06-19T11:26:02.056" v="87" actId="6549"/>
        <pc:sldMkLst>
          <pc:docMk/>
          <pc:sldMk cId="2705090147" sldId="267"/>
        </pc:sldMkLst>
        <pc:spChg chg="mod">
          <ac:chgData name="Nguyễn Hữu Hải" userId="4a6da974-f449-4aa0-9d53-db908b240204" providerId="ADAL" clId="{9970A24F-2DC1-4BF4-B67E-933C32DE0E40}" dt="2022-06-19T11:26:02.056" v="87" actId="6549"/>
          <ac:spMkLst>
            <pc:docMk/>
            <pc:sldMk cId="2705090147" sldId="267"/>
            <ac:spMk id="3" creationId="{00000000-0000-0000-0000-000000000000}"/>
          </ac:spMkLst>
        </pc:spChg>
      </pc:sldChg>
      <pc:sldChg chg="addSp delSp modSp mod modAnim">
        <pc:chgData name="Nguyễn Hữu Hải" userId="4a6da974-f449-4aa0-9d53-db908b240204" providerId="ADAL" clId="{9970A24F-2DC1-4BF4-B67E-933C32DE0E40}" dt="2022-06-19T11:29:16.349" v="174" actId="1036"/>
        <pc:sldMkLst>
          <pc:docMk/>
          <pc:sldMk cId="4089162016" sldId="268"/>
        </pc:sldMkLst>
        <pc:spChg chg="mod">
          <ac:chgData name="Nguyễn Hữu Hải" userId="4a6da974-f449-4aa0-9d53-db908b240204" providerId="ADAL" clId="{9970A24F-2DC1-4BF4-B67E-933C32DE0E40}" dt="2022-06-19T11:29:16.349" v="174" actId="1036"/>
          <ac:spMkLst>
            <pc:docMk/>
            <pc:sldMk cId="4089162016" sldId="268"/>
            <ac:spMk id="25" creationId="{00000000-0000-0000-0000-000000000000}"/>
          </ac:spMkLst>
        </pc:spChg>
        <pc:spChg chg="add del mod">
          <ac:chgData name="Nguyễn Hữu Hải" userId="4a6da974-f449-4aa0-9d53-db908b240204" providerId="ADAL" clId="{9970A24F-2DC1-4BF4-B67E-933C32DE0E40}" dt="2022-06-19T11:27:07.991" v="109" actId="478"/>
          <ac:spMkLst>
            <pc:docMk/>
            <pc:sldMk cId="4089162016" sldId="268"/>
            <ac:spMk id="42" creationId="{00000000-0000-0000-0000-000000000000}"/>
          </ac:spMkLst>
        </pc:spChg>
        <pc:spChg chg="mod">
          <ac:chgData name="Nguyễn Hữu Hải" userId="4a6da974-f449-4aa0-9d53-db908b240204" providerId="ADAL" clId="{9970A24F-2DC1-4BF4-B67E-933C32DE0E40}" dt="2022-06-19T11:29:13.705" v="172" actId="1036"/>
          <ac:spMkLst>
            <pc:docMk/>
            <pc:sldMk cId="4089162016" sldId="268"/>
            <ac:spMk id="155" creationId="{00000000-0000-0000-0000-000000000000}"/>
          </ac:spMkLst>
        </pc:spChg>
        <pc:graphicFrameChg chg="mod modGraphic">
          <ac:chgData name="Nguyễn Hữu Hải" userId="4a6da974-f449-4aa0-9d53-db908b240204" providerId="ADAL" clId="{9970A24F-2DC1-4BF4-B67E-933C32DE0E40}" dt="2022-06-19T11:29:13.705" v="172" actId="1036"/>
          <ac:graphicFrameMkLst>
            <pc:docMk/>
            <pc:sldMk cId="4089162016" sldId="268"/>
            <ac:graphicFrameMk id="39"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2"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4"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7" creationId="{00000000-0000-0000-0000-000000000000}"/>
          </ac:graphicFrameMkLst>
        </pc:graphicFrameChg>
        <pc:picChg chg="add mod">
          <ac:chgData name="Nguyễn Hữu Hải" userId="4a6da974-f449-4aa0-9d53-db908b240204" providerId="ADAL" clId="{9970A24F-2DC1-4BF4-B67E-933C32DE0E40}" dt="2022-06-19T11:27:35.978" v="143" actId="571"/>
          <ac:picMkLst>
            <pc:docMk/>
            <pc:sldMk cId="4089162016" sldId="268"/>
            <ac:picMk id="33" creationId="{F2D6A8DA-296E-45FB-B79A-61BFB3F08C43}"/>
          </ac:picMkLst>
        </pc:picChg>
        <pc:picChg chg="add mod">
          <ac:chgData name="Nguyễn Hữu Hải" userId="4a6da974-f449-4aa0-9d53-db908b240204" providerId="ADAL" clId="{9970A24F-2DC1-4BF4-B67E-933C32DE0E40}" dt="2022-06-19T11:27:35.978" v="143" actId="571"/>
          <ac:picMkLst>
            <pc:docMk/>
            <pc:sldMk cId="4089162016" sldId="268"/>
            <ac:picMk id="34" creationId="{4DA9DE19-3B78-4FF8-A6BC-43E89156C753}"/>
          </ac:picMkLst>
        </pc:picChg>
        <pc:picChg chg="add mod">
          <ac:chgData name="Nguyễn Hữu Hải" userId="4a6da974-f449-4aa0-9d53-db908b240204" providerId="ADAL" clId="{9970A24F-2DC1-4BF4-B67E-933C32DE0E40}" dt="2022-06-19T11:27:35.978" v="143" actId="571"/>
          <ac:picMkLst>
            <pc:docMk/>
            <pc:sldMk cId="4089162016" sldId="268"/>
            <ac:picMk id="35" creationId="{2DE0FD99-DA87-40A3-BBDF-E2C6D911F58F}"/>
          </ac:picMkLst>
        </pc:picChg>
        <pc:picChg chg="add mod">
          <ac:chgData name="Nguyễn Hữu Hải" userId="4a6da974-f449-4aa0-9d53-db908b240204" providerId="ADAL" clId="{9970A24F-2DC1-4BF4-B67E-933C32DE0E40}" dt="2022-06-19T11:27:35.978" v="143" actId="571"/>
          <ac:picMkLst>
            <pc:docMk/>
            <pc:sldMk cId="4089162016" sldId="268"/>
            <ac:picMk id="36" creationId="{A585988F-8A05-41FE-AA1E-670BB7A33A1D}"/>
          </ac:picMkLst>
        </pc:picChg>
        <pc:picChg chg="add mod">
          <ac:chgData name="Nguyễn Hữu Hải" userId="4a6da974-f449-4aa0-9d53-db908b240204" providerId="ADAL" clId="{9970A24F-2DC1-4BF4-B67E-933C32DE0E40}" dt="2022-06-19T11:27:45.130" v="147" actId="571"/>
          <ac:picMkLst>
            <pc:docMk/>
            <pc:sldMk cId="4089162016" sldId="268"/>
            <ac:picMk id="37" creationId="{D2345973-B13B-43D1-8DD5-B9AF4D5F186E}"/>
          </ac:picMkLst>
        </pc:picChg>
        <pc:picChg chg="add mod">
          <ac:chgData name="Nguyễn Hữu Hải" userId="4a6da974-f449-4aa0-9d53-db908b240204" providerId="ADAL" clId="{9970A24F-2DC1-4BF4-B67E-933C32DE0E40}" dt="2022-06-19T11:27:45.130" v="147" actId="571"/>
          <ac:picMkLst>
            <pc:docMk/>
            <pc:sldMk cId="4089162016" sldId="268"/>
            <ac:picMk id="38" creationId="{75608316-895B-4374-855B-AAE6366F17B5}"/>
          </ac:picMkLst>
        </pc:picChg>
        <pc:picChg chg="mod">
          <ac:chgData name="Nguyễn Hữu Hải" userId="4a6da974-f449-4aa0-9d53-db908b240204" providerId="ADAL" clId="{9970A24F-2DC1-4BF4-B67E-933C32DE0E40}" dt="2022-06-19T11:29:13.705" v="172" actId="1036"/>
          <ac:picMkLst>
            <pc:docMk/>
            <pc:sldMk cId="4089162016" sldId="268"/>
            <ac:picMk id="12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7"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56" creationId="{00000000-0000-0000-0000-000000000000}"/>
          </ac:picMkLst>
        </pc:picChg>
        <pc:picChg chg="del">
          <ac:chgData name="Nguyễn Hữu Hải" userId="4a6da974-f449-4aa0-9d53-db908b240204" providerId="ADAL" clId="{9970A24F-2DC1-4BF4-B67E-933C32DE0E40}" dt="2022-06-19T11:28:56.196" v="159" actId="478"/>
          <ac:picMkLst>
            <pc:docMk/>
            <pc:sldMk cId="4089162016" sldId="268"/>
            <ac:picMk id="1026" creationId="{43D80D0E-F9AC-4D0D-9116-29FEC2960A0C}"/>
          </ac:picMkLst>
        </pc:picChg>
      </pc:sldChg>
      <pc:sldChg chg="delSp modSp mod delAnim">
        <pc:chgData name="Nguyễn Hữu Hải" userId="4a6da974-f449-4aa0-9d53-db908b240204" providerId="ADAL" clId="{9970A24F-2DC1-4BF4-B67E-933C32DE0E40}" dt="2022-06-19T11:30:29.533" v="242" actId="2710"/>
        <pc:sldMkLst>
          <pc:docMk/>
          <pc:sldMk cId="53486350" sldId="269"/>
        </pc:sldMkLst>
        <pc:spChg chg="mod">
          <ac:chgData name="Nguyễn Hữu Hải" userId="4a6da974-f449-4aa0-9d53-db908b240204" providerId="ADAL" clId="{9970A24F-2DC1-4BF4-B67E-933C32DE0E40}" dt="2022-06-19T11:30:29.533" v="242" actId="2710"/>
          <ac:spMkLst>
            <pc:docMk/>
            <pc:sldMk cId="53486350" sldId="269"/>
            <ac:spMk id="28" creationId="{00000000-0000-0000-0000-000000000000}"/>
          </ac:spMkLst>
        </pc:spChg>
        <pc:spChg chg="del">
          <ac:chgData name="Nguyễn Hữu Hải" userId="4a6da974-f449-4aa0-9d53-db908b240204" providerId="ADAL" clId="{9970A24F-2DC1-4BF4-B67E-933C32DE0E40}" dt="2022-06-19T11:30:27.135" v="241" actId="478"/>
          <ac:spMkLst>
            <pc:docMk/>
            <pc:sldMk cId="53486350" sldId="269"/>
            <ac:spMk id="31" creationId="{00000000-0000-0000-0000-000000000000}"/>
          </ac:spMkLst>
        </pc:spChg>
        <pc:spChg chg="mod">
          <ac:chgData name="Nguyễn Hữu Hải" userId="4a6da974-f449-4aa0-9d53-db908b240204" providerId="ADAL" clId="{9970A24F-2DC1-4BF4-B67E-933C32DE0E40}" dt="2022-06-19T11:29:41.526" v="197" actId="2710"/>
          <ac:spMkLst>
            <pc:docMk/>
            <pc:sldMk cId="53486350" sldId="269"/>
            <ac:spMk id="41" creationId="{00000000-0000-0000-0000-000000000000}"/>
          </ac:spMkLst>
        </pc:spChg>
        <pc:graphicFrameChg chg="modGraphic">
          <ac:chgData name="Nguyễn Hữu Hải" userId="4a6da974-f449-4aa0-9d53-db908b240204" providerId="ADAL" clId="{9970A24F-2DC1-4BF4-B67E-933C32DE0E40}" dt="2022-06-19T11:29:25.692" v="175" actId="113"/>
          <ac:graphicFrameMkLst>
            <pc:docMk/>
            <pc:sldMk cId="53486350" sldId="269"/>
            <ac:graphicFrameMk id="33" creationId="{00000000-0000-0000-0000-000000000000}"/>
          </ac:graphicFrameMkLst>
        </pc:graphicFrameChg>
      </pc:sldChg>
      <pc:sldChg chg="addSp delSp modSp mod delAnim modAnim">
        <pc:chgData name="Nguyễn Hữu Hải" userId="4a6da974-f449-4aa0-9d53-db908b240204" providerId="ADAL" clId="{9970A24F-2DC1-4BF4-B67E-933C32DE0E40}" dt="2022-06-19T14:14:35.993" v="514" actId="14100"/>
        <pc:sldMkLst>
          <pc:docMk/>
          <pc:sldMk cId="1435190370" sldId="270"/>
        </pc:sldMkLst>
        <pc:spChg chg="mod">
          <ac:chgData name="Nguyễn Hữu Hải" userId="4a6da974-f449-4aa0-9d53-db908b240204" providerId="ADAL" clId="{9970A24F-2DC1-4BF4-B67E-933C32DE0E40}" dt="2022-06-19T14:14:35.993" v="514" actId="14100"/>
          <ac:spMkLst>
            <pc:docMk/>
            <pc:sldMk cId="1435190370" sldId="270"/>
            <ac:spMk id="5" creationId="{00000000-0000-0000-0000-000000000000}"/>
          </ac:spMkLst>
        </pc:spChg>
        <pc:spChg chg="add del mod">
          <ac:chgData name="Nguyễn Hữu Hải" userId="4a6da974-f449-4aa0-9d53-db908b240204" providerId="ADAL" clId="{9970A24F-2DC1-4BF4-B67E-933C32DE0E40}" dt="2022-06-19T11:30:10.963" v="204"/>
          <ac:spMkLst>
            <pc:docMk/>
            <pc:sldMk cId="1435190370" sldId="270"/>
            <ac:spMk id="8" creationId="{43D78E10-DACB-493A-86CE-B7E503B8440D}"/>
          </ac:spMkLst>
        </pc:spChg>
        <pc:spChg chg="add del mod">
          <ac:chgData name="Nguyễn Hữu Hải" userId="4a6da974-f449-4aa0-9d53-db908b240204" providerId="ADAL" clId="{9970A24F-2DC1-4BF4-B67E-933C32DE0E40}" dt="2022-06-19T11:30:10.963" v="204"/>
          <ac:spMkLst>
            <pc:docMk/>
            <pc:sldMk cId="1435190370" sldId="270"/>
            <ac:spMk id="9" creationId="{9E2CDF7D-CD27-4693-BCC9-6BA7389EE28C}"/>
          </ac:spMkLst>
        </pc:spChg>
        <pc:spChg chg="add del mod">
          <ac:chgData name="Nguyễn Hữu Hải" userId="4a6da974-f449-4aa0-9d53-db908b240204" providerId="ADAL" clId="{9970A24F-2DC1-4BF4-B67E-933C32DE0E40}" dt="2022-06-19T11:31:20.256" v="293" actId="478"/>
          <ac:spMkLst>
            <pc:docMk/>
            <pc:sldMk cId="1435190370" sldId="270"/>
            <ac:spMk id="13" creationId="{DDA4A7F0-98A6-4227-B009-322B08DC1905}"/>
          </ac:spMkLst>
        </pc:spChg>
        <pc:spChg chg="add del mod">
          <ac:chgData name="Nguyễn Hữu Hải" userId="4a6da974-f449-4aa0-9d53-db908b240204" providerId="ADAL" clId="{9970A24F-2DC1-4BF4-B67E-933C32DE0E40}" dt="2022-06-19T11:31:19.567" v="292" actId="478"/>
          <ac:spMkLst>
            <pc:docMk/>
            <pc:sldMk cId="1435190370" sldId="270"/>
            <ac:spMk id="14" creationId="{48E0D4DB-0C87-4936-9F92-DE61D49CCC88}"/>
          </ac:spMkLst>
        </pc:spChg>
        <pc:spChg chg="add mod">
          <ac:chgData name="Nguyễn Hữu Hải" userId="4a6da974-f449-4aa0-9d53-db908b240204" providerId="ADAL" clId="{9970A24F-2DC1-4BF4-B67E-933C32DE0E40}" dt="2022-06-19T11:31:26.230" v="312" actId="1036"/>
          <ac:spMkLst>
            <pc:docMk/>
            <pc:sldMk cId="1435190370" sldId="270"/>
            <ac:spMk id="15" creationId="{AC635D90-D623-4719-9F16-64E635112215}"/>
          </ac:spMkLst>
        </pc:spChg>
        <pc:spChg chg="add mod">
          <ac:chgData name="Nguyễn Hữu Hải" userId="4a6da974-f449-4aa0-9d53-db908b240204" providerId="ADAL" clId="{9970A24F-2DC1-4BF4-B67E-933C32DE0E40}" dt="2022-06-19T11:31:26.230" v="312" actId="1036"/>
          <ac:spMkLst>
            <pc:docMk/>
            <pc:sldMk cId="1435190370" sldId="270"/>
            <ac:spMk id="21" creationId="{3DA1B86C-21B9-4165-9DA9-A633F2E524FD}"/>
          </ac:spMkLst>
        </pc:spChg>
        <pc:spChg chg="add del mod">
          <ac:chgData name="Nguyễn Hữu Hải" userId="4a6da974-f449-4aa0-9d53-db908b240204" providerId="ADAL" clId="{9970A24F-2DC1-4BF4-B67E-933C32DE0E40}" dt="2022-06-19T11:30:39.720" v="243" actId="478"/>
          <ac:spMkLst>
            <pc:docMk/>
            <pc:sldMk cId="1435190370" sldId="270"/>
            <ac:spMk id="22" creationId="{EA9174DB-48E6-4264-AC63-C41CFB2E40BA}"/>
          </ac:spMkLst>
        </pc:spChg>
        <pc:graphicFrameChg chg="add mod">
          <ac:chgData name="Nguyễn Hữu Hải" userId="4a6da974-f449-4aa0-9d53-db908b240204" providerId="ADAL" clId="{9970A24F-2DC1-4BF4-B67E-933C32DE0E40}" dt="2022-06-19T11:31:26.230" v="312" actId="1036"/>
          <ac:graphicFrameMkLst>
            <pc:docMk/>
            <pc:sldMk cId="1435190370" sldId="270"/>
            <ac:graphicFrameMk id="16" creationId="{6551F1AC-E742-464D-BC45-B6D3E42E9DED}"/>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7" creationId="{3F18E66E-EE4B-42D6-A7B6-1F655FE7CD71}"/>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8" creationId="{5BAB994E-8F1E-4550-AF42-36D93E56325B}"/>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9" creationId="{06249B38-265C-445B-8431-9B7F248051BC}"/>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0" creationId="{FC423C08-D614-4E91-B6B0-8E4A1B8AD708}"/>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3" creationId="{BA5BE02D-F832-493F-A4F3-7C8C0F008FEF}"/>
          </ac:graphicFrameMkLst>
        </pc:graphicFrameChg>
        <pc:picChg chg="del">
          <ac:chgData name="Nguyễn Hữu Hải" userId="4a6da974-f449-4aa0-9d53-db908b240204" providerId="ADAL" clId="{9970A24F-2DC1-4BF4-B67E-933C32DE0E40}" dt="2022-06-19T11:30:07.692" v="201" actId="478"/>
          <ac:picMkLst>
            <pc:docMk/>
            <pc:sldMk cId="1435190370" sldId="270"/>
            <ac:picMk id="28" creationId="{69A6127C-44C4-4935-8488-02212BF0E6BE}"/>
          </ac:picMkLst>
        </pc:picChg>
        <pc:picChg chg="del">
          <ac:chgData name="Nguyễn Hữu Hải" userId="4a6da974-f449-4aa0-9d53-db908b240204" providerId="ADAL" clId="{9970A24F-2DC1-4BF4-B67E-933C32DE0E40}" dt="2022-06-19T11:30:07.092" v="200" actId="478"/>
          <ac:picMkLst>
            <pc:docMk/>
            <pc:sldMk cId="1435190370" sldId="270"/>
            <ac:picMk id="32" creationId="{F21940DF-3AEF-4263-BDC6-04DEDCE8D6A9}"/>
          </ac:picMkLst>
        </pc:picChg>
      </pc:sldChg>
      <pc:sldChg chg="modSp mod">
        <pc:chgData name="Nguyễn Hữu Hải" userId="4a6da974-f449-4aa0-9d53-db908b240204" providerId="ADAL" clId="{9970A24F-2DC1-4BF4-B67E-933C32DE0E40}" dt="2022-06-19T14:23:55.209" v="536" actId="403"/>
        <pc:sldMkLst>
          <pc:docMk/>
          <pc:sldMk cId="1352543492" sldId="271"/>
        </pc:sldMkLst>
        <pc:spChg chg="mod">
          <ac:chgData name="Nguyễn Hữu Hải" userId="4a6da974-f449-4aa0-9d53-db908b240204" providerId="ADAL" clId="{9970A24F-2DC1-4BF4-B67E-933C32DE0E40}" dt="2022-06-19T14:23:55.209" v="536" actId="403"/>
          <ac:spMkLst>
            <pc:docMk/>
            <pc:sldMk cId="1352543492" sldId="271"/>
            <ac:spMk id="6" creationId="{00000000-0000-0000-0000-000000000000}"/>
          </ac:spMkLst>
        </pc:spChg>
        <pc:spChg chg="mod">
          <ac:chgData name="Nguyễn Hữu Hải" userId="4a6da974-f449-4aa0-9d53-db908b240204" providerId="ADAL" clId="{9970A24F-2DC1-4BF4-B67E-933C32DE0E40}" dt="2022-06-19T11:34:35.614" v="379" actId="14100"/>
          <ac:spMkLst>
            <pc:docMk/>
            <pc:sldMk cId="1352543492" sldId="271"/>
            <ac:spMk id="8" creationId="{00000000-0000-0000-0000-000000000000}"/>
          </ac:spMkLst>
        </pc:spChg>
      </pc:sldChg>
      <pc:sldChg chg="modSp mod">
        <pc:chgData name="Nguyễn Hữu Hải" userId="4a6da974-f449-4aa0-9d53-db908b240204" providerId="ADAL" clId="{9970A24F-2DC1-4BF4-B67E-933C32DE0E40}" dt="2022-06-19T11:31:44.759" v="320" actId="1076"/>
        <pc:sldMkLst>
          <pc:docMk/>
          <pc:sldMk cId="2709972271" sldId="283"/>
        </pc:sldMkLst>
        <pc:spChg chg="mod">
          <ac:chgData name="Nguyễn Hữu Hải" userId="4a6da974-f449-4aa0-9d53-db908b240204" providerId="ADAL" clId="{9970A24F-2DC1-4BF4-B67E-933C32DE0E40}" dt="2022-06-19T11:31:43.160" v="319" actId="1036"/>
          <ac:spMkLst>
            <pc:docMk/>
            <pc:sldMk cId="2709972271" sldId="283"/>
            <ac:spMk id="3" creationId="{00000000-0000-0000-0000-000000000000}"/>
          </ac:spMkLst>
        </pc:spChg>
        <pc:spChg chg="mod">
          <ac:chgData name="Nguyễn Hữu Hải" userId="4a6da974-f449-4aa0-9d53-db908b240204" providerId="ADAL" clId="{9970A24F-2DC1-4BF4-B67E-933C32DE0E40}" dt="2022-06-19T11:31:44.759" v="320" actId="1076"/>
          <ac:spMkLst>
            <pc:docMk/>
            <pc:sldMk cId="2709972271" sldId="283"/>
            <ac:spMk id="4" creationId="{00000000-0000-0000-0000-000000000000}"/>
          </ac:spMkLst>
        </pc:spChg>
        <pc:spChg chg="mod">
          <ac:chgData name="Nguyễn Hữu Hải" userId="4a6da974-f449-4aa0-9d53-db908b240204" providerId="ADAL" clId="{9970A24F-2DC1-4BF4-B67E-933C32DE0E40}" dt="2022-06-19T11:31:30.844" v="313" actId="2710"/>
          <ac:spMkLst>
            <pc:docMk/>
            <pc:sldMk cId="2709972271" sldId="283"/>
            <ac:spMk id="13" creationId="{00000000-0000-0000-0000-000000000000}"/>
          </ac:spMkLst>
        </pc:spChg>
      </pc:sldChg>
      <pc:sldChg chg="modSp mod">
        <pc:chgData name="Nguyễn Hữu Hải" userId="4a6da974-f449-4aa0-9d53-db908b240204" providerId="ADAL" clId="{9970A24F-2DC1-4BF4-B67E-933C32DE0E40}" dt="2022-06-19T14:24:35.400" v="539" actId="1037"/>
        <pc:sldMkLst>
          <pc:docMk/>
          <pc:sldMk cId="789878623" sldId="293"/>
        </pc:sldMkLst>
        <pc:spChg chg="mod">
          <ac:chgData name="Nguyễn Hữu Hải" userId="4a6da974-f449-4aa0-9d53-db908b240204" providerId="ADAL" clId="{9970A24F-2DC1-4BF4-B67E-933C32DE0E40}" dt="2022-06-19T14:24:35.400" v="539" actId="1037"/>
          <ac:spMkLst>
            <pc:docMk/>
            <pc:sldMk cId="789878623" sldId="293"/>
            <ac:spMk id="22" creationId="{00000000-0000-0000-0000-000000000000}"/>
          </ac:spMkLst>
        </pc:spChg>
        <pc:graphicFrameChg chg="modGraphic">
          <ac:chgData name="Nguyễn Hữu Hải" userId="4a6da974-f449-4aa0-9d53-db908b240204" providerId="ADAL" clId="{9970A24F-2DC1-4BF4-B67E-933C32DE0E40}" dt="2022-06-19T11:34:46.362" v="383" actId="6549"/>
          <ac:graphicFrameMkLst>
            <pc:docMk/>
            <pc:sldMk cId="789878623" sldId="293"/>
            <ac:graphicFrameMk id="25" creationId="{00000000-0000-0000-0000-000000000000}"/>
          </ac:graphicFrameMkLst>
        </pc:graphicFrameChg>
      </pc:sldChg>
      <pc:sldChg chg="modSp mod">
        <pc:chgData name="Nguyễn Hữu Hải" userId="4a6da974-f449-4aa0-9d53-db908b240204" providerId="ADAL" clId="{9970A24F-2DC1-4BF4-B67E-933C32DE0E40}" dt="2022-06-19T11:34:56.071" v="386" actId="122"/>
        <pc:sldMkLst>
          <pc:docMk/>
          <pc:sldMk cId="1252734406" sldId="294"/>
        </pc:sldMkLst>
        <pc:graphicFrameChg chg="mod modGraphic">
          <ac:chgData name="Nguyễn Hữu Hải" userId="4a6da974-f449-4aa0-9d53-db908b240204" providerId="ADAL" clId="{9970A24F-2DC1-4BF4-B67E-933C32DE0E40}" dt="2022-06-19T11:34:56.071" v="386" actId="122"/>
          <ac:graphicFrameMkLst>
            <pc:docMk/>
            <pc:sldMk cId="1252734406" sldId="294"/>
            <ac:graphicFrameMk id="26" creationId="{00000000-0000-0000-0000-000000000000}"/>
          </ac:graphicFrameMkLst>
        </pc:graphicFrameChg>
      </pc:sldChg>
      <pc:sldChg chg="modSp mod">
        <pc:chgData name="Nguyễn Hữu Hải" userId="4a6da974-f449-4aa0-9d53-db908b240204" providerId="ADAL" clId="{9970A24F-2DC1-4BF4-B67E-933C32DE0E40}" dt="2022-06-19T11:36:51.095" v="465" actId="14100"/>
        <pc:sldMkLst>
          <pc:docMk/>
          <pc:sldMk cId="517683274" sldId="295"/>
        </pc:sldMkLst>
        <pc:spChg chg="mod">
          <ac:chgData name="Nguyễn Hữu Hải" userId="4a6da974-f449-4aa0-9d53-db908b240204" providerId="ADAL" clId="{9970A24F-2DC1-4BF4-B67E-933C32DE0E40}" dt="2022-06-19T11:36:01.971" v="401" actId="207"/>
          <ac:spMkLst>
            <pc:docMk/>
            <pc:sldMk cId="517683274" sldId="295"/>
            <ac:spMk id="3" creationId="{00000000-0000-0000-0000-000000000000}"/>
          </ac:spMkLst>
        </pc:spChg>
        <pc:spChg chg="mod">
          <ac:chgData name="Nguyễn Hữu Hải" userId="4a6da974-f449-4aa0-9d53-db908b240204" providerId="ADAL" clId="{9970A24F-2DC1-4BF4-B67E-933C32DE0E40}" dt="2022-06-19T11:36:01.617" v="400" actId="207"/>
          <ac:spMkLst>
            <pc:docMk/>
            <pc:sldMk cId="517683274" sldId="295"/>
            <ac:spMk id="12" creationId="{00000000-0000-0000-0000-000000000000}"/>
          </ac:spMkLst>
        </pc:spChg>
        <pc:spChg chg="mod">
          <ac:chgData name="Nguyễn Hữu Hải" userId="4a6da974-f449-4aa0-9d53-db908b240204" providerId="ADAL" clId="{9970A24F-2DC1-4BF4-B67E-933C32DE0E40}" dt="2022-06-19T11:36:14.757" v="403" actId="14100"/>
          <ac:spMkLst>
            <pc:docMk/>
            <pc:sldMk cId="517683274" sldId="295"/>
            <ac:spMk id="21" creationId="{00000000-0000-0000-0000-000000000000}"/>
          </ac:spMkLst>
        </pc:spChg>
        <pc:spChg chg="mod">
          <ac:chgData name="Nguyễn Hữu Hải" userId="4a6da974-f449-4aa0-9d53-db908b240204" providerId="ADAL" clId="{9970A24F-2DC1-4BF4-B67E-933C32DE0E40}" dt="2022-06-19T11:36:51.095" v="465" actId="14100"/>
          <ac:spMkLst>
            <pc:docMk/>
            <pc:sldMk cId="517683274" sldId="295"/>
            <ac:spMk id="34" creationId="{00000000-0000-0000-0000-000000000000}"/>
          </ac:spMkLst>
        </pc:spChg>
      </pc:sldChg>
      <pc:sldChg chg="modSp mod">
        <pc:chgData name="Nguyễn Hữu Hải" userId="4a6da974-f449-4aa0-9d53-db908b240204" providerId="ADAL" clId="{9970A24F-2DC1-4BF4-B67E-933C32DE0E40}" dt="2022-06-19T11:37:34.530" v="482" actId="14100"/>
        <pc:sldMkLst>
          <pc:docMk/>
          <pc:sldMk cId="1062057432" sldId="297"/>
        </pc:sldMkLst>
        <pc:spChg chg="mod">
          <ac:chgData name="Nguyễn Hữu Hải" userId="4a6da974-f449-4aa0-9d53-db908b240204" providerId="ADAL" clId="{9970A24F-2DC1-4BF4-B67E-933C32DE0E40}" dt="2022-06-19T11:37:34.530" v="482" actId="14100"/>
          <ac:spMkLst>
            <pc:docMk/>
            <pc:sldMk cId="1062057432" sldId="297"/>
            <ac:spMk id="25" creationId="{00000000-0000-0000-0000-000000000000}"/>
          </ac:spMkLst>
        </pc:spChg>
      </pc:sldChg>
      <pc:sldChg chg="addSp modSp mod modAnim">
        <pc:chgData name="Nguyễn Hữu Hải" userId="4a6da974-f449-4aa0-9d53-db908b240204" providerId="ADAL" clId="{9970A24F-2DC1-4BF4-B67E-933C32DE0E40}" dt="2022-06-19T11:32:55.943" v="337" actId="1076"/>
        <pc:sldMkLst>
          <pc:docMk/>
          <pc:sldMk cId="249993170" sldId="299"/>
        </pc:sldMkLst>
        <pc:spChg chg="mod">
          <ac:chgData name="Nguyễn Hữu Hải" userId="4a6da974-f449-4aa0-9d53-db908b240204" providerId="ADAL" clId="{9970A24F-2DC1-4BF4-B67E-933C32DE0E40}" dt="2022-06-19T11:32:16.176" v="326" actId="14100"/>
          <ac:spMkLst>
            <pc:docMk/>
            <pc:sldMk cId="249993170" sldId="299"/>
            <ac:spMk id="3" creationId="{00000000-0000-0000-0000-000000000000}"/>
          </ac:spMkLst>
        </pc:spChg>
        <pc:graphicFrameChg chg="mod">
          <ac:chgData name="Nguyễn Hữu Hải" userId="4a6da974-f449-4aa0-9d53-db908b240204" providerId="ADAL" clId="{9970A24F-2DC1-4BF4-B67E-933C32DE0E40}" dt="2022-06-19T11:32:33.392" v="331" actId="1076"/>
          <ac:graphicFrameMkLst>
            <pc:docMk/>
            <pc:sldMk cId="249993170" sldId="299"/>
            <ac:graphicFrameMk id="6" creationId="{00000000-0000-0000-0000-000000000000}"/>
          </ac:graphicFrameMkLst>
        </pc:graphicFrameChg>
        <pc:graphicFrameChg chg="mod">
          <ac:chgData name="Nguyễn Hữu Hải" userId="4a6da974-f449-4aa0-9d53-db908b240204" providerId="ADAL" clId="{9970A24F-2DC1-4BF4-B67E-933C32DE0E40}" dt="2022-06-19T11:32:34.952" v="332" actId="1076"/>
          <ac:graphicFrameMkLst>
            <pc:docMk/>
            <pc:sldMk cId="249993170" sldId="299"/>
            <ac:graphicFrameMk id="8" creationId="{00000000-0000-0000-0000-000000000000}"/>
          </ac:graphicFrameMkLst>
        </pc:graphicFrameChg>
        <pc:graphicFrameChg chg="mod">
          <ac:chgData name="Nguyễn Hữu Hải" userId="4a6da974-f449-4aa0-9d53-db908b240204" providerId="ADAL" clId="{9970A24F-2DC1-4BF4-B67E-933C32DE0E40}" dt="2022-06-19T11:32:38.055" v="333" actId="1076"/>
          <ac:graphicFrameMkLst>
            <pc:docMk/>
            <pc:sldMk cId="249993170" sldId="299"/>
            <ac:graphicFrameMk id="9"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3" creationId="{4599F75D-77BE-4F17-AF52-67EA82EFA853}"/>
          </ac:graphicFrameMkLst>
        </pc:graphicFrameChg>
        <pc:graphicFrameChg chg="mod modGraphic">
          <ac:chgData name="Nguyễn Hữu Hải" userId="4a6da974-f449-4aa0-9d53-db908b240204" providerId="ADAL" clId="{9970A24F-2DC1-4BF4-B67E-933C32DE0E40}" dt="2022-06-19T11:32:18.991" v="327" actId="14734"/>
          <ac:graphicFrameMkLst>
            <pc:docMk/>
            <pc:sldMk cId="249993170" sldId="299"/>
            <ac:graphicFrameMk id="14" creationId="{00000000-0000-0000-0000-000000000000}"/>
          </ac:graphicFrameMkLst>
        </pc:graphicFrameChg>
        <pc:graphicFrameChg chg="mod">
          <ac:chgData name="Nguyễn Hữu Hải" userId="4a6da974-f449-4aa0-9d53-db908b240204" providerId="ADAL" clId="{9970A24F-2DC1-4BF4-B67E-933C32DE0E40}" dt="2022-06-19T11:32:45.895" v="334" actId="1076"/>
          <ac:graphicFrameMkLst>
            <pc:docMk/>
            <pc:sldMk cId="249993170" sldId="299"/>
            <ac:graphicFrameMk id="15" creationId="{00000000-0000-0000-0000-000000000000}"/>
          </ac:graphicFrameMkLst>
        </pc:graphicFrameChg>
        <pc:graphicFrameChg chg="mod">
          <ac:chgData name="Nguyễn Hữu Hải" userId="4a6da974-f449-4aa0-9d53-db908b240204" providerId="ADAL" clId="{9970A24F-2DC1-4BF4-B67E-933C32DE0E40}" dt="2022-06-19T11:32:48.391" v="335" actId="1076"/>
          <ac:graphicFrameMkLst>
            <pc:docMk/>
            <pc:sldMk cId="249993170" sldId="299"/>
            <ac:graphicFrameMk id="16" creationId="{00000000-0000-0000-0000-000000000000}"/>
          </ac:graphicFrameMkLst>
        </pc:graphicFrameChg>
        <pc:graphicFrameChg chg="mod">
          <ac:chgData name="Nguyễn Hữu Hải" userId="4a6da974-f449-4aa0-9d53-db908b240204" providerId="ADAL" clId="{9970A24F-2DC1-4BF4-B67E-933C32DE0E40}" dt="2022-06-19T11:32:55.943" v="337" actId="1076"/>
          <ac:graphicFrameMkLst>
            <pc:docMk/>
            <pc:sldMk cId="249993170" sldId="299"/>
            <ac:graphicFrameMk id="17"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8" creationId="{DA74D8F6-2775-4493-9522-C0126C7961F3}"/>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9" creationId="{13FF7F32-DDD8-47B0-8B86-D7774F86AF4D}"/>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0" creationId="{D0668D78-6E52-4F9E-8FEB-1847A4B0DA62}"/>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1" creationId="{7900B79A-D58B-48B0-A9E3-51740280CA85}"/>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2" creationId="{BED4D03E-4DC7-422F-B80D-7E7A86F679BE}"/>
          </ac:graphicFrameMkLst>
        </pc:graphicFrameChg>
      </pc:sldChg>
      <pc:sldChg chg="modSp">
        <pc:chgData name="Nguyễn Hữu Hải" userId="4a6da974-f449-4aa0-9d53-db908b240204" providerId="ADAL" clId="{9970A24F-2DC1-4BF4-B67E-933C32DE0E40}" dt="2022-06-19T14:23:34.060" v="533"/>
        <pc:sldMkLst>
          <pc:docMk/>
          <pc:sldMk cId="1617404174" sldId="301"/>
        </pc:sldMkLst>
        <pc:spChg chg="mod">
          <ac:chgData name="Nguyễn Hữu Hải" userId="4a6da974-f449-4aa0-9d53-db908b240204" providerId="ADAL" clId="{9970A24F-2DC1-4BF4-B67E-933C32DE0E40}" dt="2022-06-19T14:23:34.060" v="533"/>
          <ac:spMkLst>
            <pc:docMk/>
            <pc:sldMk cId="1617404174" sldId="301"/>
            <ac:spMk id="9" creationId="{BC4BB9B9-88B1-C67B-4FAC-9A8E7B65E777}"/>
          </ac:spMkLst>
        </pc:spChg>
        <pc:spChg chg="mod">
          <ac:chgData name="Nguyễn Hữu Hải" userId="4a6da974-f449-4aa0-9d53-db908b240204" providerId="ADAL" clId="{9970A24F-2DC1-4BF4-B67E-933C32DE0E40}" dt="2022-06-19T11:34:28.647" v="377" actId="1076"/>
          <ac:spMkLst>
            <pc:docMk/>
            <pc:sldMk cId="1617404174" sldId="301"/>
            <ac:spMk id="13" creationId="{67DB9373-ADD6-683E-CDED-D7D820817D27}"/>
          </ac:spMkLst>
        </pc:spChg>
      </pc:sldChg>
      <pc:sldChg chg="modSp mod">
        <pc:chgData name="Nguyễn Hữu Hải" userId="4a6da974-f449-4aa0-9d53-db908b240204" providerId="ADAL" clId="{9970A24F-2DC1-4BF4-B67E-933C32DE0E40}" dt="2022-06-19T14:23:15.302" v="530" actId="2710"/>
        <pc:sldMkLst>
          <pc:docMk/>
          <pc:sldMk cId="3667371990" sldId="302"/>
        </pc:sldMkLst>
        <pc:spChg chg="mod">
          <ac:chgData name="Nguyễn Hữu Hải" userId="4a6da974-f449-4aa0-9d53-db908b240204" providerId="ADAL" clId="{9970A24F-2DC1-4BF4-B67E-933C32DE0E40}" dt="2022-06-19T11:34:06.874" v="372" actId="14100"/>
          <ac:spMkLst>
            <pc:docMk/>
            <pc:sldMk cId="3667371990" sldId="302"/>
            <ac:spMk id="5" creationId="{00000000-0000-0000-0000-000000000000}"/>
          </ac:spMkLst>
        </pc:spChg>
        <pc:spChg chg="mod">
          <ac:chgData name="Nguyễn Hữu Hải" userId="4a6da974-f449-4aa0-9d53-db908b240204" providerId="ADAL" clId="{9970A24F-2DC1-4BF4-B67E-933C32DE0E40}" dt="2022-06-19T14:23:15.302" v="530" actId="2710"/>
          <ac:spMkLst>
            <pc:docMk/>
            <pc:sldMk cId="3667371990" sldId="302"/>
            <ac:spMk id="7" creationId="{00000000-0000-0000-0000-000000000000}"/>
          </ac:spMkLst>
        </pc:spChg>
        <pc:graphicFrameChg chg="modGraphic">
          <ac:chgData name="Nguyễn Hữu Hải" userId="4a6da974-f449-4aa0-9d53-db908b240204" providerId="ADAL" clId="{9970A24F-2DC1-4BF4-B67E-933C32DE0E40}" dt="2022-06-19T14:22:31.708" v="520" actId="2062"/>
          <ac:graphicFrameMkLst>
            <pc:docMk/>
            <pc:sldMk cId="3667371990" sldId="302"/>
            <ac:graphicFrameMk id="6" creationId="{00000000-0000-0000-0000-000000000000}"/>
          </ac:graphicFrameMkLst>
        </pc:graphicFrameChg>
        <pc:graphicFrameChg chg="mod">
          <ac:chgData name="Nguyễn Hữu Hải" userId="4a6da974-f449-4aa0-9d53-db908b240204" providerId="ADAL" clId="{9970A24F-2DC1-4BF4-B67E-933C32DE0E40}" dt="2022-06-19T14:22:58.132" v="527" actId="1035"/>
          <ac:graphicFrameMkLst>
            <pc:docMk/>
            <pc:sldMk cId="3667371990" sldId="302"/>
            <ac:graphicFrameMk id="9" creationId="{00000000-0000-0000-0000-000000000000}"/>
          </ac:graphicFrameMkLst>
        </pc:graphicFrameChg>
        <pc:graphicFrameChg chg="mod">
          <ac:chgData name="Nguyễn Hữu Hải" userId="4a6da974-f449-4aa0-9d53-db908b240204" providerId="ADAL" clId="{9970A24F-2DC1-4BF4-B67E-933C32DE0E40}" dt="2022-06-19T14:22:59.607" v="528" actId="1036"/>
          <ac:graphicFrameMkLst>
            <pc:docMk/>
            <pc:sldMk cId="3667371990" sldId="302"/>
            <ac:graphicFrameMk id="10" creationId="{00000000-0000-0000-0000-000000000000}"/>
          </ac:graphicFrameMkLst>
        </pc:graphicFrameChg>
        <pc:graphicFrameChg chg="mod">
          <ac:chgData name="Nguyễn Hữu Hải" userId="4a6da974-f449-4aa0-9d53-db908b240204" providerId="ADAL" clId="{9970A24F-2DC1-4BF4-B67E-933C32DE0E40}" dt="2022-06-19T14:22:56.801" v="526" actId="1035"/>
          <ac:graphicFrameMkLst>
            <pc:docMk/>
            <pc:sldMk cId="3667371990" sldId="302"/>
            <ac:graphicFrameMk id="11" creationId="{00000000-0000-0000-0000-000000000000}"/>
          </ac:graphicFrameMkLst>
        </pc:graphicFrameChg>
        <pc:graphicFrameChg chg="mod">
          <ac:chgData name="Nguyễn Hữu Hải" userId="4a6da974-f449-4aa0-9d53-db908b240204" providerId="ADAL" clId="{9970A24F-2DC1-4BF4-B67E-933C32DE0E40}" dt="2022-06-19T14:23:00.482" v="529" actId="1035"/>
          <ac:graphicFrameMkLst>
            <pc:docMk/>
            <pc:sldMk cId="3667371990" sldId="302"/>
            <ac:graphicFrameMk id="12" creationId="{00000000-0000-0000-0000-000000000000}"/>
          </ac:graphicFrameMkLst>
        </pc:graphicFrameChg>
        <pc:graphicFrameChg chg="mod">
          <ac:chgData name="Nguyễn Hữu Hải" userId="4a6da974-f449-4aa0-9d53-db908b240204" providerId="ADAL" clId="{9970A24F-2DC1-4BF4-B67E-933C32DE0E40}" dt="2022-06-19T14:22:55.054" v="524" actId="1035"/>
          <ac:graphicFrameMkLst>
            <pc:docMk/>
            <pc:sldMk cId="3667371990" sldId="302"/>
            <ac:graphicFrameMk id="13" creationId="{00000000-0000-0000-0000-000000000000}"/>
          </ac:graphicFrameMkLst>
        </pc:graphicFrameChg>
      </pc:sldChg>
      <pc:sldChg chg="addSp delSp modSp mod modAnim">
        <pc:chgData name="Nguyễn Hữu Hải" userId="4a6da974-f449-4aa0-9d53-db908b240204" providerId="ADAL" clId="{9970A24F-2DC1-4BF4-B67E-933C32DE0E40}" dt="2022-06-19T14:20:47.064" v="519" actId="14100"/>
        <pc:sldMkLst>
          <pc:docMk/>
          <pc:sldMk cId="293053132" sldId="303"/>
        </pc:sldMkLst>
        <pc:spChg chg="mod">
          <ac:chgData name="Nguyễn Hữu Hải" userId="4a6da974-f449-4aa0-9d53-db908b240204" providerId="ADAL" clId="{9970A24F-2DC1-4BF4-B67E-933C32DE0E40}" dt="2022-06-19T14:20:47.064" v="519" actId="14100"/>
          <ac:spMkLst>
            <pc:docMk/>
            <pc:sldMk cId="293053132" sldId="303"/>
            <ac:spMk id="14" creationId="{8F6738B4-4CEE-713F-1295-68ADFBB3D992}"/>
          </ac:spMkLst>
        </pc:spChg>
        <pc:graphicFrameChg chg="del">
          <ac:chgData name="Nguyễn Hữu Hải" userId="4a6da974-f449-4aa0-9d53-db908b240204" providerId="ADAL" clId="{9970A24F-2DC1-4BF4-B67E-933C32DE0E40}" dt="2022-06-19T14:20:25.265" v="515" actId="478"/>
          <ac:graphicFrameMkLst>
            <pc:docMk/>
            <pc:sldMk cId="293053132" sldId="303"/>
            <ac:graphicFrameMk id="6" creationId="{40977858-977C-5049-BECD-3A7724577504}"/>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8" creationId="{A87C5A78-C5E4-8C76-F6F1-F9512B29F8EF}"/>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9" creationId="{B24232BA-EED3-D648-4FCD-B21051A8532C}"/>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0" creationId="{00C7DF30-602E-978E-01F2-434B1D765FD3}"/>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1" creationId="{80453098-3A45-83F8-599A-D54F29D56F89}"/>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2" creationId="{54ECEE53-67E8-D832-74BA-5F7770728D87}"/>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3" creationId="{2B0DAB91-4B2F-6CF2-7EA4-A23C6F57C958}"/>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7" creationId="{C9E2C721-0E14-4C1E-B451-B520DF0038E4}"/>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8" creationId="{6E62BCE4-1053-451F-8606-C4362C078AF7}"/>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9" creationId="{C7B346ED-B0D3-48A0-8434-A39099B10C6F}"/>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0" creationId="{041EDD5A-FF0E-411A-82EF-91D5AA1301C6}"/>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1" creationId="{98CB006F-9AED-4165-BA6D-EC6181E74322}"/>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2" creationId="{ADAFAB07-1157-4916-B3A2-EDD0C8557715}"/>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3" creationId="{51A2A1E3-F1B2-4E9D-B0AD-3CD63B9A64D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20/1/2025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6</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791449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9</a:t>
            </a:fld>
            <a:endParaRPr lang="en-US"/>
          </a:p>
        </p:txBody>
      </p:sp>
    </p:spTree>
    <p:extLst>
      <p:ext uri="{BB962C8B-B14F-4D97-AF65-F5344CB8AC3E}">
        <p14:creationId xmlns:p14="http://schemas.microsoft.com/office/powerpoint/2010/main" val="2656151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3871552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16</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20/1/2025</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20/1/2025</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20/1/2025</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20/1/2025</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20/1/2025</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20/1/2025</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20/1/2025</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20/1/2025</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20/1/2025</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20/1/2025</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xmlns="" val="1"/>
              </a:ext>
            </a:extLst>
          </p:cNvPr>
          <p:cNvCxnSpPr/>
          <p:nvPr/>
        </p:nvCxnSpPr>
        <p:spPr>
          <a:xfrm>
            <a:off x="3638550" y="464544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3148913" y="5121768"/>
            <a:ext cx="6696740" cy="761350"/>
          </a:xfrm>
        </p:spPr>
        <p:txBody>
          <a:bodyPr>
            <a:normAutofit/>
          </a:bodyPr>
          <a:lstStyle/>
          <a:p>
            <a:pPr algn="l"/>
            <a:endPar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rot="20520790">
            <a:off x="10917677" y="783939"/>
            <a:ext cx="1488402" cy="1488402"/>
          </a:xfrm>
          <a:prstGeom prst="rect">
            <a:avLst/>
          </a:prstGeom>
        </p:spPr>
      </p:pic>
      <p:sp>
        <p:nvSpPr>
          <p:cNvPr id="6" name="Rectangle 5"/>
          <p:cNvSpPr/>
          <p:nvPr/>
        </p:nvSpPr>
        <p:spPr>
          <a:xfrm>
            <a:off x="-119814" y="2362173"/>
            <a:ext cx="12192000" cy="1354217"/>
          </a:xfrm>
          <a:prstGeom prst="rect">
            <a:avLst/>
          </a:prstGeom>
        </p:spPr>
        <p:txBody>
          <a:bodyPr wrap="square">
            <a:spAutoFit/>
          </a:bodyPr>
          <a:lstStyle/>
          <a:p>
            <a:pPr algn="ctr">
              <a:spcAft>
                <a:spcPts val="0"/>
              </a:spcAft>
              <a:tabLst>
                <a:tab pos="4267200" algn="l"/>
              </a:tabLst>
            </a:pPr>
            <a:r>
              <a:rPr lang="en-US" sz="36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VI: MỘT SÔ YẾU TỐ THỐNG KÊ VÀ XÁC SUẤT</a:t>
            </a:r>
            <a:endParaRPr lang="en-US" sz="36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algn="ctr">
              <a:spcBef>
                <a:spcPts val="1200"/>
              </a:spcBef>
              <a:spcAft>
                <a:spcPts val="0"/>
              </a:spcAft>
            </a:pP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 THU THẬP, PHÂN LOẠI DỮ </a:t>
            </a:r>
            <a:r>
              <a:rPr lang="en-US" sz="36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LIỆU</a:t>
            </a:r>
            <a:endPar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39705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Word"/>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450209" y="3116209"/>
            <a:ext cx="6891246" cy="59233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155969" y="-747734"/>
            <a:ext cx="3107179" cy="3429000"/>
          </a:xfrm>
          <a:prstGeom prst="rect">
            <a:avLst/>
          </a:prstGeom>
        </p:spPr>
      </p:pic>
      <p:sp>
        <p:nvSpPr>
          <p:cNvPr id="3" name="Rectangle 2"/>
          <p:cNvSpPr/>
          <p:nvPr/>
        </p:nvSpPr>
        <p:spPr>
          <a:xfrm>
            <a:off x="962025" y="1612983"/>
            <a:ext cx="10093854" cy="4229043"/>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03849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3" name="Rectangle 2"/>
          <p:cNvSpPr/>
          <p:nvPr/>
        </p:nvSpPr>
        <p:spPr>
          <a:xfrm>
            <a:off x="108488" y="120960"/>
            <a:ext cx="11324646" cy="6494085"/>
          </a:xfrm>
          <a:prstGeom prst="rect">
            <a:avLst/>
          </a:prstGeom>
        </p:spPr>
        <p:txBody>
          <a:bodyPr wrap="square">
            <a:spAutoFit/>
          </a:bodyPr>
          <a:lstStyle/>
          <a:p>
            <a:pPr algn="just"/>
            <a:r>
              <a:rPr lang="en-US" sz="3200" b="1" dirty="0" err="1">
                <a:solidFill>
                  <a:srgbClr val="FF0000"/>
                </a:solidFill>
                <a:latin typeface="Times New Roman" panose="02020603050405020304" pitchFamily="18" charset="0"/>
                <a:ea typeface="Times New Roman" panose="02020603050405020304" pitchFamily="18" charset="0"/>
              </a:rPr>
              <a:t>Ví</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dụ</a:t>
            </a:r>
            <a:r>
              <a:rPr lang="en-US" sz="3200" b="1" dirty="0">
                <a:solidFill>
                  <a:srgbClr val="FF0000"/>
                </a:solidFill>
                <a:latin typeface="Times New Roman" panose="02020603050405020304" pitchFamily="18" charset="0"/>
                <a:ea typeface="Times New Roman" panose="02020603050405020304" pitchFamily="18" charset="0"/>
              </a:rPr>
              <a:t> 2 SGK </a:t>
            </a:r>
            <a:r>
              <a:rPr lang="en-US" sz="3200" b="1" dirty="0" err="1">
                <a:solidFill>
                  <a:srgbClr val="FF0000"/>
                </a:solidFill>
                <a:latin typeface="Times New Roman" panose="02020603050405020304" pitchFamily="18" charset="0"/>
                <a:ea typeface="Times New Roman" panose="02020603050405020304" pitchFamily="18" charset="0"/>
              </a:rPr>
              <a:t>trang</a:t>
            </a:r>
            <a:r>
              <a:rPr lang="en-US" sz="3200" b="1" dirty="0">
                <a:solidFill>
                  <a:srgbClr val="FF0000"/>
                </a:solidFill>
                <a:latin typeface="Times New Roman" panose="02020603050405020304" pitchFamily="18" charset="0"/>
                <a:ea typeface="Times New Roman" panose="02020603050405020304" pitchFamily="18" charset="0"/>
              </a:rPr>
              <a:t> 5</a:t>
            </a:r>
            <a:r>
              <a:rPr lang="en-US" sz="3200" dirty="0">
                <a:latin typeface="Times New Roman" panose="02020603050405020304" pitchFamily="18" charset="0"/>
                <a:ea typeface="Times New Roman" panose="02020603050405020304" pitchFamily="18" charset="0"/>
              </a:rPr>
              <a:t>: </a:t>
            </a:r>
            <a:endParaRPr lang="vi-VN" sz="3200" dirty="0">
              <a:latin typeface="Times New Roman" panose="02020603050405020304" pitchFamily="18" charset="0"/>
              <a:ea typeface="Times New Roman" panose="02020603050405020304" pitchFamily="18" charset="0"/>
            </a:endParaRPr>
          </a:p>
          <a:p>
            <a:pPr algn="just"/>
            <a:r>
              <a:rPr lang="vi-VN" sz="3200" dirty="0">
                <a:latin typeface="Times New Roman" panose="02020603050405020304" pitchFamily="18" charset="0"/>
                <a:ea typeface="Times New Roman" panose="02020603050405020304" pitchFamily="18" charset="0"/>
              </a:rPr>
              <a:t>Để nâng cao hiệu quả kinh doanh, một siêu thị tiến hành hỏi những mặt hàng mà 50 khách hàng dự định mua khi vào siêu thị. Kết quả thu được như sau: gạo, mì ăn liền, thị, cá, rau củ, trứng, hoa quả, sữa tươi, quần áo, nước khoáng, nước giải khát, nước sinh tố, xà phòng, kem đánh răng, bột giặt, xoong nồi, bát đĩa, bút viết, vở học sinh, cặp sách.</a:t>
            </a:r>
          </a:p>
          <a:p>
            <a:pPr algn="just"/>
            <a:r>
              <a:rPr lang="vi-VN" sz="3200" dirty="0">
                <a:latin typeface="Times New Roman" panose="02020603050405020304" pitchFamily="18" charset="0"/>
                <a:ea typeface="Times New Roman" panose="02020603050405020304" pitchFamily="18" charset="0"/>
              </a:rPr>
              <a:t>a) Có bao nhiêu mặt hàng được khách hàng dự định mua?</a:t>
            </a:r>
          </a:p>
          <a:p>
            <a:pPr algn="just"/>
            <a:r>
              <a:rPr lang="vi-VN" sz="3200" dirty="0">
                <a:latin typeface="Times New Roman" panose="02020603050405020304" pitchFamily="18" charset="0"/>
                <a:ea typeface="Times New Roman" panose="02020603050405020304" pitchFamily="18" charset="0"/>
              </a:rPr>
              <a:t>b) Hãy sắp xếp các mặt hàng đó theo những nhóm sau:</a:t>
            </a:r>
          </a:p>
          <a:p>
            <a:pPr indent="863600" algn="just"/>
            <a:r>
              <a:rPr lang="vi-VN" sz="3200" dirty="0">
                <a:latin typeface="Times New Roman" panose="02020603050405020304" pitchFamily="18" charset="0"/>
                <a:ea typeface="Times New Roman" panose="02020603050405020304" pitchFamily="18" charset="0"/>
              </a:rPr>
              <a:t>Nhóm 1: Mặt hàng thực phẩm;</a:t>
            </a:r>
          </a:p>
          <a:p>
            <a:pPr indent="863600" algn="just"/>
            <a:r>
              <a:rPr lang="vi-VN" sz="3200" dirty="0">
                <a:latin typeface="Times New Roman" panose="02020603050405020304" pitchFamily="18" charset="0"/>
                <a:ea typeface="Times New Roman" panose="02020603050405020304" pitchFamily="18" charset="0"/>
              </a:rPr>
              <a:t>Nhóm 2: Mặt hàng đồ uống;</a:t>
            </a:r>
          </a:p>
          <a:p>
            <a:pPr indent="863600" algn="just"/>
            <a:r>
              <a:rPr lang="vi-VN" sz="3200" dirty="0">
                <a:latin typeface="Times New Roman" panose="02020603050405020304" pitchFamily="18" charset="0"/>
                <a:ea typeface="Times New Roman" panose="02020603050405020304" pitchFamily="18" charset="0"/>
              </a:rPr>
              <a:t>Nhóm 3: Mặt hàng đồ dùng trong gia đình;</a:t>
            </a:r>
          </a:p>
          <a:p>
            <a:pPr indent="863600" algn="just"/>
            <a:r>
              <a:rPr lang="vi-VN" sz="3200" dirty="0">
                <a:latin typeface="Times New Roman" panose="02020603050405020304" pitchFamily="18" charset="0"/>
                <a:ea typeface="Times New Roman" panose="02020603050405020304" pitchFamily="18" charset="0"/>
              </a:rPr>
              <a:t>Nhóm 4: Mặt hàng văn phòng phẩm.</a:t>
            </a:r>
          </a:p>
        </p:txBody>
      </p:sp>
    </p:spTree>
    <p:extLst>
      <p:ext uri="{BB962C8B-B14F-4D97-AF65-F5344CB8AC3E}">
        <p14:creationId xmlns:p14="http://schemas.microsoft.com/office/powerpoint/2010/main" val="24999317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715292" y="284692"/>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699592" y="1110841"/>
            <a:ext cx="10669512" cy="3892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a) Có 20 mặt hàng được khách hàng dự định mua.</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b) Ta phân nhóm 20 mặt hàng đó như sau: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1: Gạo, mì ăn liền, thịt, cá, rau, củ, trứng, hoa quả;</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2: Sữa tươi, nước khoáng, nước giải khát, nước sinh tố;</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3: Xà phòng, kem đánh răng, bột giặt, xoong nồi, bát đĩa, quần áo;</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4: Bút viết, vở học sinh, cặp sách.</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29305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795867" y="2283975"/>
            <a:ext cx="10295467" cy="2290050"/>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Việc phân loại dữ liệu thống kê phụ thuộc vào những tiêu chí đưa ra, hay cách nói khác, phụ thuộc vào mục đích phân loại.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54018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 name="Rectangle 2"/>
          <p:cNvSpPr/>
          <p:nvPr/>
        </p:nvSpPr>
        <p:spPr>
          <a:xfrm>
            <a:off x="283032" y="-104318"/>
            <a:ext cx="10908519" cy="5831853"/>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2 (SGK trang 6): </a:t>
            </a:r>
          </a:p>
          <a:p>
            <a:pPr marL="457200" indent="-457200" algn="just">
              <a:lnSpc>
                <a:spcPct val="150000"/>
              </a:lnSpc>
              <a:buFontTx/>
              <a:buChar char="-"/>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GV chia lớp thành 2 đội, chơi trò chơi “Nhà sinh vật học”, lần lượt cách thành viên chạy lên bảng sắp xếp một loài động vậ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chép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ếch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rắn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bồ</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mèo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V</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ào các nhóm: Cá; Lưỡng cư; Bò sát; Chim; Động vật có vú.</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Mỗi phương án đúng được 1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Đội nào xong trước được cộng 2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Đội nào nhiều điểm hơn giành chiến thắng.</a:t>
            </a:r>
          </a:p>
        </p:txBody>
      </p:sp>
    </p:spTree>
    <p:extLst>
      <p:ext uri="{BB962C8B-B14F-4D97-AF65-F5344CB8AC3E}">
        <p14:creationId xmlns:p14="http://schemas.microsoft.com/office/powerpoint/2010/main" val="86465368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633276" y="962026"/>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845420" y="1799439"/>
            <a:ext cx="10213825" cy="3244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1 (</a:t>
            </a:r>
            <a:r>
              <a:rPr lang="en-US" altLang="en-US" sz="2800" dirty="0">
                <a:solidFill>
                  <a:srgbClr val="00B0F0"/>
                </a:solidFill>
                <a:latin typeface="+mj-lt"/>
                <a:ea typeface="Times New Roman" panose="02020603050405020304" pitchFamily="18" charset="0"/>
              </a:rPr>
              <a:t>C</a:t>
            </a:r>
            <a:r>
              <a:rPr lang="vi-VN" altLang="en-US" sz="2800" dirty="0">
                <a:solidFill>
                  <a:srgbClr val="00B0F0"/>
                </a:solidFill>
                <a:latin typeface="+mj-lt"/>
                <a:ea typeface="Times New Roman" panose="02020603050405020304" pitchFamily="18" charset="0"/>
              </a:rPr>
              <a:t>á): Cá rô đồng, cá chép, cá thu;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2 (Lưỡng cư): Ếch, nhái, cóc, cá sấu;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3 (B</a:t>
            </a:r>
            <a:r>
              <a:rPr lang="en-US" altLang="en-US" sz="2800" dirty="0">
                <a:solidFill>
                  <a:srgbClr val="00B0F0"/>
                </a:solidFill>
                <a:latin typeface="+mj-lt"/>
                <a:ea typeface="Times New Roman" panose="02020603050405020304" pitchFamily="18" charset="0"/>
              </a:rPr>
              <a:t>ò</a:t>
            </a:r>
            <a:r>
              <a:rPr lang="vi-VN" altLang="en-US" sz="2800" dirty="0">
                <a:solidFill>
                  <a:srgbClr val="00B0F0"/>
                </a:solidFill>
                <a:latin typeface="+mj-lt"/>
                <a:ea typeface="Times New Roman" panose="02020603050405020304" pitchFamily="18" charset="0"/>
              </a:rPr>
              <a:t> sát): </a:t>
            </a:r>
            <a:r>
              <a:rPr lang="en-US" altLang="en-US" sz="2800" dirty="0">
                <a:solidFill>
                  <a:srgbClr val="00B0F0"/>
                </a:solidFill>
                <a:latin typeface="+mj-lt"/>
                <a:ea typeface="Times New Roman" panose="02020603050405020304" pitchFamily="18" charset="0"/>
              </a:rPr>
              <a:t>E</a:t>
            </a:r>
            <a:r>
              <a:rPr lang="vi-VN" altLang="en-US" sz="2800" dirty="0">
                <a:solidFill>
                  <a:srgbClr val="00B0F0"/>
                </a:solidFill>
                <a:latin typeface="+mj-lt"/>
                <a:ea typeface="Times New Roman" panose="02020603050405020304" pitchFamily="18" charset="0"/>
              </a:rPr>
              <a:t>ắn hổ mang, thằn lằn;</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4 (Chim): Chim bồ câu, chim ưng;</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5 (Động vật c</a:t>
            </a:r>
            <a:r>
              <a:rPr lang="en-US" altLang="en-US" sz="2800" dirty="0">
                <a:solidFill>
                  <a:srgbClr val="00B0F0"/>
                </a:solidFill>
                <a:latin typeface="+mj-lt"/>
                <a:ea typeface="Times New Roman" panose="02020603050405020304" pitchFamily="18" charset="0"/>
              </a:rPr>
              <a:t>ó</a:t>
            </a:r>
            <a:r>
              <a:rPr lang="vi-VN" altLang="en-US" sz="2800" dirty="0">
                <a:solidFill>
                  <a:srgbClr val="00B0F0"/>
                </a:solidFill>
                <a:latin typeface="+mj-lt"/>
                <a:ea typeface="Times New Roman" panose="02020603050405020304" pitchFamily="18" charset="0"/>
              </a:rPr>
              <a:t> vú): trâu, m</a:t>
            </a:r>
            <a:r>
              <a:rPr lang="en-US" altLang="en-US" sz="2800" dirty="0">
                <a:solidFill>
                  <a:srgbClr val="00B0F0"/>
                </a:solidFill>
                <a:latin typeface="+mj-lt"/>
                <a:ea typeface="Times New Roman" panose="02020603050405020304" pitchFamily="18" charset="0"/>
              </a:rPr>
              <a:t>è</a:t>
            </a:r>
            <a:r>
              <a:rPr lang="vi-VN" altLang="en-US" sz="2800" dirty="0">
                <a:solidFill>
                  <a:srgbClr val="00B0F0"/>
                </a:solidFill>
                <a:latin typeface="+mj-lt"/>
                <a:ea typeface="Times New Roman" panose="02020603050405020304" pitchFamily="18" charset="0"/>
              </a:rPr>
              <a:t>o, sư tử.</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16632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xmln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HƯỚNG DẪN TỰ HỌC Ở NHÀ</a:t>
            </a:r>
          </a:p>
        </p:txBody>
      </p:sp>
      <p:sp>
        <p:nvSpPr>
          <p:cNvPr id="5" name="Rectangle 4"/>
          <p:cNvSpPr/>
          <p:nvPr/>
        </p:nvSpPr>
        <p:spPr>
          <a:xfrm>
            <a:off x="1657350" y="2220149"/>
            <a:ext cx="9589770" cy="2042867"/>
          </a:xfrm>
          <a:prstGeom prst="rect">
            <a:avLst/>
          </a:prstGeom>
        </p:spPr>
        <p:txBody>
          <a:bodyPr wrap="square">
            <a:spAutoFit/>
          </a:bodyPr>
          <a:lstStyle/>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toàn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bộ</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Xem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các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tập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1, 2 SGK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trang</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7.</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phần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còn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của</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tiết</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sau</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3295275958"/>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xmlns=""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p14:dur="10">
        <p159:morph option="byObject"/>
      </p:transition>
    </mc:Choice>
    <mc:Fallback>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734781" y="959994"/>
            <a:ext cx="8378529" cy="750532"/>
          </a:xfrm>
        </p:spPr>
        <p:txBody>
          <a:bodyPr>
            <a:normAutofit/>
          </a:bodyPr>
          <a:lstStyle/>
          <a:p>
            <a:pPr>
              <a:tabLst>
                <a:tab pos="3657600" algn="l"/>
              </a:tabLst>
            </a:pP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Học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sinh</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thực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hiện</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theo</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các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yêu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cầu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sau</a:t>
            </a:r>
            <a:r>
              <a:rPr lang="en-US" sz="3200" b="1" dirty="0">
                <a:solidFill>
                  <a:schemeClr val="accent5">
                    <a:lumMod val="50000"/>
                  </a:schemeClr>
                </a:solidFill>
                <a:latin typeface="Times New Roman" panose="02020603050405020304" pitchFamily="18" charset="0"/>
                <a:cs typeface="Times New Roman" panose="02020603050405020304" pitchFamily="18" charset="0"/>
              </a:rPr>
              <a:t>:</a:t>
            </a:r>
          </a:p>
        </p:txBody>
      </p:sp>
      <p:grpSp>
        <p:nvGrpSpPr>
          <p:cNvPr id="23" name="Group 22">
            <a:extLst>
              <a:ext uri="{FF2B5EF4-FFF2-40B4-BE49-F238E27FC236}">
                <a16:creationId xmlns:a16="http://schemas.microsoft.com/office/drawing/2014/main" id="{B41947A2-8C4E-460E-A29C-30BD4B5DB041}"/>
              </a:ext>
            </a:extLst>
          </p:cNvPr>
          <p:cNvGrpSpPr/>
          <p:nvPr/>
        </p:nvGrpSpPr>
        <p:grpSpPr>
          <a:xfrm rot="19823548">
            <a:off x="10540319" y="-1758946"/>
            <a:ext cx="3136324" cy="8030311"/>
            <a:chOff x="9055676" y="0"/>
            <a:chExt cx="3136324" cy="6858000"/>
          </a:xfrm>
        </p:grpSpPr>
        <p:sp>
          <p:nvSpPr>
            <p:cNvPr id="27" name="Rectangle 26">
              <a:extLst>
                <a:ext uri="{FF2B5EF4-FFF2-40B4-BE49-F238E27FC236}">
                  <a16:creationId xmlns:a16="http://schemas.microsoft.com/office/drawing/2014/main"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sp>
        <p:nvSpPr>
          <p:cNvPr id="35"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62248" y="1966961"/>
            <a:ext cx="9848552" cy="1953868"/>
          </a:xfrm>
          <a:prstGeom prst="rect">
            <a:avLst/>
          </a:prstGeom>
        </p:spPr>
        <p:txBody>
          <a:bodyPr wrap="square">
            <a:spAutoFit/>
          </a:bodyPr>
          <a:lstStyle/>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hóm 1;</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 tháng sinh của các bạn trong tổ.</a:t>
            </a:r>
            <a:endPar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phố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khu</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3" name="Title 1">
            <a:extLst>
              <a:ext uri="{FF2B5EF4-FFF2-40B4-BE49-F238E27FC236}">
                <a16:creationId xmlns:a16="http://schemas.microsoft.com/office/drawing/2014/main" id="{E985E76E-507B-409B-B0BC-7EBF1B229208}"/>
              </a:ext>
            </a:extLst>
          </p:cNvPr>
          <p:cNvSpPr txBox="1">
            <a:spLocks/>
          </p:cNvSpPr>
          <p:nvPr/>
        </p:nvSpPr>
        <p:spPr>
          <a:xfrm>
            <a:off x="734781" y="4054480"/>
            <a:ext cx="9848553" cy="7505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tabLst>
                <a:tab pos="3657600" algn="l"/>
              </a:tabLst>
            </a:pPr>
            <a:r>
              <a:rPr lang="en-US" sz="2800" b="1" dirty="0" err="1">
                <a:solidFill>
                  <a:schemeClr val="accent5">
                    <a:lumMod val="50000"/>
                  </a:schemeClr>
                </a:solidFill>
                <a:latin typeface="Times New Roman" panose="02020603050405020304" pitchFamily="18" charset="0"/>
                <a:cs typeface="Times New Roman" panose="02020603050405020304" pitchFamily="18" charset="0"/>
              </a:rPr>
              <a:t>Em</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đã</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thu</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thập</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những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thông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tin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đó</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bằng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cách</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nào</a:t>
            </a:r>
            <a:r>
              <a:rPr lang="en-US" sz="2800" b="1" dirty="0">
                <a:solidFill>
                  <a:schemeClr val="accent5">
                    <a:lumMod val="5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9049914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3" descr="Wondering | Grappige gezichten, Smiley, Grappige plaatjes">
            <a:extLst>
              <a:ext uri="{FF2B5EF4-FFF2-40B4-BE49-F238E27FC236}">
                <a16:creationId xmlns:a16="http://schemas.microsoft.com/office/drawing/2014/main" id="{679F008B-6D84-4B69-B54D-201981BB3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7137" y="4076847"/>
            <a:ext cx="2227962" cy="266644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grpSp>
        <p:nvGrpSpPr>
          <p:cNvPr id="39" name="Group 38">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40"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a:solidFill>
                    <a:srgbClr val="FFFF00"/>
                  </a:solidFill>
                  <a:latin typeface="Times New Roman" panose="02020603050405020304" pitchFamily="18" charset="0"/>
                  <a:cs typeface="Times New Roman" panose="02020603050405020304" pitchFamily="18" charset="0"/>
                </a:rPr>
                <a:t>HOẠT ĐỘNG HÌNH THÀNH KIẾN THỨC</a:t>
              </a:r>
            </a:p>
          </p:txBody>
        </p:sp>
      </p:grpSp>
      <p:sp>
        <p:nvSpPr>
          <p:cNvPr id="3" name="Rectangle 2"/>
          <p:cNvSpPr/>
          <p:nvPr/>
        </p:nvSpPr>
        <p:spPr>
          <a:xfrm>
            <a:off x="446678" y="273357"/>
            <a:ext cx="10924965" cy="3244158"/>
          </a:xfrm>
          <a:prstGeom prst="rect">
            <a:avLst/>
          </a:prstGeom>
        </p:spPr>
        <p:txBody>
          <a:bodyPr wrap="square">
            <a:spAutoFit/>
          </a:bodyPr>
          <a:lstStyle/>
          <a:p>
            <a:pPr algn="just">
              <a:lnSpc>
                <a:spcPct val="150000"/>
              </a:lnSpc>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Ở chương trình lớp 6, lớp 7, chúng ta đã làm quen với cách thu thập và phân loại dữ liệu một cách đơn giản là phỏng vấn trực tiếp như nhiệm vụ của nhóm 1, 2. Với nhiệm vụ của nhóm 3, 4, các bạn phải sử dụng cách khác để tiến hành thu thập dữ 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Bài hôm nay chúng ta tiếp tục biết thêm nhiều cách để thu thập dữ liệu.</a:t>
            </a:r>
            <a:endParaRPr lang="en-US"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99121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Cha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9" name="Rectangle 8"/>
          <p:cNvSpPr/>
          <p:nvPr/>
        </p:nvSpPr>
        <p:spPr>
          <a:xfrm>
            <a:off x="447675" y="2172667"/>
            <a:ext cx="10923968" cy="3892861"/>
          </a:xfrm>
          <a:prstGeom prst="rect">
            <a:avLst/>
          </a:prstGeom>
        </p:spPr>
        <p:txBody>
          <a:bodyPr wrap="square">
            <a:spAutoFit/>
          </a:bodyPr>
          <a:lstStyle/>
          <a:p>
            <a:pPr algn="ctr">
              <a:lnSpc>
                <a:spcPct val="150000"/>
              </a:lnSpc>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Các bạn có thể thu thập từ những nguồn có sẵn như trang web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https://vietnamnet.vn</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các phương tiện thông tin đại chúng (chương trình thời 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98, 85, 105.</a:t>
            </a:r>
          </a:p>
        </p:txBody>
      </p:sp>
      <p:sp>
        <p:nvSpPr>
          <p:cNvPr id="15" name="TextBox 14">
            <a:extLst>
              <a:ext uri="{FF2B5EF4-FFF2-40B4-BE49-F238E27FC236}">
                <a16:creationId xmlns:a16="http://schemas.microsoft.com/office/drawing/2014/main" id="{C771E190-FEB2-4337-A955-8F6A819B8B7A}"/>
              </a:ext>
            </a:extLst>
          </p:cNvPr>
          <p:cNvSpPr txBox="1"/>
          <p:nvPr/>
        </p:nvSpPr>
        <p:spPr>
          <a:xfrm>
            <a:off x="3111974" y="84731"/>
            <a:ext cx="5437666" cy="707886"/>
          </a:xfrm>
          <a:prstGeom prst="rect">
            <a:avLst/>
          </a:prstGeom>
          <a:noFill/>
        </p:spPr>
        <p:txBody>
          <a:bodyPr wrap="square">
            <a:spAutoFit/>
          </a:bodyPr>
          <a:lstStyle/>
          <a:p>
            <a:pPr algn="ctr"/>
            <a:r>
              <a:rPr lang="en-US" sz="4000" b="1" dirty="0" err="1">
                <a:solidFill>
                  <a:srgbClr val="7030A0"/>
                </a:solidFill>
                <a:latin typeface="Times New Roman" panose="02020603050405020304" pitchFamily="18" charset="0"/>
                <a:cs typeface="Times New Roman" panose="02020603050405020304" pitchFamily="18" charset="0"/>
              </a:rPr>
              <a:t>Hoạt</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động</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nhóm</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đôi</a:t>
            </a:r>
            <a:endParaRPr lang="en-US" sz="4000" b="1" dirty="0">
              <a:solidFill>
                <a:srgbClr val="7030A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46841" y="777598"/>
            <a:ext cx="11024802" cy="1307537"/>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*HĐ1</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Theo em, các bạn có thể thu thập thông tin số lượng huy chương đạt được của Đoàn thể thao Việt Nam tại SEA Games 30 bằng cách nào?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1500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627780" y="1757620"/>
            <a:ext cx="10421007" cy="3940631"/>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Có nhiều cách để thu thập dữ liệu, chẳng hạn: quan sát, lập phiếu điều tra (phiếu hỏi), tiến hành phỏng vấn,… hoặc thu thập từ những nguồn có sẵn như sách, báo, trang web, các phương tiện thông tin đại chúng, . .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69398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829229" y="1729641"/>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Bạn lớp trưởng lớp 8C có thể thu thập những thông tin đó bằng cách lập phiếu hỏi theo mẫu sau (Bảng 1):</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327793" y="99749"/>
            <a:ext cx="11071502" cy="1815882"/>
          </a:xfrm>
          <a:prstGeom prst="rect">
            <a:avLst/>
          </a:prstGeom>
        </p:spPr>
        <p:txBody>
          <a:bodyPr wrap="square">
            <a:spAutoFit/>
          </a:bodyPr>
          <a:lstStyle/>
          <a:p>
            <a:pPr algn="just"/>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 SGK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a:t>
            </a:r>
          </a:p>
          <a:p>
            <a:pPr algn="just"/>
            <a:r>
              <a:rPr lang="vi-VN" sz="2800" dirty="0">
                <a:latin typeface="Times New Roman" panose="02020603050405020304" pitchFamily="18" charset="0"/>
                <a:cs typeface="Times New Roman" panose="02020603050405020304" pitchFamily="18" charset="0"/>
              </a:rPr>
              <a:t>Lớp trưởng lớp 8C muốn thu thập thông tin về các môn thể thao được ưa thích của các bạn trong lớp. Theo em, bạn lớp trưởng có thể thu thập những thông tin đó bằng cách nào?</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663FF8A5-1886-971D-8014-EE3F4863B96D}"/>
              </a:ext>
            </a:extLst>
          </p:cNvPr>
          <p:cNvGraphicFramePr>
            <a:graphicFrameLocks noGrp="1"/>
          </p:cNvGraphicFramePr>
          <p:nvPr>
            <p:extLst>
              <p:ext uri="{D42A27DB-BD31-4B8C-83A1-F6EECF244321}">
                <p14:modId xmlns:p14="http://schemas.microsoft.com/office/powerpoint/2010/main" val="4089883430"/>
              </p:ext>
            </p:extLst>
          </p:nvPr>
        </p:nvGraphicFramePr>
        <p:xfrm>
          <a:off x="2239811" y="3499269"/>
          <a:ext cx="7247467" cy="2354288"/>
        </p:xfrm>
        <a:graphic>
          <a:graphicData uri="http://schemas.openxmlformats.org/drawingml/2006/table">
            <a:tbl>
              <a:tblPr firstRow="1" firstCol="1" bandRow="1">
                <a:tableStyleId>{5A111915-BE36-4E01-A7E5-04B1672EAD32}</a:tableStyleId>
              </a:tblPr>
              <a:tblGrid>
                <a:gridCol w="3412393">
                  <a:extLst>
                    <a:ext uri="{9D8B030D-6E8A-4147-A177-3AD203B41FA5}">
                      <a16:colId xmlns:a16="http://schemas.microsoft.com/office/drawing/2014/main" val="1119886559"/>
                    </a:ext>
                  </a:extLst>
                </a:gridCol>
                <a:gridCol w="3835074">
                  <a:extLst>
                    <a:ext uri="{9D8B030D-6E8A-4147-A177-3AD203B41FA5}">
                      <a16:colId xmlns:a16="http://schemas.microsoft.com/office/drawing/2014/main" val="2708848611"/>
                    </a:ext>
                  </a:extLst>
                </a:gridCol>
              </a:tblGrid>
              <a:tr h="548856">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Môn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thích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32940164"/>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đá</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26027398"/>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Cầu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lông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692940560"/>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rổ</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99113014"/>
                  </a:ext>
                </a:extLst>
              </a:tr>
              <a:tr h="394265">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9601159"/>
                  </a:ext>
                </a:extLst>
              </a:tr>
            </a:tbl>
          </a:graphicData>
        </a:graphic>
      </p:graphicFrame>
    </p:spTree>
    <p:extLst>
      <p:ext uri="{BB962C8B-B14F-4D97-AF65-F5344CB8AC3E}">
        <p14:creationId xmlns:p14="http://schemas.microsoft.com/office/powerpoint/2010/main" val="4116138629"/>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283032" y="-104318"/>
            <a:ext cx="10908519" cy="2597827"/>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1 (SGK trang 4): </a:t>
            </a:r>
          </a:p>
          <a:p>
            <a:pPr algn="just">
              <a:lnSpc>
                <a:spcPct val="150000"/>
              </a:lnSpc>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Một cửa hàng bán kem muốn tìm hiểu về các loại kem yêu thích của 40 khách hàng trong sáng Chủ nhật. Theo em, cửa hàng có thể thu nhập những thông tin đó bằng cách nào?</a:t>
            </a:r>
            <a:endPar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77907FC3-15D5-8F22-9A73-82AC46157E23}"/>
              </a:ext>
            </a:extLst>
          </p:cNvPr>
          <p:cNvSpPr/>
          <p:nvPr/>
        </p:nvSpPr>
        <p:spPr>
          <a:xfrm>
            <a:off x="812296" y="2232695"/>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Theo em có thể thu thập những thông tin đó bằng cách lập phiếu hỏi theo mẫu sau:</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E2C56054-6E98-7162-6531-03B7F2305972}"/>
              </a:ext>
            </a:extLst>
          </p:cNvPr>
          <p:cNvGraphicFramePr>
            <a:graphicFrameLocks noGrp="1"/>
          </p:cNvGraphicFramePr>
          <p:nvPr>
            <p:extLst>
              <p:ext uri="{D42A27DB-BD31-4B8C-83A1-F6EECF244321}">
                <p14:modId xmlns:p14="http://schemas.microsoft.com/office/powerpoint/2010/main" val="809474205"/>
              </p:ext>
            </p:extLst>
          </p:nvPr>
        </p:nvGraphicFramePr>
        <p:xfrm>
          <a:off x="2064685" y="3779722"/>
          <a:ext cx="7345212" cy="2475730"/>
        </p:xfrm>
        <a:graphic>
          <a:graphicData uri="http://schemas.openxmlformats.org/drawingml/2006/table">
            <a:tbl>
              <a:tblPr firstRow="1" firstCol="1" bandRow="1">
                <a:tableStyleId>{5A111915-BE36-4E01-A7E5-04B1672EAD32}</a:tableStyleId>
              </a:tblPr>
              <a:tblGrid>
                <a:gridCol w="3728309">
                  <a:extLst>
                    <a:ext uri="{9D8B030D-6E8A-4147-A177-3AD203B41FA5}">
                      <a16:colId xmlns:a16="http://schemas.microsoft.com/office/drawing/2014/main" val="1217471492"/>
                    </a:ext>
                  </a:extLst>
                </a:gridCol>
                <a:gridCol w="3616903">
                  <a:extLst>
                    <a:ext uri="{9D8B030D-6E8A-4147-A177-3AD203B41FA5}">
                      <a16:colId xmlns:a16="http://schemas.microsoft.com/office/drawing/2014/main" val="2823129118"/>
                    </a:ext>
                  </a:extLst>
                </a:gridCol>
              </a:tblGrid>
              <a:tr h="495146">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Các</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loại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kem</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Ưa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thích</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29732033"/>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sầu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riêng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71165748"/>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dừa</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14478847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cây</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6678499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087763940"/>
                  </a:ext>
                </a:extLst>
              </a:tr>
            </a:tbl>
          </a:graphicData>
        </a:graphic>
      </p:graphicFrame>
    </p:spTree>
    <p:extLst>
      <p:ext uri="{BB962C8B-B14F-4D97-AF65-F5344CB8AC3E}">
        <p14:creationId xmlns:p14="http://schemas.microsoft.com/office/powerpoint/2010/main" val="2705090147"/>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Wo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6475812"/>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2020 (NXB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2021)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2020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Hồng</a:t>
            </a:r>
            <a:r>
              <a:rPr lang="en-US" sz="2800" dirty="0">
                <a:latin typeface="Times New Roman" panose="02020603050405020304" pitchFamily="18" charset="0"/>
                <a:cs typeface="Times New Roman" panose="02020603050405020304" pitchFamily="18" charset="0"/>
              </a:rPr>
              <a:t>, Trung du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Tây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Cửu</a:t>
            </a:r>
            <a:r>
              <a:rPr lang="en-US" sz="2800" dirty="0">
                <a:latin typeface="Times New Roman" panose="02020603050405020304" pitchFamily="18" charset="0"/>
                <a:cs typeface="Times New Roman" panose="02020603050405020304" pitchFamily="18" charset="0"/>
              </a:rPr>
              <a:t> Long;</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11, 14, 14, 5, 6, 13.</a:t>
            </a:r>
          </a:p>
          <a:p>
            <a:pPr algn="just">
              <a:lnSpc>
                <a:spcPct val="150000"/>
              </a:lnSpc>
            </a:pPr>
            <a:r>
              <a:rPr lang="en-US" sz="2800" i="1" dirty="0" err="1">
                <a:latin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dựa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chí</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997227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5831853"/>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Trong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tính</a:t>
            </a:r>
            <a:r>
              <a:rPr lang="en-US" sz="2800" i="1"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Do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669518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3.xml><?xml version="1.0" encoding="utf-8"?>
<ds:datastoreItem xmlns:ds="http://schemas.openxmlformats.org/officeDocument/2006/customXml" ds:itemID="{D0096A91-93C8-4C7A-BF68-944591874A6D}">
  <ds:schemaRefs>
    <ds:schemaRef ds:uri="http://schemas.microsoft.com/office/2006/metadata/properties"/>
    <ds:schemaRef ds:uri="http://www.w3.org/XML/1998/namespace"/>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Lab safety</Template>
  <TotalTime>1465</TotalTime>
  <Words>1481</Words>
  <Application>Microsoft Office PowerPoint</Application>
  <PresentationFormat>Widescreen</PresentationFormat>
  <Paragraphs>113</Paragraphs>
  <Slides>17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.VnTime</vt:lpstr>
      <vt:lpstr>Arial</vt:lpstr>
      <vt:lpstr>Calibri</vt:lpstr>
      <vt:lpstr>Calibri Light</vt:lpstr>
      <vt:lpstr>Rockwell</vt:lpstr>
      <vt:lpstr>Tahoma</vt:lpstr>
      <vt:lpstr>Times New Roman</vt:lpstr>
      <vt:lpstr>Office Theme</vt:lpstr>
      <vt:lpstr>PowerPoint Presentation</vt:lpstr>
      <vt:lpstr>Học sinh thực hiện theo các yêu cầu sau: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2021-06-07T13:44:30Z</dcterms:created>
  <dcterms:modified xsi:type="dcterms:W3CDTF">2025-01-20T02:18:37Z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