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34"/>
  </p:notesMasterIdLst>
  <p:sldIdLst>
    <p:sldId id="274" r:id="rId4"/>
    <p:sldId id="275" r:id="rId5"/>
    <p:sldId id="276" r:id="rId6"/>
    <p:sldId id="277" r:id="rId7"/>
    <p:sldId id="278" r:id="rId8"/>
    <p:sldId id="292" r:id="rId9"/>
    <p:sldId id="293" r:id="rId10"/>
    <p:sldId id="294" r:id="rId11"/>
    <p:sldId id="295" r:id="rId12"/>
    <p:sldId id="280" r:id="rId13"/>
    <p:sldId id="281" r:id="rId14"/>
    <p:sldId id="282" r:id="rId15"/>
    <p:sldId id="283" r:id="rId16"/>
    <p:sldId id="284" r:id="rId17"/>
    <p:sldId id="285" r:id="rId18"/>
    <p:sldId id="286" r:id="rId19"/>
    <p:sldId id="291" r:id="rId20"/>
    <p:sldId id="296" r:id="rId21"/>
    <p:sldId id="297" r:id="rId22"/>
    <p:sldId id="298" r:id="rId23"/>
    <p:sldId id="287" r:id="rId24"/>
    <p:sldId id="303" r:id="rId25"/>
    <p:sldId id="304" r:id="rId26"/>
    <p:sldId id="299" r:id="rId27"/>
    <p:sldId id="300" r:id="rId28"/>
    <p:sldId id="288" r:id="rId29"/>
    <p:sldId id="290" r:id="rId30"/>
    <p:sldId id="301" r:id="rId31"/>
    <p:sldId id="302" r:id="rId32"/>
    <p:sldId id="289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CCFF"/>
    <a:srgbClr val="0000CC"/>
    <a:srgbClr val="006600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1566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presProps" Target="presProp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A671523-D25D-476A-A643-77399ABE05C8}" type="doc">
      <dgm:prSet loTypeId="urn:microsoft.com/office/officeart/2005/8/layout/hierarchy2" loCatId="hierarchy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69711680-77A0-4713-963E-6A552B73DE38}">
      <dgm:prSet phldrT="[Text]" custT="1"/>
      <dgm:spPr/>
      <dgm:t>
        <a:bodyPr/>
        <a:lstStyle/>
        <a:p>
          <a:r>
            <a:rPr lang="en-US" sz="2400" dirty="0" err="1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Hình</a:t>
          </a:r>
          <a:r>
            <a:rPr lang="en-US" sz="2400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thức</a:t>
          </a:r>
          <a:r>
            <a:rPr lang="en-US" sz="2400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vận</a:t>
          </a:r>
          <a:r>
            <a:rPr lang="en-US" sz="2400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động</a:t>
          </a:r>
          <a:r>
            <a:rPr lang="en-US" sz="2400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của</a:t>
          </a:r>
          <a:r>
            <a:rPr lang="en-US" sz="2400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biển</a:t>
          </a:r>
          <a:r>
            <a:rPr lang="en-US" sz="2400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.</a:t>
          </a:r>
          <a:endParaRPr lang="en-US" sz="2400" dirty="0">
            <a:solidFill>
              <a:srgbClr val="0000CC"/>
            </a:solidFill>
            <a:latin typeface="Times New Roman" pitchFamily="18" charset="0"/>
            <a:cs typeface="Times New Roman" pitchFamily="18" charset="0"/>
          </a:endParaRPr>
        </a:p>
      </dgm:t>
    </dgm:pt>
    <dgm:pt modelId="{E7E53664-6B69-4388-8C43-02510E4A0DE2}" type="parTrans" cxnId="{23CDEBF9-37C9-4B71-B6D4-C80BE527907E}">
      <dgm:prSet/>
      <dgm:spPr/>
      <dgm:t>
        <a:bodyPr/>
        <a:lstStyle/>
        <a:p>
          <a:endParaRPr lang="en-US"/>
        </a:p>
      </dgm:t>
    </dgm:pt>
    <dgm:pt modelId="{B2FF1B09-68C9-402D-B4E8-8E053F95345A}" type="sibTrans" cxnId="{23CDEBF9-37C9-4B71-B6D4-C80BE527907E}">
      <dgm:prSet/>
      <dgm:spPr/>
      <dgm:t>
        <a:bodyPr/>
        <a:lstStyle/>
        <a:p>
          <a:endParaRPr lang="en-US"/>
        </a:p>
      </dgm:t>
    </dgm:pt>
    <dgm:pt modelId="{BA0CE413-BF65-41D7-968D-A9F1960B3569}">
      <dgm:prSet phldrT="[Text]" custT="1"/>
      <dgm:spPr/>
      <dgm:t>
        <a:bodyPr/>
        <a:lstStyle/>
        <a:p>
          <a:r>
            <a:rPr lang="en-US" sz="240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Sóng</a:t>
          </a:r>
          <a:endParaRPr lang="en-US" sz="2400" dirty="0">
            <a:solidFill>
              <a:srgbClr val="C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9B8BCB46-7B9F-49E1-8843-48EAEBB8CFC9}" type="parTrans" cxnId="{E5D4E7F8-92F5-4697-9C63-B42C833941B6}">
      <dgm:prSet custT="1"/>
      <dgm:spPr/>
      <dgm:t>
        <a:bodyPr/>
        <a:lstStyle/>
        <a:p>
          <a:endParaRPr lang="en-US" sz="2400">
            <a:solidFill>
              <a:srgbClr val="0000CC"/>
            </a:solidFill>
            <a:latin typeface="Times New Roman" pitchFamily="18" charset="0"/>
            <a:cs typeface="Times New Roman" pitchFamily="18" charset="0"/>
          </a:endParaRPr>
        </a:p>
      </dgm:t>
    </dgm:pt>
    <dgm:pt modelId="{67943324-8621-464B-9E12-6184990A4C37}" type="sibTrans" cxnId="{E5D4E7F8-92F5-4697-9C63-B42C833941B6}">
      <dgm:prSet/>
      <dgm:spPr/>
      <dgm:t>
        <a:bodyPr/>
        <a:lstStyle/>
        <a:p>
          <a:endParaRPr lang="en-US"/>
        </a:p>
      </dgm:t>
    </dgm:pt>
    <dgm:pt modelId="{86945F4C-5AA8-454C-8439-97F33D346031}">
      <dgm:prSet phldrT="[Text]" custT="1"/>
      <dgm:spPr/>
      <dgm:t>
        <a:bodyPr/>
        <a:lstStyle/>
        <a:p>
          <a:r>
            <a:rPr lang="en-US" sz="2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L</a:t>
          </a:r>
          <a:r>
            <a:rPr lang="nl-NL" sz="2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à sự chuyển động tại chỗ của các lớp nước trên mặt </a:t>
          </a:r>
          <a:r>
            <a:rPr lang="en-US" sz="2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.</a:t>
          </a:r>
          <a:endParaRPr lang="en-US" sz="2400" dirty="0">
            <a:solidFill>
              <a:srgbClr val="FF0000"/>
            </a:solidFill>
          </a:endParaRPr>
        </a:p>
      </dgm:t>
    </dgm:pt>
    <dgm:pt modelId="{ADCC65CB-9598-4529-A8AC-D6A334772C44}" type="parTrans" cxnId="{FF53BC1E-88D2-4E81-B727-6377C8A1A505}">
      <dgm:prSet/>
      <dgm:spPr/>
      <dgm:t>
        <a:bodyPr/>
        <a:lstStyle/>
        <a:p>
          <a:endParaRPr lang="en-US">
            <a:solidFill>
              <a:srgbClr val="0000CC"/>
            </a:solidFill>
            <a:latin typeface="Times New Roman" pitchFamily="18" charset="0"/>
            <a:cs typeface="Times New Roman" pitchFamily="18" charset="0"/>
          </a:endParaRPr>
        </a:p>
      </dgm:t>
    </dgm:pt>
    <dgm:pt modelId="{DB478228-04A2-4AFB-B640-BD46A8FE7E74}" type="sibTrans" cxnId="{FF53BC1E-88D2-4E81-B727-6377C8A1A505}">
      <dgm:prSet/>
      <dgm:spPr/>
      <dgm:t>
        <a:bodyPr/>
        <a:lstStyle/>
        <a:p>
          <a:endParaRPr lang="en-US"/>
        </a:p>
      </dgm:t>
    </dgm:pt>
    <dgm:pt modelId="{39E93443-4F36-46CC-9C07-05F81EA95E23}">
      <dgm:prSet phldrT="[Text]" custT="1"/>
      <dgm:spPr/>
      <dgm:t>
        <a:bodyPr/>
        <a:lstStyle/>
        <a:p>
          <a:r>
            <a:rPr lang="en-US" sz="2400" dirty="0" err="1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Nguyên</a:t>
          </a:r>
          <a:r>
            <a:rPr lang="en-US" sz="2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nhân</a:t>
          </a:r>
          <a:r>
            <a:rPr lang="en-US" sz="2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: do </a:t>
          </a:r>
          <a:r>
            <a:rPr lang="en-US" sz="2400" dirty="0" err="1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gió</a:t>
          </a:r>
          <a:endParaRPr lang="en-US" sz="2400" dirty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6877AEF7-FA43-44D3-8435-B6918A58A850}" type="parTrans" cxnId="{A1B8DA40-77F7-418A-9CC2-E5159AB0CC0B}">
      <dgm:prSet custT="1"/>
      <dgm:spPr/>
      <dgm:t>
        <a:bodyPr/>
        <a:lstStyle/>
        <a:p>
          <a:endParaRPr lang="en-US" sz="2400">
            <a:solidFill>
              <a:srgbClr val="0000CC"/>
            </a:solidFill>
            <a:latin typeface="Times New Roman" pitchFamily="18" charset="0"/>
            <a:cs typeface="Times New Roman" pitchFamily="18" charset="0"/>
          </a:endParaRPr>
        </a:p>
      </dgm:t>
    </dgm:pt>
    <dgm:pt modelId="{D7990595-81A8-40CE-9B2C-544C0BFE8DC2}" type="sibTrans" cxnId="{A1B8DA40-77F7-418A-9CC2-E5159AB0CC0B}">
      <dgm:prSet/>
      <dgm:spPr/>
      <dgm:t>
        <a:bodyPr/>
        <a:lstStyle/>
        <a:p>
          <a:endParaRPr lang="en-US"/>
        </a:p>
      </dgm:t>
    </dgm:pt>
    <dgm:pt modelId="{499C7F31-9822-4283-8CAF-F8415E138BBE}">
      <dgm:prSet phldrT="[Text]" custT="1"/>
      <dgm:spPr/>
      <dgm:t>
        <a:bodyPr/>
        <a:lstStyle/>
        <a:p>
          <a:r>
            <a:rPr lang="en-US" sz="2400" dirty="0" err="1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Thủy</a:t>
          </a:r>
          <a:r>
            <a:rPr lang="en-US" sz="24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triều</a:t>
          </a:r>
          <a:endParaRPr lang="en-US" sz="2400" dirty="0">
            <a:solidFill>
              <a:srgbClr val="C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92A32EBE-AB8B-4F23-A31B-0DBE23B721D5}" type="parTrans" cxnId="{5B8A0C1B-E4A4-4365-AB3C-13C73CE42654}">
      <dgm:prSet custT="1"/>
      <dgm:spPr/>
      <dgm:t>
        <a:bodyPr/>
        <a:lstStyle/>
        <a:p>
          <a:endParaRPr lang="en-US" sz="2400">
            <a:solidFill>
              <a:srgbClr val="0000CC"/>
            </a:solidFill>
            <a:latin typeface="Times New Roman" pitchFamily="18" charset="0"/>
            <a:cs typeface="Times New Roman" pitchFamily="18" charset="0"/>
          </a:endParaRPr>
        </a:p>
      </dgm:t>
    </dgm:pt>
    <dgm:pt modelId="{B04034B5-1E7A-410B-A7DE-83DAC8F5D621}" type="sibTrans" cxnId="{5B8A0C1B-E4A4-4365-AB3C-13C73CE42654}">
      <dgm:prSet/>
      <dgm:spPr/>
      <dgm:t>
        <a:bodyPr/>
        <a:lstStyle/>
        <a:p>
          <a:endParaRPr lang="en-US"/>
        </a:p>
      </dgm:t>
    </dgm:pt>
    <dgm:pt modelId="{A1F2B1FE-7538-4BE4-A033-B81BAEB7D03D}">
      <dgm:prSet phldrT="[Text]" custT="1"/>
      <dgm:spPr/>
      <dgm:t>
        <a:bodyPr/>
        <a:lstStyle/>
        <a:p>
          <a:r>
            <a:rPr lang="nl-NL" sz="2400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Là hiện tượng nước biển dâng lên, hạ xuống trong một thời gian nhất định (trong ngày).</a:t>
          </a:r>
          <a:endParaRPr lang="en-US" sz="2400" dirty="0">
            <a:solidFill>
              <a:schemeClr val="accent6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5C7B8037-B638-42A7-8AC9-6DE1D446E50D}" type="parTrans" cxnId="{BEADB42B-D6C6-4F5C-8347-0EDD35CF2FD2}">
      <dgm:prSet custT="1"/>
      <dgm:spPr/>
      <dgm:t>
        <a:bodyPr/>
        <a:lstStyle/>
        <a:p>
          <a:endParaRPr lang="en-US" sz="2400">
            <a:solidFill>
              <a:srgbClr val="0000CC"/>
            </a:solidFill>
            <a:latin typeface="Times New Roman" pitchFamily="18" charset="0"/>
            <a:cs typeface="Times New Roman" pitchFamily="18" charset="0"/>
          </a:endParaRPr>
        </a:p>
      </dgm:t>
    </dgm:pt>
    <dgm:pt modelId="{9EFFEF60-654F-4B78-AC90-6A70A2677182}" type="sibTrans" cxnId="{BEADB42B-D6C6-4F5C-8347-0EDD35CF2FD2}">
      <dgm:prSet/>
      <dgm:spPr/>
      <dgm:t>
        <a:bodyPr/>
        <a:lstStyle/>
        <a:p>
          <a:endParaRPr lang="en-US"/>
        </a:p>
      </dgm:t>
    </dgm:pt>
    <dgm:pt modelId="{BD34A306-A102-42A4-BBC4-B4DD6A270811}">
      <dgm:prSet custT="1"/>
      <dgm:spPr/>
      <dgm:t>
        <a:bodyPr/>
        <a:lstStyle/>
        <a:p>
          <a:r>
            <a:rPr lang="en-US" sz="2400" dirty="0" err="1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Dòng</a:t>
          </a:r>
          <a:r>
            <a:rPr lang="en-US" sz="24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biển</a:t>
          </a:r>
          <a:endParaRPr lang="en-US" sz="2400" dirty="0">
            <a:solidFill>
              <a:srgbClr val="C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A27344CF-5C32-4FCD-ABFB-AAE92D380B76}" type="parTrans" cxnId="{FA33FF61-CF51-493D-9DFD-9A71384EDBF9}">
      <dgm:prSet custT="1"/>
      <dgm:spPr/>
      <dgm:t>
        <a:bodyPr/>
        <a:lstStyle/>
        <a:p>
          <a:endParaRPr lang="en-US" sz="2400">
            <a:solidFill>
              <a:srgbClr val="0000CC"/>
            </a:solidFill>
            <a:latin typeface="Times New Roman" pitchFamily="18" charset="0"/>
            <a:cs typeface="Times New Roman" pitchFamily="18" charset="0"/>
          </a:endParaRPr>
        </a:p>
      </dgm:t>
    </dgm:pt>
    <dgm:pt modelId="{38F7511E-2EF1-4AC0-9397-37E047423179}" type="sibTrans" cxnId="{FA33FF61-CF51-493D-9DFD-9A71384EDBF9}">
      <dgm:prSet/>
      <dgm:spPr/>
      <dgm:t>
        <a:bodyPr/>
        <a:lstStyle/>
        <a:p>
          <a:endParaRPr lang="en-US"/>
        </a:p>
      </dgm:t>
    </dgm:pt>
    <dgm:pt modelId="{538AC9B5-339F-4CEE-913D-9423E6515F3E}">
      <dgm:prSet custT="1"/>
      <dgm:spPr/>
      <dgm:t>
        <a:bodyPr/>
        <a:lstStyle/>
        <a:p>
          <a:r>
            <a:rPr lang="en-US" sz="2400" dirty="0" err="1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Nguyên</a:t>
          </a:r>
          <a:r>
            <a:rPr lang="en-US" sz="2400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nhân</a:t>
          </a:r>
          <a:r>
            <a:rPr lang="en-US" sz="2400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: do </a:t>
          </a:r>
          <a:r>
            <a:rPr lang="en-US" sz="2400" dirty="0" err="1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lực</a:t>
          </a:r>
          <a:r>
            <a:rPr lang="en-US" sz="2400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hút</a:t>
          </a:r>
          <a:r>
            <a:rPr lang="en-US" sz="2400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của</a:t>
          </a:r>
          <a:r>
            <a:rPr lang="en-US" sz="2400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Mặt</a:t>
          </a:r>
          <a:r>
            <a:rPr lang="en-US" sz="2400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Trăng</a:t>
          </a:r>
          <a:r>
            <a:rPr lang="en-US" sz="2400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và</a:t>
          </a:r>
          <a:r>
            <a:rPr lang="en-US" sz="2400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Mặt</a:t>
          </a:r>
          <a:r>
            <a:rPr lang="en-US" sz="2400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Trời</a:t>
          </a:r>
          <a:r>
            <a:rPr lang="en-US" sz="2400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.</a:t>
          </a:r>
          <a:endParaRPr lang="en-US" sz="2400" dirty="0">
            <a:solidFill>
              <a:schemeClr val="accent6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E8984C2D-D5BE-47DF-AB07-12A34650B7E1}" type="parTrans" cxnId="{3764BD44-248D-4113-A277-1CF5612AD26C}">
      <dgm:prSet custT="1"/>
      <dgm:spPr/>
      <dgm:t>
        <a:bodyPr/>
        <a:lstStyle/>
        <a:p>
          <a:endParaRPr lang="en-US" sz="2400">
            <a:solidFill>
              <a:srgbClr val="0000CC"/>
            </a:solidFill>
            <a:latin typeface="Times New Roman" pitchFamily="18" charset="0"/>
            <a:cs typeface="Times New Roman" pitchFamily="18" charset="0"/>
          </a:endParaRPr>
        </a:p>
      </dgm:t>
    </dgm:pt>
    <dgm:pt modelId="{EE659A56-AAB2-4BCD-84AC-168C22617A2C}" type="sibTrans" cxnId="{3764BD44-248D-4113-A277-1CF5612AD26C}">
      <dgm:prSet/>
      <dgm:spPr/>
      <dgm:t>
        <a:bodyPr/>
        <a:lstStyle/>
        <a:p>
          <a:endParaRPr lang="en-US"/>
        </a:p>
      </dgm:t>
    </dgm:pt>
    <dgm:pt modelId="{514C655C-66E2-4D7B-ACC8-5B621C369EFD}">
      <dgm:prSet custT="1"/>
      <dgm:spPr/>
      <dgm:t>
        <a:bodyPr/>
        <a:lstStyle/>
        <a:p>
          <a:r>
            <a:rPr lang="en-US" sz="2400" dirty="0" smtClean="0">
              <a:solidFill>
                <a:srgbClr val="800080"/>
              </a:solidFill>
              <a:latin typeface="Times New Roman" pitchFamily="18" charset="0"/>
              <a:cs typeface="Times New Roman" pitchFamily="18" charset="0"/>
            </a:rPr>
            <a:t>L</a:t>
          </a:r>
          <a:r>
            <a:rPr lang="vi-VN" sz="2400" dirty="0" smtClean="0">
              <a:solidFill>
                <a:srgbClr val="800080"/>
              </a:solidFill>
              <a:latin typeface="Times New Roman" pitchFamily="18" charset="0"/>
              <a:cs typeface="Times New Roman" pitchFamily="18" charset="0"/>
            </a:rPr>
            <a:t>à các dòng nước chảy trong biền và đại dương</a:t>
          </a:r>
          <a:endParaRPr lang="en-US" sz="2400" dirty="0">
            <a:solidFill>
              <a:srgbClr val="800080"/>
            </a:solidFill>
            <a:latin typeface="Times New Roman" pitchFamily="18" charset="0"/>
            <a:cs typeface="Times New Roman" pitchFamily="18" charset="0"/>
          </a:endParaRPr>
        </a:p>
      </dgm:t>
    </dgm:pt>
    <dgm:pt modelId="{0FF0B8D4-CB5E-4B19-BE50-5C8EE1AC87BF}" type="parTrans" cxnId="{2060F31A-09A1-424D-9830-C09228BAC99D}">
      <dgm:prSet custT="1"/>
      <dgm:spPr/>
      <dgm:t>
        <a:bodyPr/>
        <a:lstStyle/>
        <a:p>
          <a:endParaRPr lang="en-US" sz="2400">
            <a:solidFill>
              <a:srgbClr val="0000CC"/>
            </a:solidFill>
            <a:latin typeface="Times New Roman" pitchFamily="18" charset="0"/>
            <a:cs typeface="Times New Roman" pitchFamily="18" charset="0"/>
          </a:endParaRPr>
        </a:p>
      </dgm:t>
    </dgm:pt>
    <dgm:pt modelId="{AEF72ACA-1833-4F19-8CA3-1071979AFBCB}" type="sibTrans" cxnId="{2060F31A-09A1-424D-9830-C09228BAC99D}">
      <dgm:prSet/>
      <dgm:spPr/>
      <dgm:t>
        <a:bodyPr/>
        <a:lstStyle/>
        <a:p>
          <a:endParaRPr lang="en-US"/>
        </a:p>
      </dgm:t>
    </dgm:pt>
    <dgm:pt modelId="{929BA936-97FF-4232-88C1-00D89361A092}">
      <dgm:prSet custT="1"/>
      <dgm:spPr/>
      <dgm:t>
        <a:bodyPr/>
        <a:lstStyle/>
        <a:p>
          <a:r>
            <a:rPr lang="en-US" sz="2400" dirty="0" err="1" smtClean="0">
              <a:solidFill>
                <a:srgbClr val="800080"/>
              </a:solidFill>
              <a:latin typeface="Times New Roman" pitchFamily="18" charset="0"/>
              <a:cs typeface="Times New Roman" pitchFamily="18" charset="0"/>
            </a:rPr>
            <a:t>Nguyên</a:t>
          </a:r>
          <a:r>
            <a:rPr lang="en-US" sz="2400" dirty="0" smtClean="0">
              <a:solidFill>
                <a:srgbClr val="80008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 smtClean="0">
              <a:solidFill>
                <a:srgbClr val="800080"/>
              </a:solidFill>
              <a:latin typeface="Times New Roman" pitchFamily="18" charset="0"/>
              <a:cs typeface="Times New Roman" pitchFamily="18" charset="0"/>
            </a:rPr>
            <a:t>nhân</a:t>
          </a:r>
          <a:r>
            <a:rPr lang="en-US" sz="2400" dirty="0" smtClean="0">
              <a:solidFill>
                <a:srgbClr val="800080"/>
              </a:solidFill>
              <a:latin typeface="Times New Roman" pitchFamily="18" charset="0"/>
              <a:cs typeface="Times New Roman" pitchFamily="18" charset="0"/>
            </a:rPr>
            <a:t>: do </a:t>
          </a:r>
          <a:r>
            <a:rPr lang="en-US" sz="2400" dirty="0" err="1" smtClean="0">
              <a:solidFill>
                <a:srgbClr val="800080"/>
              </a:solidFill>
              <a:latin typeface="Times New Roman" pitchFamily="18" charset="0"/>
              <a:cs typeface="Times New Roman" pitchFamily="18" charset="0"/>
            </a:rPr>
            <a:t>hai</a:t>
          </a:r>
          <a:r>
            <a:rPr lang="en-US" sz="2400" dirty="0" smtClean="0">
              <a:solidFill>
                <a:srgbClr val="80008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 smtClean="0">
              <a:solidFill>
                <a:srgbClr val="800080"/>
              </a:solidFill>
              <a:latin typeface="Times New Roman" pitchFamily="18" charset="0"/>
              <a:cs typeface="Times New Roman" pitchFamily="18" charset="0"/>
            </a:rPr>
            <a:t>loại</a:t>
          </a:r>
          <a:r>
            <a:rPr lang="en-US" sz="2400" dirty="0" smtClean="0">
              <a:solidFill>
                <a:srgbClr val="80008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 smtClean="0">
              <a:solidFill>
                <a:srgbClr val="800080"/>
              </a:solidFill>
              <a:latin typeface="Times New Roman" pitchFamily="18" charset="0"/>
              <a:cs typeface="Times New Roman" pitchFamily="18" charset="0"/>
            </a:rPr>
            <a:t>gió</a:t>
          </a:r>
          <a:r>
            <a:rPr lang="en-US" sz="2400" dirty="0" smtClean="0">
              <a:solidFill>
                <a:srgbClr val="80008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 smtClean="0">
              <a:solidFill>
                <a:srgbClr val="800080"/>
              </a:solidFill>
              <a:latin typeface="Times New Roman" pitchFamily="18" charset="0"/>
              <a:cs typeface="Times New Roman" pitchFamily="18" charset="0"/>
            </a:rPr>
            <a:t>thường</a:t>
          </a:r>
          <a:r>
            <a:rPr lang="en-US" sz="2400" dirty="0" smtClean="0">
              <a:solidFill>
                <a:srgbClr val="80008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 smtClean="0">
              <a:solidFill>
                <a:srgbClr val="800080"/>
              </a:solidFill>
              <a:latin typeface="Times New Roman" pitchFamily="18" charset="0"/>
              <a:cs typeface="Times New Roman" pitchFamily="18" charset="0"/>
            </a:rPr>
            <a:t>xuyên</a:t>
          </a:r>
          <a:r>
            <a:rPr lang="en-US" sz="2400" dirty="0" smtClean="0">
              <a:solidFill>
                <a:srgbClr val="80008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 smtClean="0">
              <a:solidFill>
                <a:srgbClr val="800080"/>
              </a:solidFill>
              <a:latin typeface="Times New Roman" pitchFamily="18" charset="0"/>
              <a:cs typeface="Times New Roman" pitchFamily="18" charset="0"/>
            </a:rPr>
            <a:t>thổi</a:t>
          </a:r>
          <a:r>
            <a:rPr lang="en-US" sz="2400" dirty="0" smtClean="0">
              <a:solidFill>
                <a:srgbClr val="80008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 smtClean="0">
              <a:solidFill>
                <a:srgbClr val="800080"/>
              </a:solidFill>
              <a:latin typeface="Times New Roman" pitchFamily="18" charset="0"/>
              <a:cs typeface="Times New Roman" pitchFamily="18" charset="0"/>
            </a:rPr>
            <a:t>trên</a:t>
          </a:r>
          <a:r>
            <a:rPr lang="en-US" sz="2400" dirty="0" smtClean="0">
              <a:solidFill>
                <a:srgbClr val="80008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 smtClean="0">
              <a:solidFill>
                <a:srgbClr val="800080"/>
              </a:solidFill>
              <a:latin typeface="Times New Roman" pitchFamily="18" charset="0"/>
              <a:cs typeface="Times New Roman" pitchFamily="18" charset="0"/>
            </a:rPr>
            <a:t>Trái</a:t>
          </a:r>
          <a:r>
            <a:rPr lang="en-US" sz="2400" dirty="0" smtClean="0">
              <a:solidFill>
                <a:srgbClr val="80008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 smtClean="0">
              <a:solidFill>
                <a:srgbClr val="800080"/>
              </a:solidFill>
              <a:latin typeface="Times New Roman" pitchFamily="18" charset="0"/>
              <a:cs typeface="Times New Roman" pitchFamily="18" charset="0"/>
            </a:rPr>
            <a:t>Đất</a:t>
          </a:r>
          <a:r>
            <a:rPr lang="en-US" sz="2400" dirty="0" smtClean="0">
              <a:solidFill>
                <a:srgbClr val="800080"/>
              </a:solidFill>
              <a:latin typeface="Times New Roman" pitchFamily="18" charset="0"/>
              <a:cs typeface="Times New Roman" pitchFamily="18" charset="0"/>
            </a:rPr>
            <a:t> ( </a:t>
          </a:r>
          <a:r>
            <a:rPr lang="en-US" sz="2400" dirty="0" err="1" smtClean="0">
              <a:solidFill>
                <a:srgbClr val="800080"/>
              </a:solidFill>
              <a:latin typeface="Times New Roman" pitchFamily="18" charset="0"/>
              <a:cs typeface="Times New Roman" pitchFamily="18" charset="0"/>
            </a:rPr>
            <a:t>Tín</a:t>
          </a:r>
          <a:r>
            <a:rPr lang="en-US" sz="2400" dirty="0" smtClean="0">
              <a:solidFill>
                <a:srgbClr val="80008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 smtClean="0">
              <a:solidFill>
                <a:srgbClr val="800080"/>
              </a:solidFill>
              <a:latin typeface="Times New Roman" pitchFamily="18" charset="0"/>
              <a:cs typeface="Times New Roman" pitchFamily="18" charset="0"/>
            </a:rPr>
            <a:t>Phong</a:t>
          </a:r>
          <a:r>
            <a:rPr lang="en-US" sz="2400" dirty="0" smtClean="0">
              <a:solidFill>
                <a:srgbClr val="800080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en-US" sz="2400" dirty="0" err="1" smtClean="0">
              <a:solidFill>
                <a:srgbClr val="800080"/>
              </a:solidFill>
              <a:latin typeface="Times New Roman" pitchFamily="18" charset="0"/>
              <a:cs typeface="Times New Roman" pitchFamily="18" charset="0"/>
            </a:rPr>
            <a:t>gió</a:t>
          </a:r>
          <a:r>
            <a:rPr lang="en-US" sz="2400" dirty="0" smtClean="0">
              <a:solidFill>
                <a:srgbClr val="80008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 smtClean="0">
              <a:solidFill>
                <a:srgbClr val="800080"/>
              </a:solidFill>
              <a:latin typeface="Times New Roman" pitchFamily="18" charset="0"/>
              <a:cs typeface="Times New Roman" pitchFamily="18" charset="0"/>
            </a:rPr>
            <a:t>Tây</a:t>
          </a:r>
          <a:r>
            <a:rPr lang="en-US" sz="2400" dirty="0" smtClean="0">
              <a:solidFill>
                <a:srgbClr val="80008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 smtClean="0">
              <a:solidFill>
                <a:srgbClr val="800080"/>
              </a:solidFill>
              <a:latin typeface="Times New Roman" pitchFamily="18" charset="0"/>
              <a:cs typeface="Times New Roman" pitchFamily="18" charset="0"/>
            </a:rPr>
            <a:t>ôn</a:t>
          </a:r>
          <a:r>
            <a:rPr lang="en-US" sz="2400" dirty="0" smtClean="0">
              <a:solidFill>
                <a:srgbClr val="80008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 smtClean="0">
              <a:solidFill>
                <a:srgbClr val="800080"/>
              </a:solidFill>
              <a:latin typeface="Times New Roman" pitchFamily="18" charset="0"/>
              <a:cs typeface="Times New Roman" pitchFamily="18" charset="0"/>
            </a:rPr>
            <a:t>đới</a:t>
          </a:r>
          <a:r>
            <a:rPr lang="en-US" sz="2400" dirty="0" smtClean="0">
              <a:solidFill>
                <a:srgbClr val="800080"/>
              </a:solidFill>
              <a:latin typeface="Times New Roman" pitchFamily="18" charset="0"/>
              <a:cs typeface="Times New Roman" pitchFamily="18" charset="0"/>
            </a:rPr>
            <a:t>).</a:t>
          </a:r>
          <a:endParaRPr lang="en-US" sz="2400" dirty="0">
            <a:solidFill>
              <a:srgbClr val="800080"/>
            </a:solidFill>
            <a:latin typeface="Times New Roman" pitchFamily="18" charset="0"/>
            <a:cs typeface="Times New Roman" pitchFamily="18" charset="0"/>
          </a:endParaRPr>
        </a:p>
      </dgm:t>
    </dgm:pt>
    <dgm:pt modelId="{D542CB5D-964C-4289-A212-CA63CA16DD6F}" type="parTrans" cxnId="{BDBC4894-51AA-4476-98E5-84AE91C55082}">
      <dgm:prSet custT="1"/>
      <dgm:spPr/>
      <dgm:t>
        <a:bodyPr/>
        <a:lstStyle/>
        <a:p>
          <a:endParaRPr lang="en-US" sz="2400">
            <a:solidFill>
              <a:srgbClr val="0000CC"/>
            </a:solidFill>
            <a:latin typeface="Times New Roman" pitchFamily="18" charset="0"/>
            <a:cs typeface="Times New Roman" pitchFamily="18" charset="0"/>
          </a:endParaRPr>
        </a:p>
      </dgm:t>
    </dgm:pt>
    <dgm:pt modelId="{95F5BBA4-A702-4B6A-8AB8-5C760A848BA9}" type="sibTrans" cxnId="{BDBC4894-51AA-4476-98E5-84AE91C55082}">
      <dgm:prSet/>
      <dgm:spPr/>
      <dgm:t>
        <a:bodyPr/>
        <a:lstStyle/>
        <a:p>
          <a:endParaRPr lang="en-US"/>
        </a:p>
      </dgm:t>
    </dgm:pt>
    <dgm:pt modelId="{406CE8A6-5801-47C1-AFE3-7A50DEF0AF88}" type="pres">
      <dgm:prSet presAssocID="{4A671523-D25D-476A-A643-77399ABE05C8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402C669-9C6B-4110-ACF3-DF91E1177026}" type="pres">
      <dgm:prSet presAssocID="{69711680-77A0-4713-963E-6A552B73DE38}" presName="root1" presStyleCnt="0"/>
      <dgm:spPr/>
    </dgm:pt>
    <dgm:pt modelId="{DCE673AC-5F53-4157-ADE7-F8B55AA0AE36}" type="pres">
      <dgm:prSet presAssocID="{69711680-77A0-4713-963E-6A552B73DE38}" presName="LevelOneTextNode" presStyleLbl="node0" presStyleIdx="0" presStyleCnt="1" custScaleY="27955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AAD604B-AB85-44F8-9DF9-708DC0443DA5}" type="pres">
      <dgm:prSet presAssocID="{69711680-77A0-4713-963E-6A552B73DE38}" presName="level2hierChild" presStyleCnt="0"/>
      <dgm:spPr/>
    </dgm:pt>
    <dgm:pt modelId="{C6C105FF-CF3A-4E35-A549-DB46B92D0F90}" type="pres">
      <dgm:prSet presAssocID="{9B8BCB46-7B9F-49E1-8843-48EAEBB8CFC9}" presName="conn2-1" presStyleLbl="parChTrans1D2" presStyleIdx="0" presStyleCnt="3"/>
      <dgm:spPr/>
      <dgm:t>
        <a:bodyPr/>
        <a:lstStyle/>
        <a:p>
          <a:endParaRPr lang="en-US"/>
        </a:p>
      </dgm:t>
    </dgm:pt>
    <dgm:pt modelId="{5F41EAE0-CFE6-4DE3-B82B-090770F1932F}" type="pres">
      <dgm:prSet presAssocID="{9B8BCB46-7B9F-49E1-8843-48EAEBB8CFC9}" presName="connTx" presStyleLbl="parChTrans1D2" presStyleIdx="0" presStyleCnt="3"/>
      <dgm:spPr/>
      <dgm:t>
        <a:bodyPr/>
        <a:lstStyle/>
        <a:p>
          <a:endParaRPr lang="en-US"/>
        </a:p>
      </dgm:t>
    </dgm:pt>
    <dgm:pt modelId="{1F6FD5DA-600E-438A-A8AE-8AF5598A0A78}" type="pres">
      <dgm:prSet presAssocID="{BA0CE413-BF65-41D7-968D-A9F1960B3569}" presName="root2" presStyleCnt="0"/>
      <dgm:spPr/>
    </dgm:pt>
    <dgm:pt modelId="{AAB010D3-D234-4F2B-9D06-8AE33E7C1C51}" type="pres">
      <dgm:prSet presAssocID="{BA0CE413-BF65-41D7-968D-A9F1960B3569}" presName="LevelTwoTextNode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B047D29-3D91-488D-BB13-4D65D2889C72}" type="pres">
      <dgm:prSet presAssocID="{BA0CE413-BF65-41D7-968D-A9F1960B3569}" presName="level3hierChild" presStyleCnt="0"/>
      <dgm:spPr/>
    </dgm:pt>
    <dgm:pt modelId="{19097DD6-CB49-4075-9D8D-2221F45D2D2E}" type="pres">
      <dgm:prSet presAssocID="{ADCC65CB-9598-4529-A8AC-D6A334772C44}" presName="conn2-1" presStyleLbl="parChTrans1D3" presStyleIdx="0" presStyleCnt="6"/>
      <dgm:spPr/>
      <dgm:t>
        <a:bodyPr/>
        <a:lstStyle/>
        <a:p>
          <a:endParaRPr lang="en-US"/>
        </a:p>
      </dgm:t>
    </dgm:pt>
    <dgm:pt modelId="{4B7442FC-AC8C-40E5-A635-EAFC67E6E31C}" type="pres">
      <dgm:prSet presAssocID="{ADCC65CB-9598-4529-A8AC-D6A334772C44}" presName="connTx" presStyleLbl="parChTrans1D3" presStyleIdx="0" presStyleCnt="6"/>
      <dgm:spPr/>
      <dgm:t>
        <a:bodyPr/>
        <a:lstStyle/>
        <a:p>
          <a:endParaRPr lang="en-US"/>
        </a:p>
      </dgm:t>
    </dgm:pt>
    <dgm:pt modelId="{DD986809-32C6-4C22-9793-9FDDA566C1E1}" type="pres">
      <dgm:prSet presAssocID="{86945F4C-5AA8-454C-8439-97F33D346031}" presName="root2" presStyleCnt="0"/>
      <dgm:spPr/>
    </dgm:pt>
    <dgm:pt modelId="{412380C4-A1CE-4DFB-9B4E-82E652E7A3A3}" type="pres">
      <dgm:prSet presAssocID="{86945F4C-5AA8-454C-8439-97F33D346031}" presName="LevelTwoTextNode" presStyleLbl="node3" presStyleIdx="0" presStyleCnt="6" custScaleX="256668" custLinFactNeighborX="53" custLinFactNeighborY="-2396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3BC544C-47EA-4DFC-9FA0-C93A69534A23}" type="pres">
      <dgm:prSet presAssocID="{86945F4C-5AA8-454C-8439-97F33D346031}" presName="level3hierChild" presStyleCnt="0"/>
      <dgm:spPr/>
    </dgm:pt>
    <dgm:pt modelId="{C6CC02A7-4376-49FB-A247-6DED00A32C7E}" type="pres">
      <dgm:prSet presAssocID="{6877AEF7-FA43-44D3-8435-B6918A58A850}" presName="conn2-1" presStyleLbl="parChTrans1D3" presStyleIdx="1" presStyleCnt="6"/>
      <dgm:spPr/>
      <dgm:t>
        <a:bodyPr/>
        <a:lstStyle/>
        <a:p>
          <a:endParaRPr lang="en-US"/>
        </a:p>
      </dgm:t>
    </dgm:pt>
    <dgm:pt modelId="{E46FD80F-FD6A-4AA9-A774-4BFB22F728D7}" type="pres">
      <dgm:prSet presAssocID="{6877AEF7-FA43-44D3-8435-B6918A58A850}" presName="connTx" presStyleLbl="parChTrans1D3" presStyleIdx="1" presStyleCnt="6"/>
      <dgm:spPr/>
      <dgm:t>
        <a:bodyPr/>
        <a:lstStyle/>
        <a:p>
          <a:endParaRPr lang="en-US"/>
        </a:p>
      </dgm:t>
    </dgm:pt>
    <dgm:pt modelId="{EC38B8CF-3B52-4DEE-A06F-EACF71FE210E}" type="pres">
      <dgm:prSet presAssocID="{39E93443-4F36-46CC-9C07-05F81EA95E23}" presName="root2" presStyleCnt="0"/>
      <dgm:spPr/>
    </dgm:pt>
    <dgm:pt modelId="{4DD64590-09DD-4086-ABBD-30EB85220764}" type="pres">
      <dgm:prSet presAssocID="{39E93443-4F36-46CC-9C07-05F81EA95E23}" presName="LevelTwoTextNode" presStyleLbl="node3" presStyleIdx="1" presStyleCnt="6" custScaleX="259756" custLinFactNeighborX="-2052" custLinFactNeighborY="-1044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4748C3E-7E50-462F-AF01-2E7CD0BF2FFC}" type="pres">
      <dgm:prSet presAssocID="{39E93443-4F36-46CC-9C07-05F81EA95E23}" presName="level3hierChild" presStyleCnt="0"/>
      <dgm:spPr/>
    </dgm:pt>
    <dgm:pt modelId="{A2651BDF-9A2E-4870-9AB2-38146AE426C7}" type="pres">
      <dgm:prSet presAssocID="{92A32EBE-AB8B-4F23-A31B-0DBE23B721D5}" presName="conn2-1" presStyleLbl="parChTrans1D2" presStyleIdx="1" presStyleCnt="3"/>
      <dgm:spPr/>
      <dgm:t>
        <a:bodyPr/>
        <a:lstStyle/>
        <a:p>
          <a:endParaRPr lang="en-US"/>
        </a:p>
      </dgm:t>
    </dgm:pt>
    <dgm:pt modelId="{63F6D100-1327-4275-8066-3EA57D0EF60F}" type="pres">
      <dgm:prSet presAssocID="{92A32EBE-AB8B-4F23-A31B-0DBE23B721D5}" presName="connTx" presStyleLbl="parChTrans1D2" presStyleIdx="1" presStyleCnt="3"/>
      <dgm:spPr/>
      <dgm:t>
        <a:bodyPr/>
        <a:lstStyle/>
        <a:p>
          <a:endParaRPr lang="en-US"/>
        </a:p>
      </dgm:t>
    </dgm:pt>
    <dgm:pt modelId="{3860DAAE-16C9-45D9-AA12-EF450339BC24}" type="pres">
      <dgm:prSet presAssocID="{499C7F31-9822-4283-8CAF-F8415E138BBE}" presName="root2" presStyleCnt="0"/>
      <dgm:spPr/>
    </dgm:pt>
    <dgm:pt modelId="{0791AB38-25A1-4C8A-B36B-EE8F1CD59AE0}" type="pres">
      <dgm:prSet presAssocID="{499C7F31-9822-4283-8CAF-F8415E138BBE}" presName="LevelTwoTextNode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90C9D41-E628-412A-AE35-A1F46253852E}" type="pres">
      <dgm:prSet presAssocID="{499C7F31-9822-4283-8CAF-F8415E138BBE}" presName="level3hierChild" presStyleCnt="0"/>
      <dgm:spPr/>
    </dgm:pt>
    <dgm:pt modelId="{3A014B3E-538F-40D2-AE41-23C5E9F5434D}" type="pres">
      <dgm:prSet presAssocID="{5C7B8037-B638-42A7-8AC9-6DE1D446E50D}" presName="conn2-1" presStyleLbl="parChTrans1D3" presStyleIdx="2" presStyleCnt="6"/>
      <dgm:spPr/>
      <dgm:t>
        <a:bodyPr/>
        <a:lstStyle/>
        <a:p>
          <a:endParaRPr lang="en-US"/>
        </a:p>
      </dgm:t>
    </dgm:pt>
    <dgm:pt modelId="{C61A4458-8D95-40C2-B4F1-56D2DA8A94AF}" type="pres">
      <dgm:prSet presAssocID="{5C7B8037-B638-42A7-8AC9-6DE1D446E50D}" presName="connTx" presStyleLbl="parChTrans1D3" presStyleIdx="2" presStyleCnt="6"/>
      <dgm:spPr/>
      <dgm:t>
        <a:bodyPr/>
        <a:lstStyle/>
        <a:p>
          <a:endParaRPr lang="en-US"/>
        </a:p>
      </dgm:t>
    </dgm:pt>
    <dgm:pt modelId="{CEB9D748-A5BA-40E0-949A-1F6EA0068D08}" type="pres">
      <dgm:prSet presAssocID="{A1F2B1FE-7538-4BE4-A033-B81BAEB7D03D}" presName="root2" presStyleCnt="0"/>
      <dgm:spPr/>
    </dgm:pt>
    <dgm:pt modelId="{C0AADF1A-8040-49E8-B373-E26908855297}" type="pres">
      <dgm:prSet presAssocID="{A1F2B1FE-7538-4BE4-A033-B81BAEB7D03D}" presName="LevelTwoTextNode" presStyleLbl="node3" presStyleIdx="2" presStyleCnt="6" custScaleX="342955" custScaleY="15258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50D12CA-9BB9-4069-8A12-916A2176E561}" type="pres">
      <dgm:prSet presAssocID="{A1F2B1FE-7538-4BE4-A033-B81BAEB7D03D}" presName="level3hierChild" presStyleCnt="0"/>
      <dgm:spPr/>
    </dgm:pt>
    <dgm:pt modelId="{590291EE-80A9-4B03-A98F-A6CAB528A9E9}" type="pres">
      <dgm:prSet presAssocID="{E8984C2D-D5BE-47DF-AB07-12A34650B7E1}" presName="conn2-1" presStyleLbl="parChTrans1D3" presStyleIdx="3" presStyleCnt="6"/>
      <dgm:spPr/>
      <dgm:t>
        <a:bodyPr/>
        <a:lstStyle/>
        <a:p>
          <a:endParaRPr lang="en-US"/>
        </a:p>
      </dgm:t>
    </dgm:pt>
    <dgm:pt modelId="{AEB96E31-A990-48EC-A770-56E60746BC66}" type="pres">
      <dgm:prSet presAssocID="{E8984C2D-D5BE-47DF-AB07-12A34650B7E1}" presName="connTx" presStyleLbl="parChTrans1D3" presStyleIdx="3" presStyleCnt="6"/>
      <dgm:spPr/>
      <dgm:t>
        <a:bodyPr/>
        <a:lstStyle/>
        <a:p>
          <a:endParaRPr lang="en-US"/>
        </a:p>
      </dgm:t>
    </dgm:pt>
    <dgm:pt modelId="{F04CBF56-041F-4BE4-B188-4BA44026B5E2}" type="pres">
      <dgm:prSet presAssocID="{538AC9B5-339F-4CEE-913D-9423E6515F3E}" presName="root2" presStyleCnt="0"/>
      <dgm:spPr/>
    </dgm:pt>
    <dgm:pt modelId="{4EB90CD5-1EC5-4B10-A7F3-8C533E2330DA}" type="pres">
      <dgm:prSet presAssocID="{538AC9B5-339F-4CEE-913D-9423E6515F3E}" presName="LevelTwoTextNode" presStyleLbl="node3" presStyleIdx="3" presStyleCnt="6" custScaleX="28813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F243DAC-671E-4F97-9E5F-6DEF352D7296}" type="pres">
      <dgm:prSet presAssocID="{538AC9B5-339F-4CEE-913D-9423E6515F3E}" presName="level3hierChild" presStyleCnt="0"/>
      <dgm:spPr/>
    </dgm:pt>
    <dgm:pt modelId="{216CDBA1-13D4-4534-A42C-F51E3B9DFABE}" type="pres">
      <dgm:prSet presAssocID="{A27344CF-5C32-4FCD-ABFB-AAE92D380B76}" presName="conn2-1" presStyleLbl="parChTrans1D2" presStyleIdx="2" presStyleCnt="3"/>
      <dgm:spPr/>
      <dgm:t>
        <a:bodyPr/>
        <a:lstStyle/>
        <a:p>
          <a:endParaRPr lang="en-US"/>
        </a:p>
      </dgm:t>
    </dgm:pt>
    <dgm:pt modelId="{17524097-6856-4F41-8CEA-7B2BBC4C79D9}" type="pres">
      <dgm:prSet presAssocID="{A27344CF-5C32-4FCD-ABFB-AAE92D380B76}" presName="connTx" presStyleLbl="parChTrans1D2" presStyleIdx="2" presStyleCnt="3"/>
      <dgm:spPr/>
      <dgm:t>
        <a:bodyPr/>
        <a:lstStyle/>
        <a:p>
          <a:endParaRPr lang="en-US"/>
        </a:p>
      </dgm:t>
    </dgm:pt>
    <dgm:pt modelId="{3D270FDB-B09E-4BB2-B01A-BEBF614E0D6D}" type="pres">
      <dgm:prSet presAssocID="{BD34A306-A102-42A4-BBC4-B4DD6A270811}" presName="root2" presStyleCnt="0"/>
      <dgm:spPr/>
    </dgm:pt>
    <dgm:pt modelId="{E796A9C6-D6E5-4751-85CF-68350BFBB562}" type="pres">
      <dgm:prSet presAssocID="{BD34A306-A102-42A4-BBC4-B4DD6A270811}" presName="LevelTwoTextNode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58A4838-3C14-42D6-8171-5FDB874CDC20}" type="pres">
      <dgm:prSet presAssocID="{BD34A306-A102-42A4-BBC4-B4DD6A270811}" presName="level3hierChild" presStyleCnt="0"/>
      <dgm:spPr/>
    </dgm:pt>
    <dgm:pt modelId="{6263BD29-21B4-423B-896D-F0C74D5CCD90}" type="pres">
      <dgm:prSet presAssocID="{0FF0B8D4-CB5E-4B19-BE50-5C8EE1AC87BF}" presName="conn2-1" presStyleLbl="parChTrans1D3" presStyleIdx="4" presStyleCnt="6"/>
      <dgm:spPr/>
      <dgm:t>
        <a:bodyPr/>
        <a:lstStyle/>
        <a:p>
          <a:endParaRPr lang="en-US"/>
        </a:p>
      </dgm:t>
    </dgm:pt>
    <dgm:pt modelId="{3D593D6F-88A8-4DF2-A2D4-1C2EC1CD890A}" type="pres">
      <dgm:prSet presAssocID="{0FF0B8D4-CB5E-4B19-BE50-5C8EE1AC87BF}" presName="connTx" presStyleLbl="parChTrans1D3" presStyleIdx="4" presStyleCnt="6"/>
      <dgm:spPr/>
      <dgm:t>
        <a:bodyPr/>
        <a:lstStyle/>
        <a:p>
          <a:endParaRPr lang="en-US"/>
        </a:p>
      </dgm:t>
    </dgm:pt>
    <dgm:pt modelId="{60FFAE97-A7F6-4857-91C2-2B6DA78A0D66}" type="pres">
      <dgm:prSet presAssocID="{514C655C-66E2-4D7B-ACC8-5B621C369EFD}" presName="root2" presStyleCnt="0"/>
      <dgm:spPr/>
    </dgm:pt>
    <dgm:pt modelId="{506A7D06-4B50-415C-971B-5BBA3D7DF23B}" type="pres">
      <dgm:prSet presAssocID="{514C655C-66E2-4D7B-ACC8-5B621C369EFD}" presName="LevelTwoTextNode" presStyleLbl="node3" presStyleIdx="4" presStyleCnt="6" custScaleX="25022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CD1D9B0-0163-4F1E-8687-069D010ACA6E}" type="pres">
      <dgm:prSet presAssocID="{514C655C-66E2-4D7B-ACC8-5B621C369EFD}" presName="level3hierChild" presStyleCnt="0"/>
      <dgm:spPr/>
    </dgm:pt>
    <dgm:pt modelId="{2C31ED20-C6C3-412F-A6C5-7C7A12315EE3}" type="pres">
      <dgm:prSet presAssocID="{D542CB5D-964C-4289-A212-CA63CA16DD6F}" presName="conn2-1" presStyleLbl="parChTrans1D3" presStyleIdx="5" presStyleCnt="6"/>
      <dgm:spPr/>
      <dgm:t>
        <a:bodyPr/>
        <a:lstStyle/>
        <a:p>
          <a:endParaRPr lang="en-US"/>
        </a:p>
      </dgm:t>
    </dgm:pt>
    <dgm:pt modelId="{9356DF81-CC30-4A46-9450-CB4BEE267212}" type="pres">
      <dgm:prSet presAssocID="{D542CB5D-964C-4289-A212-CA63CA16DD6F}" presName="connTx" presStyleLbl="parChTrans1D3" presStyleIdx="5" presStyleCnt="6"/>
      <dgm:spPr/>
      <dgm:t>
        <a:bodyPr/>
        <a:lstStyle/>
        <a:p>
          <a:endParaRPr lang="en-US"/>
        </a:p>
      </dgm:t>
    </dgm:pt>
    <dgm:pt modelId="{0E122818-ED72-4A34-B747-B48B97C71217}" type="pres">
      <dgm:prSet presAssocID="{929BA936-97FF-4232-88C1-00D89361A092}" presName="root2" presStyleCnt="0"/>
      <dgm:spPr/>
    </dgm:pt>
    <dgm:pt modelId="{FABEB22B-BDB9-49B3-A198-AA74EA93ED1C}" type="pres">
      <dgm:prSet presAssocID="{929BA936-97FF-4232-88C1-00D89361A092}" presName="LevelTwoTextNode" presStyleLbl="node3" presStyleIdx="5" presStyleCnt="6" custScaleX="335732" custScaleY="15865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3242E8C-348F-49EE-9899-93C1A6CCA1C4}" type="pres">
      <dgm:prSet presAssocID="{929BA936-97FF-4232-88C1-00D89361A092}" presName="level3hierChild" presStyleCnt="0"/>
      <dgm:spPr/>
    </dgm:pt>
  </dgm:ptLst>
  <dgm:cxnLst>
    <dgm:cxn modelId="{3EF0AC94-23F0-4F51-AF35-0F208DDCE16C}" type="presOf" srcId="{D542CB5D-964C-4289-A212-CA63CA16DD6F}" destId="{2C31ED20-C6C3-412F-A6C5-7C7A12315EE3}" srcOrd="0" destOrd="0" presId="urn:microsoft.com/office/officeart/2005/8/layout/hierarchy2"/>
    <dgm:cxn modelId="{4ACFEC92-4E0E-4EB4-9F9E-2BFF03E2DA0B}" type="presOf" srcId="{A27344CF-5C32-4FCD-ABFB-AAE92D380B76}" destId="{216CDBA1-13D4-4534-A42C-F51E3B9DFABE}" srcOrd="0" destOrd="0" presId="urn:microsoft.com/office/officeart/2005/8/layout/hierarchy2"/>
    <dgm:cxn modelId="{3764BD44-248D-4113-A277-1CF5612AD26C}" srcId="{499C7F31-9822-4283-8CAF-F8415E138BBE}" destId="{538AC9B5-339F-4CEE-913D-9423E6515F3E}" srcOrd="1" destOrd="0" parTransId="{E8984C2D-D5BE-47DF-AB07-12A34650B7E1}" sibTransId="{EE659A56-AAB2-4BCD-84AC-168C22617A2C}"/>
    <dgm:cxn modelId="{AD37CCE1-CBE9-41E2-BDDB-10E22CE47877}" type="presOf" srcId="{86945F4C-5AA8-454C-8439-97F33D346031}" destId="{412380C4-A1CE-4DFB-9B4E-82E652E7A3A3}" srcOrd="0" destOrd="0" presId="urn:microsoft.com/office/officeart/2005/8/layout/hierarchy2"/>
    <dgm:cxn modelId="{874ED42D-85F9-45DB-A91E-72971C94EA23}" type="presOf" srcId="{9B8BCB46-7B9F-49E1-8843-48EAEBB8CFC9}" destId="{C6C105FF-CF3A-4E35-A549-DB46B92D0F90}" srcOrd="0" destOrd="0" presId="urn:microsoft.com/office/officeart/2005/8/layout/hierarchy2"/>
    <dgm:cxn modelId="{718A557F-BCD1-486D-8260-9B1B16CD4FF9}" type="presOf" srcId="{BA0CE413-BF65-41D7-968D-A9F1960B3569}" destId="{AAB010D3-D234-4F2B-9D06-8AE33E7C1C51}" srcOrd="0" destOrd="0" presId="urn:microsoft.com/office/officeart/2005/8/layout/hierarchy2"/>
    <dgm:cxn modelId="{85CD6B56-41DE-4383-8E1F-0E011A77EFBD}" type="presOf" srcId="{92A32EBE-AB8B-4F23-A31B-0DBE23B721D5}" destId="{63F6D100-1327-4275-8066-3EA57D0EF60F}" srcOrd="1" destOrd="0" presId="urn:microsoft.com/office/officeart/2005/8/layout/hierarchy2"/>
    <dgm:cxn modelId="{E5D4E7F8-92F5-4697-9C63-B42C833941B6}" srcId="{69711680-77A0-4713-963E-6A552B73DE38}" destId="{BA0CE413-BF65-41D7-968D-A9F1960B3569}" srcOrd="0" destOrd="0" parTransId="{9B8BCB46-7B9F-49E1-8843-48EAEBB8CFC9}" sibTransId="{67943324-8621-464B-9E12-6184990A4C37}"/>
    <dgm:cxn modelId="{A1B496AF-FE04-433A-B78B-07322D22F140}" type="presOf" srcId="{E8984C2D-D5BE-47DF-AB07-12A34650B7E1}" destId="{590291EE-80A9-4B03-A98F-A6CAB528A9E9}" srcOrd="0" destOrd="0" presId="urn:microsoft.com/office/officeart/2005/8/layout/hierarchy2"/>
    <dgm:cxn modelId="{85EE56E0-F207-4EC7-B806-1997FC1DE0A3}" type="presOf" srcId="{538AC9B5-339F-4CEE-913D-9423E6515F3E}" destId="{4EB90CD5-1EC5-4B10-A7F3-8C533E2330DA}" srcOrd="0" destOrd="0" presId="urn:microsoft.com/office/officeart/2005/8/layout/hierarchy2"/>
    <dgm:cxn modelId="{BEADB42B-D6C6-4F5C-8347-0EDD35CF2FD2}" srcId="{499C7F31-9822-4283-8CAF-F8415E138BBE}" destId="{A1F2B1FE-7538-4BE4-A033-B81BAEB7D03D}" srcOrd="0" destOrd="0" parTransId="{5C7B8037-B638-42A7-8AC9-6DE1D446E50D}" sibTransId="{9EFFEF60-654F-4B78-AC90-6A70A2677182}"/>
    <dgm:cxn modelId="{B5A99BC7-1E22-42AB-ACE0-76B2EA4D2DC2}" type="presOf" srcId="{5C7B8037-B638-42A7-8AC9-6DE1D446E50D}" destId="{C61A4458-8D95-40C2-B4F1-56D2DA8A94AF}" srcOrd="1" destOrd="0" presId="urn:microsoft.com/office/officeart/2005/8/layout/hierarchy2"/>
    <dgm:cxn modelId="{FF53BC1E-88D2-4E81-B727-6377C8A1A505}" srcId="{BA0CE413-BF65-41D7-968D-A9F1960B3569}" destId="{86945F4C-5AA8-454C-8439-97F33D346031}" srcOrd="0" destOrd="0" parTransId="{ADCC65CB-9598-4529-A8AC-D6A334772C44}" sibTransId="{DB478228-04A2-4AFB-B640-BD46A8FE7E74}"/>
    <dgm:cxn modelId="{4F949CAE-5C58-440D-A3C7-C3EA05F7119E}" type="presOf" srcId="{9B8BCB46-7B9F-49E1-8843-48EAEBB8CFC9}" destId="{5F41EAE0-CFE6-4DE3-B82B-090770F1932F}" srcOrd="1" destOrd="0" presId="urn:microsoft.com/office/officeart/2005/8/layout/hierarchy2"/>
    <dgm:cxn modelId="{46435757-DB85-4F21-8CA8-5567093CC40B}" type="presOf" srcId="{39E93443-4F36-46CC-9C07-05F81EA95E23}" destId="{4DD64590-09DD-4086-ABBD-30EB85220764}" srcOrd="0" destOrd="0" presId="urn:microsoft.com/office/officeart/2005/8/layout/hierarchy2"/>
    <dgm:cxn modelId="{92F5729D-8A45-4D17-9163-245B44A4A016}" type="presOf" srcId="{929BA936-97FF-4232-88C1-00D89361A092}" destId="{FABEB22B-BDB9-49B3-A198-AA74EA93ED1C}" srcOrd="0" destOrd="0" presId="urn:microsoft.com/office/officeart/2005/8/layout/hierarchy2"/>
    <dgm:cxn modelId="{4AD56EF2-CECB-45F6-BC85-AC35378C8548}" type="presOf" srcId="{4A671523-D25D-476A-A643-77399ABE05C8}" destId="{406CE8A6-5801-47C1-AFE3-7A50DEF0AF88}" srcOrd="0" destOrd="0" presId="urn:microsoft.com/office/officeart/2005/8/layout/hierarchy2"/>
    <dgm:cxn modelId="{508EC07B-DEE4-4705-BBA2-08E007B1CB7B}" type="presOf" srcId="{499C7F31-9822-4283-8CAF-F8415E138BBE}" destId="{0791AB38-25A1-4C8A-B36B-EE8F1CD59AE0}" srcOrd="0" destOrd="0" presId="urn:microsoft.com/office/officeart/2005/8/layout/hierarchy2"/>
    <dgm:cxn modelId="{2060F31A-09A1-424D-9830-C09228BAC99D}" srcId="{BD34A306-A102-42A4-BBC4-B4DD6A270811}" destId="{514C655C-66E2-4D7B-ACC8-5B621C369EFD}" srcOrd="0" destOrd="0" parTransId="{0FF0B8D4-CB5E-4B19-BE50-5C8EE1AC87BF}" sibTransId="{AEF72ACA-1833-4F19-8CA3-1071979AFBCB}"/>
    <dgm:cxn modelId="{5B8A0C1B-E4A4-4365-AB3C-13C73CE42654}" srcId="{69711680-77A0-4713-963E-6A552B73DE38}" destId="{499C7F31-9822-4283-8CAF-F8415E138BBE}" srcOrd="1" destOrd="0" parTransId="{92A32EBE-AB8B-4F23-A31B-0DBE23B721D5}" sibTransId="{B04034B5-1E7A-410B-A7DE-83DAC8F5D621}"/>
    <dgm:cxn modelId="{B939685E-F3FD-4D5B-9964-81D46EAF1EA0}" type="presOf" srcId="{6877AEF7-FA43-44D3-8435-B6918A58A850}" destId="{E46FD80F-FD6A-4AA9-A774-4BFB22F728D7}" srcOrd="1" destOrd="0" presId="urn:microsoft.com/office/officeart/2005/8/layout/hierarchy2"/>
    <dgm:cxn modelId="{D9B81112-7952-48D9-A44D-355D8E7FFEEA}" type="presOf" srcId="{ADCC65CB-9598-4529-A8AC-D6A334772C44}" destId="{4B7442FC-AC8C-40E5-A635-EAFC67E6E31C}" srcOrd="1" destOrd="0" presId="urn:microsoft.com/office/officeart/2005/8/layout/hierarchy2"/>
    <dgm:cxn modelId="{CB69BFD9-BB26-4BEE-8D87-19D672628A05}" type="presOf" srcId="{BD34A306-A102-42A4-BBC4-B4DD6A270811}" destId="{E796A9C6-D6E5-4751-85CF-68350BFBB562}" srcOrd="0" destOrd="0" presId="urn:microsoft.com/office/officeart/2005/8/layout/hierarchy2"/>
    <dgm:cxn modelId="{FF038934-00AC-463B-AE78-77DCAD873E8C}" type="presOf" srcId="{514C655C-66E2-4D7B-ACC8-5B621C369EFD}" destId="{506A7D06-4B50-415C-971B-5BBA3D7DF23B}" srcOrd="0" destOrd="0" presId="urn:microsoft.com/office/officeart/2005/8/layout/hierarchy2"/>
    <dgm:cxn modelId="{23CDEBF9-37C9-4B71-B6D4-C80BE527907E}" srcId="{4A671523-D25D-476A-A643-77399ABE05C8}" destId="{69711680-77A0-4713-963E-6A552B73DE38}" srcOrd="0" destOrd="0" parTransId="{E7E53664-6B69-4388-8C43-02510E4A0DE2}" sibTransId="{B2FF1B09-68C9-402D-B4E8-8E053F95345A}"/>
    <dgm:cxn modelId="{B2CEA537-3B8E-42A6-952E-D3F26BAD7FE4}" type="presOf" srcId="{5C7B8037-B638-42A7-8AC9-6DE1D446E50D}" destId="{3A014B3E-538F-40D2-AE41-23C5E9F5434D}" srcOrd="0" destOrd="0" presId="urn:microsoft.com/office/officeart/2005/8/layout/hierarchy2"/>
    <dgm:cxn modelId="{FA33FF61-CF51-493D-9DFD-9A71384EDBF9}" srcId="{69711680-77A0-4713-963E-6A552B73DE38}" destId="{BD34A306-A102-42A4-BBC4-B4DD6A270811}" srcOrd="2" destOrd="0" parTransId="{A27344CF-5C32-4FCD-ABFB-AAE92D380B76}" sibTransId="{38F7511E-2EF1-4AC0-9397-37E047423179}"/>
    <dgm:cxn modelId="{CC33DD18-F8A5-4BAA-AB92-B3A43D2AF946}" type="presOf" srcId="{A1F2B1FE-7538-4BE4-A033-B81BAEB7D03D}" destId="{C0AADF1A-8040-49E8-B373-E26908855297}" srcOrd="0" destOrd="0" presId="urn:microsoft.com/office/officeart/2005/8/layout/hierarchy2"/>
    <dgm:cxn modelId="{9AB4D017-FA77-4DF2-9EB8-9289CA0B90BA}" type="presOf" srcId="{ADCC65CB-9598-4529-A8AC-D6A334772C44}" destId="{19097DD6-CB49-4075-9D8D-2221F45D2D2E}" srcOrd="0" destOrd="0" presId="urn:microsoft.com/office/officeart/2005/8/layout/hierarchy2"/>
    <dgm:cxn modelId="{2E0C5540-DFF6-4021-862C-F9C19F00487F}" type="presOf" srcId="{A27344CF-5C32-4FCD-ABFB-AAE92D380B76}" destId="{17524097-6856-4F41-8CEA-7B2BBC4C79D9}" srcOrd="1" destOrd="0" presId="urn:microsoft.com/office/officeart/2005/8/layout/hierarchy2"/>
    <dgm:cxn modelId="{BDBC4894-51AA-4476-98E5-84AE91C55082}" srcId="{BD34A306-A102-42A4-BBC4-B4DD6A270811}" destId="{929BA936-97FF-4232-88C1-00D89361A092}" srcOrd="1" destOrd="0" parTransId="{D542CB5D-964C-4289-A212-CA63CA16DD6F}" sibTransId="{95F5BBA4-A702-4B6A-8AB8-5C760A848BA9}"/>
    <dgm:cxn modelId="{A1B8DA40-77F7-418A-9CC2-E5159AB0CC0B}" srcId="{BA0CE413-BF65-41D7-968D-A9F1960B3569}" destId="{39E93443-4F36-46CC-9C07-05F81EA95E23}" srcOrd="1" destOrd="0" parTransId="{6877AEF7-FA43-44D3-8435-B6918A58A850}" sibTransId="{D7990595-81A8-40CE-9B2C-544C0BFE8DC2}"/>
    <dgm:cxn modelId="{FE3B9B5A-99F6-4ABB-ACEA-65B69271B940}" type="presOf" srcId="{0FF0B8D4-CB5E-4B19-BE50-5C8EE1AC87BF}" destId="{3D593D6F-88A8-4DF2-A2D4-1C2EC1CD890A}" srcOrd="1" destOrd="0" presId="urn:microsoft.com/office/officeart/2005/8/layout/hierarchy2"/>
    <dgm:cxn modelId="{73FF5C3B-9DD3-46A1-B675-AF99A02BE6BD}" type="presOf" srcId="{6877AEF7-FA43-44D3-8435-B6918A58A850}" destId="{C6CC02A7-4376-49FB-A247-6DED00A32C7E}" srcOrd="0" destOrd="0" presId="urn:microsoft.com/office/officeart/2005/8/layout/hierarchy2"/>
    <dgm:cxn modelId="{564AC36D-AAAF-4C40-844B-2DA73CC6980C}" type="presOf" srcId="{69711680-77A0-4713-963E-6A552B73DE38}" destId="{DCE673AC-5F53-4157-ADE7-F8B55AA0AE36}" srcOrd="0" destOrd="0" presId="urn:microsoft.com/office/officeart/2005/8/layout/hierarchy2"/>
    <dgm:cxn modelId="{99A44293-02A9-40EF-BB96-70FBE9FE536B}" type="presOf" srcId="{0FF0B8D4-CB5E-4B19-BE50-5C8EE1AC87BF}" destId="{6263BD29-21B4-423B-896D-F0C74D5CCD90}" srcOrd="0" destOrd="0" presId="urn:microsoft.com/office/officeart/2005/8/layout/hierarchy2"/>
    <dgm:cxn modelId="{592C0493-FE9D-4AC0-B952-AF0E6235F7D6}" type="presOf" srcId="{92A32EBE-AB8B-4F23-A31B-0DBE23B721D5}" destId="{A2651BDF-9A2E-4870-9AB2-38146AE426C7}" srcOrd="0" destOrd="0" presId="urn:microsoft.com/office/officeart/2005/8/layout/hierarchy2"/>
    <dgm:cxn modelId="{724D9654-6AEA-4B13-B155-55B4B279041B}" type="presOf" srcId="{D542CB5D-964C-4289-A212-CA63CA16DD6F}" destId="{9356DF81-CC30-4A46-9450-CB4BEE267212}" srcOrd="1" destOrd="0" presId="urn:microsoft.com/office/officeart/2005/8/layout/hierarchy2"/>
    <dgm:cxn modelId="{6C00E25D-9549-42DF-95D5-93AC0DFD8443}" type="presOf" srcId="{E8984C2D-D5BE-47DF-AB07-12A34650B7E1}" destId="{AEB96E31-A990-48EC-A770-56E60746BC66}" srcOrd="1" destOrd="0" presId="urn:microsoft.com/office/officeart/2005/8/layout/hierarchy2"/>
    <dgm:cxn modelId="{E4B76170-CA13-422E-BC17-A7DC7F820CC1}" type="presParOf" srcId="{406CE8A6-5801-47C1-AFE3-7A50DEF0AF88}" destId="{A402C669-9C6B-4110-ACF3-DF91E1177026}" srcOrd="0" destOrd="0" presId="urn:microsoft.com/office/officeart/2005/8/layout/hierarchy2"/>
    <dgm:cxn modelId="{9327220C-2165-42E4-9D61-DD5BD36E195D}" type="presParOf" srcId="{A402C669-9C6B-4110-ACF3-DF91E1177026}" destId="{DCE673AC-5F53-4157-ADE7-F8B55AA0AE36}" srcOrd="0" destOrd="0" presId="urn:microsoft.com/office/officeart/2005/8/layout/hierarchy2"/>
    <dgm:cxn modelId="{03F31720-2864-4F12-AE96-AE18B84D071C}" type="presParOf" srcId="{A402C669-9C6B-4110-ACF3-DF91E1177026}" destId="{FAAD604B-AB85-44F8-9DF9-708DC0443DA5}" srcOrd="1" destOrd="0" presId="urn:microsoft.com/office/officeart/2005/8/layout/hierarchy2"/>
    <dgm:cxn modelId="{D8E28545-2CE9-4F2C-98C8-FB459F1D9874}" type="presParOf" srcId="{FAAD604B-AB85-44F8-9DF9-708DC0443DA5}" destId="{C6C105FF-CF3A-4E35-A549-DB46B92D0F90}" srcOrd="0" destOrd="0" presId="urn:microsoft.com/office/officeart/2005/8/layout/hierarchy2"/>
    <dgm:cxn modelId="{54BAF591-96F6-40A5-BE20-93D444CD4A61}" type="presParOf" srcId="{C6C105FF-CF3A-4E35-A549-DB46B92D0F90}" destId="{5F41EAE0-CFE6-4DE3-B82B-090770F1932F}" srcOrd="0" destOrd="0" presId="urn:microsoft.com/office/officeart/2005/8/layout/hierarchy2"/>
    <dgm:cxn modelId="{D130B1A0-F38A-40D5-AF45-CEFAC334943F}" type="presParOf" srcId="{FAAD604B-AB85-44F8-9DF9-708DC0443DA5}" destId="{1F6FD5DA-600E-438A-A8AE-8AF5598A0A78}" srcOrd="1" destOrd="0" presId="urn:microsoft.com/office/officeart/2005/8/layout/hierarchy2"/>
    <dgm:cxn modelId="{E85393EA-973D-4FDC-BFCD-959F1AAEE26A}" type="presParOf" srcId="{1F6FD5DA-600E-438A-A8AE-8AF5598A0A78}" destId="{AAB010D3-D234-4F2B-9D06-8AE33E7C1C51}" srcOrd="0" destOrd="0" presId="urn:microsoft.com/office/officeart/2005/8/layout/hierarchy2"/>
    <dgm:cxn modelId="{0CD33E4D-A8B1-4AFC-AC41-C0B1B658D397}" type="presParOf" srcId="{1F6FD5DA-600E-438A-A8AE-8AF5598A0A78}" destId="{6B047D29-3D91-488D-BB13-4D65D2889C72}" srcOrd="1" destOrd="0" presId="urn:microsoft.com/office/officeart/2005/8/layout/hierarchy2"/>
    <dgm:cxn modelId="{E60EFC03-1271-460E-826E-3AA3A14D3F1F}" type="presParOf" srcId="{6B047D29-3D91-488D-BB13-4D65D2889C72}" destId="{19097DD6-CB49-4075-9D8D-2221F45D2D2E}" srcOrd="0" destOrd="0" presId="urn:microsoft.com/office/officeart/2005/8/layout/hierarchy2"/>
    <dgm:cxn modelId="{0C3DCE43-AC9C-4CCF-BE98-0B44DE941FEB}" type="presParOf" srcId="{19097DD6-CB49-4075-9D8D-2221F45D2D2E}" destId="{4B7442FC-AC8C-40E5-A635-EAFC67E6E31C}" srcOrd="0" destOrd="0" presId="urn:microsoft.com/office/officeart/2005/8/layout/hierarchy2"/>
    <dgm:cxn modelId="{F86E6759-E607-4E08-ACD1-1BEEC6967FBF}" type="presParOf" srcId="{6B047D29-3D91-488D-BB13-4D65D2889C72}" destId="{DD986809-32C6-4C22-9793-9FDDA566C1E1}" srcOrd="1" destOrd="0" presId="urn:microsoft.com/office/officeart/2005/8/layout/hierarchy2"/>
    <dgm:cxn modelId="{5BF05158-A60C-4CDA-A1E9-AB4772CAD156}" type="presParOf" srcId="{DD986809-32C6-4C22-9793-9FDDA566C1E1}" destId="{412380C4-A1CE-4DFB-9B4E-82E652E7A3A3}" srcOrd="0" destOrd="0" presId="urn:microsoft.com/office/officeart/2005/8/layout/hierarchy2"/>
    <dgm:cxn modelId="{BE3C963F-2FC2-41F9-AB47-11EB7F23A017}" type="presParOf" srcId="{DD986809-32C6-4C22-9793-9FDDA566C1E1}" destId="{A3BC544C-47EA-4DFC-9FA0-C93A69534A23}" srcOrd="1" destOrd="0" presId="urn:microsoft.com/office/officeart/2005/8/layout/hierarchy2"/>
    <dgm:cxn modelId="{E654700F-ACCC-40AC-9E92-FFCCE8D57AEF}" type="presParOf" srcId="{6B047D29-3D91-488D-BB13-4D65D2889C72}" destId="{C6CC02A7-4376-49FB-A247-6DED00A32C7E}" srcOrd="2" destOrd="0" presId="urn:microsoft.com/office/officeart/2005/8/layout/hierarchy2"/>
    <dgm:cxn modelId="{ABCAE198-EE1D-4650-BA55-C701A1B8F17E}" type="presParOf" srcId="{C6CC02A7-4376-49FB-A247-6DED00A32C7E}" destId="{E46FD80F-FD6A-4AA9-A774-4BFB22F728D7}" srcOrd="0" destOrd="0" presId="urn:microsoft.com/office/officeart/2005/8/layout/hierarchy2"/>
    <dgm:cxn modelId="{C50CA22E-BEDF-4735-91DE-0D79DE66CD56}" type="presParOf" srcId="{6B047D29-3D91-488D-BB13-4D65D2889C72}" destId="{EC38B8CF-3B52-4DEE-A06F-EACF71FE210E}" srcOrd="3" destOrd="0" presId="urn:microsoft.com/office/officeart/2005/8/layout/hierarchy2"/>
    <dgm:cxn modelId="{60127FB7-FA4B-4526-8E19-70B177A45E7C}" type="presParOf" srcId="{EC38B8CF-3B52-4DEE-A06F-EACF71FE210E}" destId="{4DD64590-09DD-4086-ABBD-30EB85220764}" srcOrd="0" destOrd="0" presId="urn:microsoft.com/office/officeart/2005/8/layout/hierarchy2"/>
    <dgm:cxn modelId="{BEFA1DA2-AB56-48FF-BF16-A603D8697AE6}" type="presParOf" srcId="{EC38B8CF-3B52-4DEE-A06F-EACF71FE210E}" destId="{14748C3E-7E50-462F-AF01-2E7CD0BF2FFC}" srcOrd="1" destOrd="0" presId="urn:microsoft.com/office/officeart/2005/8/layout/hierarchy2"/>
    <dgm:cxn modelId="{09734DA5-6230-41A2-B082-D4892680D3F1}" type="presParOf" srcId="{FAAD604B-AB85-44F8-9DF9-708DC0443DA5}" destId="{A2651BDF-9A2E-4870-9AB2-38146AE426C7}" srcOrd="2" destOrd="0" presId="urn:microsoft.com/office/officeart/2005/8/layout/hierarchy2"/>
    <dgm:cxn modelId="{08EC78FA-BEA8-4023-9FD1-2B40C5A1DBCA}" type="presParOf" srcId="{A2651BDF-9A2E-4870-9AB2-38146AE426C7}" destId="{63F6D100-1327-4275-8066-3EA57D0EF60F}" srcOrd="0" destOrd="0" presId="urn:microsoft.com/office/officeart/2005/8/layout/hierarchy2"/>
    <dgm:cxn modelId="{77DA3C91-BFFE-48AB-9E58-A198C81D14B5}" type="presParOf" srcId="{FAAD604B-AB85-44F8-9DF9-708DC0443DA5}" destId="{3860DAAE-16C9-45D9-AA12-EF450339BC24}" srcOrd="3" destOrd="0" presId="urn:microsoft.com/office/officeart/2005/8/layout/hierarchy2"/>
    <dgm:cxn modelId="{22A30CCB-FC32-4B99-A3A5-8F169D0EFFD0}" type="presParOf" srcId="{3860DAAE-16C9-45D9-AA12-EF450339BC24}" destId="{0791AB38-25A1-4C8A-B36B-EE8F1CD59AE0}" srcOrd="0" destOrd="0" presId="urn:microsoft.com/office/officeart/2005/8/layout/hierarchy2"/>
    <dgm:cxn modelId="{87C33529-04FA-4557-B001-3D7F3F32A690}" type="presParOf" srcId="{3860DAAE-16C9-45D9-AA12-EF450339BC24}" destId="{090C9D41-E628-412A-AE35-A1F46253852E}" srcOrd="1" destOrd="0" presId="urn:microsoft.com/office/officeart/2005/8/layout/hierarchy2"/>
    <dgm:cxn modelId="{F60DE5B5-41D5-42A4-9DBA-FD0674C7E142}" type="presParOf" srcId="{090C9D41-E628-412A-AE35-A1F46253852E}" destId="{3A014B3E-538F-40D2-AE41-23C5E9F5434D}" srcOrd="0" destOrd="0" presId="urn:microsoft.com/office/officeart/2005/8/layout/hierarchy2"/>
    <dgm:cxn modelId="{ED0497A6-585B-43BD-8DA7-3D6584D39CF9}" type="presParOf" srcId="{3A014B3E-538F-40D2-AE41-23C5E9F5434D}" destId="{C61A4458-8D95-40C2-B4F1-56D2DA8A94AF}" srcOrd="0" destOrd="0" presId="urn:microsoft.com/office/officeart/2005/8/layout/hierarchy2"/>
    <dgm:cxn modelId="{9E28CFAE-0D04-4986-90A7-620BAD98C975}" type="presParOf" srcId="{090C9D41-E628-412A-AE35-A1F46253852E}" destId="{CEB9D748-A5BA-40E0-949A-1F6EA0068D08}" srcOrd="1" destOrd="0" presId="urn:microsoft.com/office/officeart/2005/8/layout/hierarchy2"/>
    <dgm:cxn modelId="{4A68C184-339E-4EC2-8268-8EF10814D682}" type="presParOf" srcId="{CEB9D748-A5BA-40E0-949A-1F6EA0068D08}" destId="{C0AADF1A-8040-49E8-B373-E26908855297}" srcOrd="0" destOrd="0" presId="urn:microsoft.com/office/officeart/2005/8/layout/hierarchy2"/>
    <dgm:cxn modelId="{7AF54C27-BA10-4E71-90E8-FE03FF82F78F}" type="presParOf" srcId="{CEB9D748-A5BA-40E0-949A-1F6EA0068D08}" destId="{A50D12CA-9BB9-4069-8A12-916A2176E561}" srcOrd="1" destOrd="0" presId="urn:microsoft.com/office/officeart/2005/8/layout/hierarchy2"/>
    <dgm:cxn modelId="{99340E04-3C9E-4EFA-B3FB-58E1FEF9C124}" type="presParOf" srcId="{090C9D41-E628-412A-AE35-A1F46253852E}" destId="{590291EE-80A9-4B03-A98F-A6CAB528A9E9}" srcOrd="2" destOrd="0" presId="urn:microsoft.com/office/officeart/2005/8/layout/hierarchy2"/>
    <dgm:cxn modelId="{8A4DE331-7EA1-48C7-B3C8-22C04FFF79B5}" type="presParOf" srcId="{590291EE-80A9-4B03-A98F-A6CAB528A9E9}" destId="{AEB96E31-A990-48EC-A770-56E60746BC66}" srcOrd="0" destOrd="0" presId="urn:microsoft.com/office/officeart/2005/8/layout/hierarchy2"/>
    <dgm:cxn modelId="{51400ECD-E089-4A0B-A963-B44C0F76A3DD}" type="presParOf" srcId="{090C9D41-E628-412A-AE35-A1F46253852E}" destId="{F04CBF56-041F-4BE4-B188-4BA44026B5E2}" srcOrd="3" destOrd="0" presId="urn:microsoft.com/office/officeart/2005/8/layout/hierarchy2"/>
    <dgm:cxn modelId="{E70CBBEE-C7C4-4ED1-9DA4-4A8684998834}" type="presParOf" srcId="{F04CBF56-041F-4BE4-B188-4BA44026B5E2}" destId="{4EB90CD5-1EC5-4B10-A7F3-8C533E2330DA}" srcOrd="0" destOrd="0" presId="urn:microsoft.com/office/officeart/2005/8/layout/hierarchy2"/>
    <dgm:cxn modelId="{8275FEED-0010-40C3-894E-961A7FFAB424}" type="presParOf" srcId="{F04CBF56-041F-4BE4-B188-4BA44026B5E2}" destId="{1F243DAC-671E-4F97-9E5F-6DEF352D7296}" srcOrd="1" destOrd="0" presId="urn:microsoft.com/office/officeart/2005/8/layout/hierarchy2"/>
    <dgm:cxn modelId="{3D5E52FC-0073-49B4-95DD-656432461478}" type="presParOf" srcId="{FAAD604B-AB85-44F8-9DF9-708DC0443DA5}" destId="{216CDBA1-13D4-4534-A42C-F51E3B9DFABE}" srcOrd="4" destOrd="0" presId="urn:microsoft.com/office/officeart/2005/8/layout/hierarchy2"/>
    <dgm:cxn modelId="{A4D60260-858B-44E9-859A-1067B8F3C60F}" type="presParOf" srcId="{216CDBA1-13D4-4534-A42C-F51E3B9DFABE}" destId="{17524097-6856-4F41-8CEA-7B2BBC4C79D9}" srcOrd="0" destOrd="0" presId="urn:microsoft.com/office/officeart/2005/8/layout/hierarchy2"/>
    <dgm:cxn modelId="{8C2EBCFD-0875-4114-9B03-299A57E2312E}" type="presParOf" srcId="{FAAD604B-AB85-44F8-9DF9-708DC0443DA5}" destId="{3D270FDB-B09E-4BB2-B01A-BEBF614E0D6D}" srcOrd="5" destOrd="0" presId="urn:microsoft.com/office/officeart/2005/8/layout/hierarchy2"/>
    <dgm:cxn modelId="{39D8B053-97DD-4F1C-9097-A0736878348B}" type="presParOf" srcId="{3D270FDB-B09E-4BB2-B01A-BEBF614E0D6D}" destId="{E796A9C6-D6E5-4751-85CF-68350BFBB562}" srcOrd="0" destOrd="0" presId="urn:microsoft.com/office/officeart/2005/8/layout/hierarchy2"/>
    <dgm:cxn modelId="{6DD28473-8667-462B-9D9C-28E031D29625}" type="presParOf" srcId="{3D270FDB-B09E-4BB2-B01A-BEBF614E0D6D}" destId="{F58A4838-3C14-42D6-8171-5FDB874CDC20}" srcOrd="1" destOrd="0" presId="urn:microsoft.com/office/officeart/2005/8/layout/hierarchy2"/>
    <dgm:cxn modelId="{6C1852C0-8C41-46E9-B704-3CFE94440412}" type="presParOf" srcId="{F58A4838-3C14-42D6-8171-5FDB874CDC20}" destId="{6263BD29-21B4-423B-896D-F0C74D5CCD90}" srcOrd="0" destOrd="0" presId="urn:microsoft.com/office/officeart/2005/8/layout/hierarchy2"/>
    <dgm:cxn modelId="{7A48237E-8F94-43EB-A569-4083DCD7028F}" type="presParOf" srcId="{6263BD29-21B4-423B-896D-F0C74D5CCD90}" destId="{3D593D6F-88A8-4DF2-A2D4-1C2EC1CD890A}" srcOrd="0" destOrd="0" presId="urn:microsoft.com/office/officeart/2005/8/layout/hierarchy2"/>
    <dgm:cxn modelId="{9D33D9F3-805F-4849-91BF-7762E60F0EB4}" type="presParOf" srcId="{F58A4838-3C14-42D6-8171-5FDB874CDC20}" destId="{60FFAE97-A7F6-4857-91C2-2B6DA78A0D66}" srcOrd="1" destOrd="0" presId="urn:microsoft.com/office/officeart/2005/8/layout/hierarchy2"/>
    <dgm:cxn modelId="{4AA7ADBF-A031-487B-8F79-ED472B67624B}" type="presParOf" srcId="{60FFAE97-A7F6-4857-91C2-2B6DA78A0D66}" destId="{506A7D06-4B50-415C-971B-5BBA3D7DF23B}" srcOrd="0" destOrd="0" presId="urn:microsoft.com/office/officeart/2005/8/layout/hierarchy2"/>
    <dgm:cxn modelId="{CCBB8CAE-1586-4EAA-B5AE-C2A94138AC41}" type="presParOf" srcId="{60FFAE97-A7F6-4857-91C2-2B6DA78A0D66}" destId="{6CD1D9B0-0163-4F1E-8687-069D010ACA6E}" srcOrd="1" destOrd="0" presId="urn:microsoft.com/office/officeart/2005/8/layout/hierarchy2"/>
    <dgm:cxn modelId="{4915A225-B49F-47E0-9094-C12749DB2E4B}" type="presParOf" srcId="{F58A4838-3C14-42D6-8171-5FDB874CDC20}" destId="{2C31ED20-C6C3-412F-A6C5-7C7A12315EE3}" srcOrd="2" destOrd="0" presId="urn:microsoft.com/office/officeart/2005/8/layout/hierarchy2"/>
    <dgm:cxn modelId="{598B4588-22BB-42D2-AE05-8623145C772D}" type="presParOf" srcId="{2C31ED20-C6C3-412F-A6C5-7C7A12315EE3}" destId="{9356DF81-CC30-4A46-9450-CB4BEE267212}" srcOrd="0" destOrd="0" presId="urn:microsoft.com/office/officeart/2005/8/layout/hierarchy2"/>
    <dgm:cxn modelId="{11A72894-9FC0-475F-A196-EF8BCDEDADAA}" type="presParOf" srcId="{F58A4838-3C14-42D6-8171-5FDB874CDC20}" destId="{0E122818-ED72-4A34-B747-B48B97C71217}" srcOrd="3" destOrd="0" presId="urn:microsoft.com/office/officeart/2005/8/layout/hierarchy2"/>
    <dgm:cxn modelId="{B7C7C9A4-0288-4AD7-908B-7D2DD7AA28A3}" type="presParOf" srcId="{0E122818-ED72-4A34-B747-B48B97C71217}" destId="{FABEB22B-BDB9-49B3-A198-AA74EA93ED1C}" srcOrd="0" destOrd="0" presId="urn:microsoft.com/office/officeart/2005/8/layout/hierarchy2"/>
    <dgm:cxn modelId="{E515EEC0-9022-4FA0-A76A-A2C461366C76}" type="presParOf" srcId="{0E122818-ED72-4A34-B747-B48B97C71217}" destId="{F3242E8C-348F-49EE-9899-93C1A6CCA1C4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E673AC-5F53-4157-ADE7-F8B55AA0AE36}">
      <dsp:nvSpPr>
        <dsp:cNvPr id="0" name=""/>
        <dsp:cNvSpPr/>
      </dsp:nvSpPr>
      <dsp:spPr>
        <a:xfrm>
          <a:off x="74972" y="1599022"/>
          <a:ext cx="1333684" cy="186420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Hình</a:t>
          </a:r>
          <a:r>
            <a:rPr lang="en-US" sz="2400" kern="1200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kern="1200" dirty="0" err="1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thức</a:t>
          </a:r>
          <a:r>
            <a:rPr lang="en-US" sz="2400" kern="1200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kern="1200" dirty="0" err="1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vận</a:t>
          </a:r>
          <a:r>
            <a:rPr lang="en-US" sz="2400" kern="1200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kern="1200" dirty="0" err="1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động</a:t>
          </a:r>
          <a:r>
            <a:rPr lang="en-US" sz="2400" kern="1200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kern="1200" dirty="0" err="1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của</a:t>
          </a:r>
          <a:r>
            <a:rPr lang="en-US" sz="2400" kern="1200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kern="1200" dirty="0" err="1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biển</a:t>
          </a:r>
          <a:r>
            <a:rPr lang="en-US" sz="2400" kern="1200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.</a:t>
          </a:r>
          <a:endParaRPr lang="en-US" sz="2400" kern="1200" dirty="0">
            <a:solidFill>
              <a:srgbClr val="0000CC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14034" y="1638084"/>
        <a:ext cx="1255560" cy="1786080"/>
      </dsp:txXfrm>
    </dsp:sp>
    <dsp:sp modelId="{C6C105FF-CF3A-4E35-A549-DB46B92D0F90}">
      <dsp:nvSpPr>
        <dsp:cNvPr id="0" name=""/>
        <dsp:cNvSpPr/>
      </dsp:nvSpPr>
      <dsp:spPr>
        <a:xfrm rot="17186953">
          <a:off x="733411" y="1616281"/>
          <a:ext cx="1883964" cy="22829"/>
        </a:xfrm>
        <a:custGeom>
          <a:avLst/>
          <a:gdLst/>
          <a:ahLst/>
          <a:cxnLst/>
          <a:rect l="0" t="0" r="0" b="0"/>
          <a:pathLst>
            <a:path>
              <a:moveTo>
                <a:pt x="0" y="11414"/>
              </a:moveTo>
              <a:lnTo>
                <a:pt x="1883964" y="11414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>
            <a:solidFill>
              <a:srgbClr val="0000CC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628294" y="1580597"/>
        <a:ext cx="94198" cy="94198"/>
      </dsp:txXfrm>
    </dsp:sp>
    <dsp:sp modelId="{AAB010D3-D234-4F2B-9D06-8AE33E7C1C51}">
      <dsp:nvSpPr>
        <dsp:cNvPr id="0" name=""/>
        <dsp:cNvSpPr/>
      </dsp:nvSpPr>
      <dsp:spPr>
        <a:xfrm>
          <a:off x="1942131" y="390847"/>
          <a:ext cx="1333684" cy="66684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Sóng</a:t>
          </a:r>
          <a:endParaRPr lang="en-US" sz="2400" kern="1200" dirty="0">
            <a:solidFill>
              <a:srgbClr val="C000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961662" y="410378"/>
        <a:ext cx="1294622" cy="627780"/>
      </dsp:txXfrm>
    </dsp:sp>
    <dsp:sp modelId="{19097DD6-CB49-4075-9D8D-2221F45D2D2E}">
      <dsp:nvSpPr>
        <dsp:cNvPr id="0" name=""/>
        <dsp:cNvSpPr/>
      </dsp:nvSpPr>
      <dsp:spPr>
        <a:xfrm rot="19428477">
          <a:off x="3211956" y="517430"/>
          <a:ext cx="661899" cy="22829"/>
        </a:xfrm>
        <a:custGeom>
          <a:avLst/>
          <a:gdLst/>
          <a:ahLst/>
          <a:cxnLst/>
          <a:rect l="0" t="0" r="0" b="0"/>
          <a:pathLst>
            <a:path>
              <a:moveTo>
                <a:pt x="0" y="11414"/>
              </a:moveTo>
              <a:lnTo>
                <a:pt x="661899" y="11414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>
            <a:solidFill>
              <a:srgbClr val="0000CC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526358" y="512297"/>
        <a:ext cx="33094" cy="33094"/>
      </dsp:txXfrm>
    </dsp:sp>
    <dsp:sp modelId="{412380C4-A1CE-4DFB-9B4E-82E652E7A3A3}">
      <dsp:nvSpPr>
        <dsp:cNvPr id="0" name=""/>
        <dsp:cNvSpPr/>
      </dsp:nvSpPr>
      <dsp:spPr>
        <a:xfrm>
          <a:off x="3809996" y="0"/>
          <a:ext cx="3423141" cy="66684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L</a:t>
          </a:r>
          <a:r>
            <a:rPr lang="nl-NL" sz="2400" kern="1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à sự chuyển động tại chỗ của các lớp nước trên mặt </a:t>
          </a:r>
          <a:r>
            <a:rPr lang="en-US" sz="2400" kern="1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.</a:t>
          </a:r>
          <a:endParaRPr lang="en-US" sz="2400" kern="1200" dirty="0">
            <a:solidFill>
              <a:srgbClr val="FF0000"/>
            </a:solidFill>
          </a:endParaRPr>
        </a:p>
      </dsp:txBody>
      <dsp:txXfrm>
        <a:off x="3829527" y="19531"/>
        <a:ext cx="3384079" cy="627780"/>
      </dsp:txXfrm>
    </dsp:sp>
    <dsp:sp modelId="{C6CC02A7-4376-49FB-A247-6DED00A32C7E}">
      <dsp:nvSpPr>
        <dsp:cNvPr id="0" name=""/>
        <dsp:cNvSpPr/>
      </dsp:nvSpPr>
      <dsp:spPr>
        <a:xfrm rot="1908049">
          <a:off x="3231118" y="869758"/>
          <a:ext cx="595499" cy="22829"/>
        </a:xfrm>
        <a:custGeom>
          <a:avLst/>
          <a:gdLst/>
          <a:ahLst/>
          <a:cxnLst/>
          <a:rect l="0" t="0" r="0" b="0"/>
          <a:pathLst>
            <a:path>
              <a:moveTo>
                <a:pt x="0" y="11414"/>
              </a:moveTo>
              <a:lnTo>
                <a:pt x="595499" y="11414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>
            <a:solidFill>
              <a:srgbClr val="0000CC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513981" y="866285"/>
        <a:ext cx="29774" cy="29774"/>
      </dsp:txXfrm>
    </dsp:sp>
    <dsp:sp modelId="{4DD64590-09DD-4086-ABBD-30EB85220764}">
      <dsp:nvSpPr>
        <dsp:cNvPr id="0" name=""/>
        <dsp:cNvSpPr/>
      </dsp:nvSpPr>
      <dsp:spPr>
        <a:xfrm>
          <a:off x="3781922" y="704656"/>
          <a:ext cx="3464325" cy="66684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Nguyên</a:t>
          </a:r>
          <a:r>
            <a:rPr lang="en-US" sz="2400" kern="1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kern="1200" dirty="0" err="1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nhân</a:t>
          </a:r>
          <a:r>
            <a:rPr lang="en-US" sz="2400" kern="1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: do </a:t>
          </a:r>
          <a:r>
            <a:rPr lang="en-US" sz="2400" kern="1200" dirty="0" err="1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gió</a:t>
          </a:r>
          <a:endParaRPr lang="en-US" sz="2400" kern="1200" dirty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801453" y="724187"/>
        <a:ext cx="3425263" cy="627780"/>
      </dsp:txXfrm>
    </dsp:sp>
    <dsp:sp modelId="{A2651BDF-9A2E-4870-9AB2-38146AE426C7}">
      <dsp:nvSpPr>
        <dsp:cNvPr id="0" name=""/>
        <dsp:cNvSpPr/>
      </dsp:nvSpPr>
      <dsp:spPr>
        <a:xfrm rot="20976842">
          <a:off x="1404214" y="2470821"/>
          <a:ext cx="542360" cy="22829"/>
        </a:xfrm>
        <a:custGeom>
          <a:avLst/>
          <a:gdLst/>
          <a:ahLst/>
          <a:cxnLst/>
          <a:rect l="0" t="0" r="0" b="0"/>
          <a:pathLst>
            <a:path>
              <a:moveTo>
                <a:pt x="0" y="11414"/>
              </a:moveTo>
              <a:lnTo>
                <a:pt x="542360" y="11414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>
            <a:solidFill>
              <a:srgbClr val="0000CC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661835" y="2468677"/>
        <a:ext cx="27118" cy="27118"/>
      </dsp:txXfrm>
    </dsp:sp>
    <dsp:sp modelId="{0791AB38-25A1-4C8A-B36B-EE8F1CD59AE0}">
      <dsp:nvSpPr>
        <dsp:cNvPr id="0" name=""/>
        <dsp:cNvSpPr/>
      </dsp:nvSpPr>
      <dsp:spPr>
        <a:xfrm>
          <a:off x="1942131" y="2099927"/>
          <a:ext cx="1333684" cy="66684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Thủy</a:t>
          </a:r>
          <a:r>
            <a:rPr lang="en-US" sz="2400" kern="1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kern="1200" dirty="0" err="1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triều</a:t>
          </a:r>
          <a:endParaRPr lang="en-US" sz="2400" kern="1200" dirty="0">
            <a:solidFill>
              <a:srgbClr val="C000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961662" y="2119458"/>
        <a:ext cx="1294622" cy="627780"/>
      </dsp:txXfrm>
    </dsp:sp>
    <dsp:sp modelId="{3A014B3E-538F-40D2-AE41-23C5E9F5434D}">
      <dsp:nvSpPr>
        <dsp:cNvPr id="0" name=""/>
        <dsp:cNvSpPr/>
      </dsp:nvSpPr>
      <dsp:spPr>
        <a:xfrm rot="19457599">
          <a:off x="3214064" y="2230216"/>
          <a:ext cx="656975" cy="22829"/>
        </a:xfrm>
        <a:custGeom>
          <a:avLst/>
          <a:gdLst/>
          <a:ahLst/>
          <a:cxnLst/>
          <a:rect l="0" t="0" r="0" b="0"/>
          <a:pathLst>
            <a:path>
              <a:moveTo>
                <a:pt x="0" y="11414"/>
              </a:moveTo>
              <a:lnTo>
                <a:pt x="656975" y="11414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>
            <a:solidFill>
              <a:srgbClr val="0000CC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526128" y="2225206"/>
        <a:ext cx="32848" cy="32848"/>
      </dsp:txXfrm>
    </dsp:sp>
    <dsp:sp modelId="{C0AADF1A-8040-49E8-B373-E26908855297}">
      <dsp:nvSpPr>
        <dsp:cNvPr id="0" name=""/>
        <dsp:cNvSpPr/>
      </dsp:nvSpPr>
      <dsp:spPr>
        <a:xfrm>
          <a:off x="3809289" y="1541150"/>
          <a:ext cx="4573937" cy="101752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400" kern="1200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Là hiện tượng nước biển dâng lên, hạ xuống trong một thời gian nhất định (trong ngày).</a:t>
          </a:r>
          <a:endParaRPr lang="en-US" sz="2400" kern="1200" dirty="0">
            <a:solidFill>
              <a:schemeClr val="accent6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839091" y="1570952"/>
        <a:ext cx="4514333" cy="957923"/>
      </dsp:txXfrm>
    </dsp:sp>
    <dsp:sp modelId="{590291EE-80A9-4B03-A98F-A6CAB528A9E9}">
      <dsp:nvSpPr>
        <dsp:cNvPr id="0" name=""/>
        <dsp:cNvSpPr/>
      </dsp:nvSpPr>
      <dsp:spPr>
        <a:xfrm rot="2779625">
          <a:off x="3156279" y="2701322"/>
          <a:ext cx="772545" cy="22829"/>
        </a:xfrm>
        <a:custGeom>
          <a:avLst/>
          <a:gdLst/>
          <a:ahLst/>
          <a:cxnLst/>
          <a:rect l="0" t="0" r="0" b="0"/>
          <a:pathLst>
            <a:path>
              <a:moveTo>
                <a:pt x="0" y="11414"/>
              </a:moveTo>
              <a:lnTo>
                <a:pt x="772545" y="11414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>
            <a:solidFill>
              <a:srgbClr val="0000CC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523238" y="2693423"/>
        <a:ext cx="38627" cy="38627"/>
      </dsp:txXfrm>
    </dsp:sp>
    <dsp:sp modelId="{4EB90CD5-1EC5-4B10-A7F3-8C533E2330DA}">
      <dsp:nvSpPr>
        <dsp:cNvPr id="0" name=""/>
        <dsp:cNvSpPr/>
      </dsp:nvSpPr>
      <dsp:spPr>
        <a:xfrm>
          <a:off x="3809289" y="2658704"/>
          <a:ext cx="3842852" cy="66684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Nguyên</a:t>
          </a:r>
          <a:r>
            <a:rPr lang="en-US" sz="2400" kern="1200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kern="1200" dirty="0" err="1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nhân</a:t>
          </a:r>
          <a:r>
            <a:rPr lang="en-US" sz="2400" kern="1200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: do </a:t>
          </a:r>
          <a:r>
            <a:rPr lang="en-US" sz="2400" kern="1200" dirty="0" err="1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lực</a:t>
          </a:r>
          <a:r>
            <a:rPr lang="en-US" sz="2400" kern="1200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kern="1200" dirty="0" err="1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hút</a:t>
          </a:r>
          <a:r>
            <a:rPr lang="en-US" sz="2400" kern="1200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kern="1200" dirty="0" err="1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của</a:t>
          </a:r>
          <a:r>
            <a:rPr lang="en-US" sz="2400" kern="1200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kern="1200" dirty="0" err="1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Mặt</a:t>
          </a:r>
          <a:r>
            <a:rPr lang="en-US" sz="2400" kern="1200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kern="1200" dirty="0" err="1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Trăng</a:t>
          </a:r>
          <a:r>
            <a:rPr lang="en-US" sz="2400" kern="1200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kern="1200" dirty="0" err="1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và</a:t>
          </a:r>
          <a:r>
            <a:rPr lang="en-US" sz="2400" kern="1200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kern="1200" dirty="0" err="1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Mặt</a:t>
          </a:r>
          <a:r>
            <a:rPr lang="en-US" sz="2400" kern="1200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kern="1200" dirty="0" err="1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Trời</a:t>
          </a:r>
          <a:r>
            <a:rPr lang="en-US" sz="2400" kern="1200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.</a:t>
          </a:r>
          <a:endParaRPr lang="en-US" sz="2400" kern="1200" dirty="0">
            <a:solidFill>
              <a:schemeClr val="accent6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828820" y="2678235"/>
        <a:ext cx="3803790" cy="627780"/>
      </dsp:txXfrm>
    </dsp:sp>
    <dsp:sp modelId="{216CDBA1-13D4-4534-A42C-F51E3B9DFABE}">
      <dsp:nvSpPr>
        <dsp:cNvPr id="0" name=""/>
        <dsp:cNvSpPr/>
      </dsp:nvSpPr>
      <dsp:spPr>
        <a:xfrm rot="4413047">
          <a:off x="733411" y="3423137"/>
          <a:ext cx="1883964" cy="22829"/>
        </a:xfrm>
        <a:custGeom>
          <a:avLst/>
          <a:gdLst/>
          <a:ahLst/>
          <a:cxnLst/>
          <a:rect l="0" t="0" r="0" b="0"/>
          <a:pathLst>
            <a:path>
              <a:moveTo>
                <a:pt x="0" y="11414"/>
              </a:moveTo>
              <a:lnTo>
                <a:pt x="1883964" y="11414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>
            <a:solidFill>
              <a:srgbClr val="0000CC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628294" y="3387453"/>
        <a:ext cx="94198" cy="94198"/>
      </dsp:txXfrm>
    </dsp:sp>
    <dsp:sp modelId="{E796A9C6-D6E5-4751-85CF-68350BFBB562}">
      <dsp:nvSpPr>
        <dsp:cNvPr id="0" name=""/>
        <dsp:cNvSpPr/>
      </dsp:nvSpPr>
      <dsp:spPr>
        <a:xfrm>
          <a:off x="1942131" y="4004558"/>
          <a:ext cx="1333684" cy="66684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Dòng</a:t>
          </a:r>
          <a:r>
            <a:rPr lang="en-US" sz="2400" kern="1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kern="1200" dirty="0" err="1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biển</a:t>
          </a:r>
          <a:endParaRPr lang="en-US" sz="2400" kern="1200" dirty="0">
            <a:solidFill>
              <a:srgbClr val="C000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961662" y="4024089"/>
        <a:ext cx="1294622" cy="627780"/>
      </dsp:txXfrm>
    </dsp:sp>
    <dsp:sp modelId="{6263BD29-21B4-423B-896D-F0C74D5CCD90}">
      <dsp:nvSpPr>
        <dsp:cNvPr id="0" name=""/>
        <dsp:cNvSpPr/>
      </dsp:nvSpPr>
      <dsp:spPr>
        <a:xfrm rot="18759436">
          <a:off x="3148909" y="4037072"/>
          <a:ext cx="787285" cy="22829"/>
        </a:xfrm>
        <a:custGeom>
          <a:avLst/>
          <a:gdLst/>
          <a:ahLst/>
          <a:cxnLst/>
          <a:rect l="0" t="0" r="0" b="0"/>
          <a:pathLst>
            <a:path>
              <a:moveTo>
                <a:pt x="0" y="11414"/>
              </a:moveTo>
              <a:lnTo>
                <a:pt x="787285" y="11414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>
            <a:solidFill>
              <a:srgbClr val="0000CC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522870" y="4028805"/>
        <a:ext cx="39364" cy="39364"/>
      </dsp:txXfrm>
    </dsp:sp>
    <dsp:sp modelId="{506A7D06-4B50-415C-971B-5BBA3D7DF23B}">
      <dsp:nvSpPr>
        <dsp:cNvPr id="0" name=""/>
        <dsp:cNvSpPr/>
      </dsp:nvSpPr>
      <dsp:spPr>
        <a:xfrm>
          <a:off x="3809289" y="3425573"/>
          <a:ext cx="3337252" cy="66684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rgbClr val="800080"/>
              </a:solidFill>
              <a:latin typeface="Times New Roman" pitchFamily="18" charset="0"/>
              <a:cs typeface="Times New Roman" pitchFamily="18" charset="0"/>
            </a:rPr>
            <a:t>L</a:t>
          </a:r>
          <a:r>
            <a:rPr lang="vi-VN" sz="2400" kern="1200" dirty="0" smtClean="0">
              <a:solidFill>
                <a:srgbClr val="800080"/>
              </a:solidFill>
              <a:latin typeface="Times New Roman" pitchFamily="18" charset="0"/>
              <a:cs typeface="Times New Roman" pitchFamily="18" charset="0"/>
            </a:rPr>
            <a:t>à các dòng nước chảy trong biền và đại dương</a:t>
          </a:r>
          <a:endParaRPr lang="en-US" sz="2400" kern="1200" dirty="0">
            <a:solidFill>
              <a:srgbClr val="80008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828820" y="3445104"/>
        <a:ext cx="3298190" cy="627780"/>
      </dsp:txXfrm>
    </dsp:sp>
    <dsp:sp modelId="{2C31ED20-C6C3-412F-A6C5-7C7A12315EE3}">
      <dsp:nvSpPr>
        <dsp:cNvPr id="0" name=""/>
        <dsp:cNvSpPr/>
      </dsp:nvSpPr>
      <dsp:spPr>
        <a:xfrm rot="2142401">
          <a:off x="3214064" y="4518282"/>
          <a:ext cx="656975" cy="22829"/>
        </a:xfrm>
        <a:custGeom>
          <a:avLst/>
          <a:gdLst/>
          <a:ahLst/>
          <a:cxnLst/>
          <a:rect l="0" t="0" r="0" b="0"/>
          <a:pathLst>
            <a:path>
              <a:moveTo>
                <a:pt x="0" y="11414"/>
              </a:moveTo>
              <a:lnTo>
                <a:pt x="656975" y="11414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>
            <a:solidFill>
              <a:srgbClr val="0000CC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526128" y="4513272"/>
        <a:ext cx="32848" cy="32848"/>
      </dsp:txXfrm>
    </dsp:sp>
    <dsp:sp modelId="{FABEB22B-BDB9-49B3-A198-AA74EA93ED1C}">
      <dsp:nvSpPr>
        <dsp:cNvPr id="0" name=""/>
        <dsp:cNvSpPr/>
      </dsp:nvSpPr>
      <dsp:spPr>
        <a:xfrm>
          <a:off x="3809289" y="4192441"/>
          <a:ext cx="4477605" cy="105794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>
              <a:solidFill>
                <a:srgbClr val="800080"/>
              </a:solidFill>
              <a:latin typeface="Times New Roman" pitchFamily="18" charset="0"/>
              <a:cs typeface="Times New Roman" pitchFamily="18" charset="0"/>
            </a:rPr>
            <a:t>Nguyên</a:t>
          </a:r>
          <a:r>
            <a:rPr lang="en-US" sz="2400" kern="1200" dirty="0" smtClean="0">
              <a:solidFill>
                <a:srgbClr val="80008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kern="1200" dirty="0" err="1" smtClean="0">
              <a:solidFill>
                <a:srgbClr val="800080"/>
              </a:solidFill>
              <a:latin typeface="Times New Roman" pitchFamily="18" charset="0"/>
              <a:cs typeface="Times New Roman" pitchFamily="18" charset="0"/>
            </a:rPr>
            <a:t>nhân</a:t>
          </a:r>
          <a:r>
            <a:rPr lang="en-US" sz="2400" kern="1200" dirty="0" smtClean="0">
              <a:solidFill>
                <a:srgbClr val="800080"/>
              </a:solidFill>
              <a:latin typeface="Times New Roman" pitchFamily="18" charset="0"/>
              <a:cs typeface="Times New Roman" pitchFamily="18" charset="0"/>
            </a:rPr>
            <a:t>: do </a:t>
          </a:r>
          <a:r>
            <a:rPr lang="en-US" sz="2400" kern="1200" dirty="0" err="1" smtClean="0">
              <a:solidFill>
                <a:srgbClr val="800080"/>
              </a:solidFill>
              <a:latin typeface="Times New Roman" pitchFamily="18" charset="0"/>
              <a:cs typeface="Times New Roman" pitchFamily="18" charset="0"/>
            </a:rPr>
            <a:t>hai</a:t>
          </a:r>
          <a:r>
            <a:rPr lang="en-US" sz="2400" kern="1200" dirty="0" smtClean="0">
              <a:solidFill>
                <a:srgbClr val="80008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kern="1200" dirty="0" err="1" smtClean="0">
              <a:solidFill>
                <a:srgbClr val="800080"/>
              </a:solidFill>
              <a:latin typeface="Times New Roman" pitchFamily="18" charset="0"/>
              <a:cs typeface="Times New Roman" pitchFamily="18" charset="0"/>
            </a:rPr>
            <a:t>loại</a:t>
          </a:r>
          <a:r>
            <a:rPr lang="en-US" sz="2400" kern="1200" dirty="0" smtClean="0">
              <a:solidFill>
                <a:srgbClr val="80008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kern="1200" dirty="0" err="1" smtClean="0">
              <a:solidFill>
                <a:srgbClr val="800080"/>
              </a:solidFill>
              <a:latin typeface="Times New Roman" pitchFamily="18" charset="0"/>
              <a:cs typeface="Times New Roman" pitchFamily="18" charset="0"/>
            </a:rPr>
            <a:t>gió</a:t>
          </a:r>
          <a:r>
            <a:rPr lang="en-US" sz="2400" kern="1200" dirty="0" smtClean="0">
              <a:solidFill>
                <a:srgbClr val="80008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kern="1200" dirty="0" err="1" smtClean="0">
              <a:solidFill>
                <a:srgbClr val="800080"/>
              </a:solidFill>
              <a:latin typeface="Times New Roman" pitchFamily="18" charset="0"/>
              <a:cs typeface="Times New Roman" pitchFamily="18" charset="0"/>
            </a:rPr>
            <a:t>thường</a:t>
          </a:r>
          <a:r>
            <a:rPr lang="en-US" sz="2400" kern="1200" dirty="0" smtClean="0">
              <a:solidFill>
                <a:srgbClr val="80008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kern="1200" dirty="0" err="1" smtClean="0">
              <a:solidFill>
                <a:srgbClr val="800080"/>
              </a:solidFill>
              <a:latin typeface="Times New Roman" pitchFamily="18" charset="0"/>
              <a:cs typeface="Times New Roman" pitchFamily="18" charset="0"/>
            </a:rPr>
            <a:t>xuyên</a:t>
          </a:r>
          <a:r>
            <a:rPr lang="en-US" sz="2400" kern="1200" dirty="0" smtClean="0">
              <a:solidFill>
                <a:srgbClr val="80008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kern="1200" dirty="0" err="1" smtClean="0">
              <a:solidFill>
                <a:srgbClr val="800080"/>
              </a:solidFill>
              <a:latin typeface="Times New Roman" pitchFamily="18" charset="0"/>
              <a:cs typeface="Times New Roman" pitchFamily="18" charset="0"/>
            </a:rPr>
            <a:t>thổi</a:t>
          </a:r>
          <a:r>
            <a:rPr lang="en-US" sz="2400" kern="1200" dirty="0" smtClean="0">
              <a:solidFill>
                <a:srgbClr val="80008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kern="1200" dirty="0" err="1" smtClean="0">
              <a:solidFill>
                <a:srgbClr val="800080"/>
              </a:solidFill>
              <a:latin typeface="Times New Roman" pitchFamily="18" charset="0"/>
              <a:cs typeface="Times New Roman" pitchFamily="18" charset="0"/>
            </a:rPr>
            <a:t>trên</a:t>
          </a:r>
          <a:r>
            <a:rPr lang="en-US" sz="2400" kern="1200" dirty="0" smtClean="0">
              <a:solidFill>
                <a:srgbClr val="80008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kern="1200" dirty="0" err="1" smtClean="0">
              <a:solidFill>
                <a:srgbClr val="800080"/>
              </a:solidFill>
              <a:latin typeface="Times New Roman" pitchFamily="18" charset="0"/>
              <a:cs typeface="Times New Roman" pitchFamily="18" charset="0"/>
            </a:rPr>
            <a:t>Trái</a:t>
          </a:r>
          <a:r>
            <a:rPr lang="en-US" sz="2400" kern="1200" dirty="0" smtClean="0">
              <a:solidFill>
                <a:srgbClr val="80008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kern="1200" dirty="0" err="1" smtClean="0">
              <a:solidFill>
                <a:srgbClr val="800080"/>
              </a:solidFill>
              <a:latin typeface="Times New Roman" pitchFamily="18" charset="0"/>
              <a:cs typeface="Times New Roman" pitchFamily="18" charset="0"/>
            </a:rPr>
            <a:t>Đất</a:t>
          </a:r>
          <a:r>
            <a:rPr lang="en-US" sz="2400" kern="1200" dirty="0" smtClean="0">
              <a:solidFill>
                <a:srgbClr val="800080"/>
              </a:solidFill>
              <a:latin typeface="Times New Roman" pitchFamily="18" charset="0"/>
              <a:cs typeface="Times New Roman" pitchFamily="18" charset="0"/>
            </a:rPr>
            <a:t> ( </a:t>
          </a:r>
          <a:r>
            <a:rPr lang="en-US" sz="2400" kern="1200" dirty="0" err="1" smtClean="0">
              <a:solidFill>
                <a:srgbClr val="800080"/>
              </a:solidFill>
              <a:latin typeface="Times New Roman" pitchFamily="18" charset="0"/>
              <a:cs typeface="Times New Roman" pitchFamily="18" charset="0"/>
            </a:rPr>
            <a:t>Tín</a:t>
          </a:r>
          <a:r>
            <a:rPr lang="en-US" sz="2400" kern="1200" dirty="0" smtClean="0">
              <a:solidFill>
                <a:srgbClr val="80008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kern="1200" dirty="0" err="1" smtClean="0">
              <a:solidFill>
                <a:srgbClr val="800080"/>
              </a:solidFill>
              <a:latin typeface="Times New Roman" pitchFamily="18" charset="0"/>
              <a:cs typeface="Times New Roman" pitchFamily="18" charset="0"/>
            </a:rPr>
            <a:t>Phong</a:t>
          </a:r>
          <a:r>
            <a:rPr lang="en-US" sz="2400" kern="1200" dirty="0" smtClean="0">
              <a:solidFill>
                <a:srgbClr val="800080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en-US" sz="2400" kern="1200" dirty="0" err="1" smtClean="0">
              <a:solidFill>
                <a:srgbClr val="800080"/>
              </a:solidFill>
              <a:latin typeface="Times New Roman" pitchFamily="18" charset="0"/>
              <a:cs typeface="Times New Roman" pitchFamily="18" charset="0"/>
            </a:rPr>
            <a:t>gió</a:t>
          </a:r>
          <a:r>
            <a:rPr lang="en-US" sz="2400" kern="1200" dirty="0" smtClean="0">
              <a:solidFill>
                <a:srgbClr val="80008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kern="1200" dirty="0" err="1" smtClean="0">
              <a:solidFill>
                <a:srgbClr val="800080"/>
              </a:solidFill>
              <a:latin typeface="Times New Roman" pitchFamily="18" charset="0"/>
              <a:cs typeface="Times New Roman" pitchFamily="18" charset="0"/>
            </a:rPr>
            <a:t>Tây</a:t>
          </a:r>
          <a:r>
            <a:rPr lang="en-US" sz="2400" kern="1200" dirty="0" smtClean="0">
              <a:solidFill>
                <a:srgbClr val="80008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kern="1200" dirty="0" err="1" smtClean="0">
              <a:solidFill>
                <a:srgbClr val="800080"/>
              </a:solidFill>
              <a:latin typeface="Times New Roman" pitchFamily="18" charset="0"/>
              <a:cs typeface="Times New Roman" pitchFamily="18" charset="0"/>
            </a:rPr>
            <a:t>ôn</a:t>
          </a:r>
          <a:r>
            <a:rPr lang="en-US" sz="2400" kern="1200" dirty="0" smtClean="0">
              <a:solidFill>
                <a:srgbClr val="80008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kern="1200" dirty="0" err="1" smtClean="0">
              <a:solidFill>
                <a:srgbClr val="800080"/>
              </a:solidFill>
              <a:latin typeface="Times New Roman" pitchFamily="18" charset="0"/>
              <a:cs typeface="Times New Roman" pitchFamily="18" charset="0"/>
            </a:rPr>
            <a:t>đới</a:t>
          </a:r>
          <a:r>
            <a:rPr lang="en-US" sz="2400" kern="1200" dirty="0" smtClean="0">
              <a:solidFill>
                <a:srgbClr val="800080"/>
              </a:solidFill>
              <a:latin typeface="Times New Roman" pitchFamily="18" charset="0"/>
              <a:cs typeface="Times New Roman" pitchFamily="18" charset="0"/>
            </a:rPr>
            <a:t>).</a:t>
          </a:r>
          <a:endParaRPr lang="en-US" sz="2400" kern="1200" dirty="0">
            <a:solidFill>
              <a:srgbClr val="80008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840275" y="4223427"/>
        <a:ext cx="4415633" cy="99597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4C1C13-6ED8-4A5C-B30C-AAA3574D9C5B}" type="datetimeFigureOut">
              <a:rPr lang="en-US" smtClean="0"/>
              <a:t>1/19/2025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254DF0-EC65-4F73-87B7-5A189A2D6E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7172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C09222-D5AC-4F8B-BCBA-839DC579ABD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8750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BBFFED48-C688-4C24-85A1-5BC0E716D2B1}" type="slidenum">
              <a:rPr lang="en-US" altLang="en-US">
                <a:latin typeface="Arial" charset="0"/>
              </a:rPr>
              <a:pPr/>
              <a:t>28</a:t>
            </a:fld>
            <a:endParaRPr lang="en-US" alt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幻灯片图像占位符 53249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6867" name="文本占位符 53250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  <p:sp>
        <p:nvSpPr>
          <p:cNvPr id="36868" name="灯片编号占位符 1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fld id="{6F714076-E5E6-4619-B872-6CFC22A6F3A3}" type="slidenum">
              <a:rPr lang="en-US" altLang="zh-CN" sz="1200">
                <a:solidFill>
                  <a:prstClr val="black"/>
                </a:solidFill>
              </a:rPr>
              <a:pPr/>
              <a:t>30</a:t>
            </a:fld>
            <a:endParaRPr lang="en-US" altLang="zh-CN" sz="120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BF463-93E4-4539-BD07-8CC8DFFA79C6}" type="datetimeFigureOut">
              <a:rPr lang="en-US" smtClean="0"/>
              <a:t>1/19/2025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F6E99-2C85-4499-B947-180B63BF96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2748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BF463-93E4-4539-BD07-8CC8DFFA79C6}" type="datetimeFigureOut">
              <a:rPr lang="en-US" smtClean="0"/>
              <a:t>1/19/2025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F6E99-2C85-4499-B947-180B63BF96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8388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BF463-93E4-4539-BD07-8CC8DFFA79C6}" type="datetimeFigureOut">
              <a:rPr lang="en-US" smtClean="0"/>
              <a:t>1/19/2025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F6E99-2C85-4499-B947-180B63BF96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4185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8E15E-4FF8-4DBA-B4FF-219B5BE93B8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01C64-7550-488A-BAA7-1A0DE98AF0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32808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8E15E-4FF8-4DBA-B4FF-219B5BE93B8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01C64-7550-488A-BAA7-1A0DE98AF0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65037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8E15E-4FF8-4DBA-B4FF-219B5BE93B8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01C64-7550-488A-BAA7-1A0DE98AF0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31759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8E15E-4FF8-4DBA-B4FF-219B5BE93B8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01C64-7550-488A-BAA7-1A0DE98AF0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28339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8E15E-4FF8-4DBA-B4FF-219B5BE93B8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01C64-7550-488A-BAA7-1A0DE98AF0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94710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8E15E-4FF8-4DBA-B4FF-219B5BE93B8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01C64-7550-488A-BAA7-1A0DE98AF0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11264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8E15E-4FF8-4DBA-B4FF-219B5BE93B8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01C64-7550-488A-BAA7-1A0DE98AF0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44078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8E15E-4FF8-4DBA-B4FF-219B5BE93B8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01C64-7550-488A-BAA7-1A0DE98AF0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43269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BF463-93E4-4539-BD07-8CC8DFFA79C6}" type="datetimeFigureOut">
              <a:rPr lang="en-US" smtClean="0"/>
              <a:t>1/19/2025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F6E99-2C85-4499-B947-180B63BF96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13221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8E15E-4FF8-4DBA-B4FF-219B5BE93B8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01C64-7550-488A-BAA7-1A0DE98AF0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221407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8E15E-4FF8-4DBA-B4FF-219B5BE93B8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01C64-7550-488A-BAA7-1A0DE98AF0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02908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8E15E-4FF8-4DBA-B4FF-219B5BE93B8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01C64-7550-488A-BAA7-1A0DE98AF0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918290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6350" y="20638"/>
            <a:ext cx="9144000" cy="6858000"/>
            <a:chOff x="0" y="0"/>
            <a:chExt cx="5760" cy="4320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>
                <a:gd name="T0" fmla="*/ 4009 w 6027"/>
                <a:gd name="T1" fmla="*/ 9 h 2296"/>
                <a:gd name="T2" fmla="*/ 0 w 6027"/>
                <a:gd name="T3" fmla="*/ 9 h 2296"/>
                <a:gd name="T4" fmla="*/ 0 w 6027"/>
                <a:gd name="T5" fmla="*/ 0 h 2296"/>
                <a:gd name="T6" fmla="*/ 4009 w 6027"/>
                <a:gd name="T7" fmla="*/ 0 h 2296"/>
                <a:gd name="T8" fmla="*/ 4009 w 6027"/>
                <a:gd name="T9" fmla="*/ 9 h 2296"/>
                <a:gd name="T10" fmla="*/ 4009 w 6027"/>
                <a:gd name="T11" fmla="*/ 9 h 229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i="1" u="sng">
                <a:solidFill>
                  <a:srgbClr val="090703"/>
                </a:solidFill>
                <a:latin typeface="VNI-Times" pitchFamily="2" charset="0"/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>
                <a:gd name="T0" fmla="*/ 6027 w 6027"/>
                <a:gd name="T1" fmla="*/ 2296 h 2296"/>
                <a:gd name="T2" fmla="*/ 0 w 6027"/>
                <a:gd name="T3" fmla="*/ 2296 h 2296"/>
                <a:gd name="T4" fmla="*/ 0 w 6027"/>
                <a:gd name="T5" fmla="*/ 0 h 2296"/>
                <a:gd name="T6" fmla="*/ 6027 w 6027"/>
                <a:gd name="T7" fmla="*/ 0 h 2296"/>
                <a:gd name="T8" fmla="*/ 6027 w 6027"/>
                <a:gd name="T9" fmla="*/ 2296 h 2296"/>
                <a:gd name="T10" fmla="*/ 6027 w 6027"/>
                <a:gd name="T11" fmla="*/ 2296 h 2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 b="1" i="1" u="sng">
                <a:solidFill>
                  <a:srgbClr val="090703"/>
                </a:solidFill>
                <a:latin typeface="VNI-Times" pitchFamily="2" charset="0"/>
              </a:endParaRPr>
            </a:p>
          </p:txBody>
        </p:sp>
      </p:grpSp>
      <p:sp>
        <p:nvSpPr>
          <p:cNvPr id="7" name="Freeform 5"/>
          <p:cNvSpPr>
            <a:spLocks/>
          </p:cNvSpPr>
          <p:nvPr/>
        </p:nvSpPr>
        <p:spPr bwMode="hidden">
          <a:xfrm>
            <a:off x="6242050" y="6269038"/>
            <a:ext cx="2895600" cy="609600"/>
          </a:xfrm>
          <a:custGeom>
            <a:avLst/>
            <a:gdLst>
              <a:gd name="T0" fmla="*/ 2147483647 w 5748"/>
              <a:gd name="T1" fmla="*/ 2147483647 h 246"/>
              <a:gd name="T2" fmla="*/ 0 w 5748"/>
              <a:gd name="T3" fmla="*/ 2147483647 h 246"/>
              <a:gd name="T4" fmla="*/ 0 w 5748"/>
              <a:gd name="T5" fmla="*/ 0 h 246"/>
              <a:gd name="T6" fmla="*/ 2147483647 w 5748"/>
              <a:gd name="T7" fmla="*/ 0 h 246"/>
              <a:gd name="T8" fmla="*/ 2147483647 w 5748"/>
              <a:gd name="T9" fmla="*/ 2147483647 h 246"/>
              <a:gd name="T10" fmla="*/ 2147483647 w 5748"/>
              <a:gd name="T11" fmla="*/ 2147483647 h 24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 b="1" i="1" u="sng">
              <a:solidFill>
                <a:srgbClr val="090703"/>
              </a:solidFill>
              <a:latin typeface="VNI-Times" pitchFamily="2" charset="0"/>
            </a:endParaRPr>
          </a:p>
        </p:txBody>
      </p:sp>
      <p:grpSp>
        <p:nvGrpSpPr>
          <p:cNvPr id="8" name="Group 6"/>
          <p:cNvGrpSpPr>
            <a:grpSpLocks/>
          </p:cNvGrpSpPr>
          <p:nvPr/>
        </p:nvGrpSpPr>
        <p:grpSpPr bwMode="auto">
          <a:xfrm>
            <a:off x="-1588" y="6034088"/>
            <a:ext cx="7845426" cy="850900"/>
            <a:chOff x="0" y="3792"/>
            <a:chExt cx="4942" cy="536"/>
          </a:xfrm>
        </p:grpSpPr>
        <p:sp>
          <p:nvSpPr>
            <p:cNvPr id="9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>
                <a:gd name="T0" fmla="*/ 3132 w 3240"/>
                <a:gd name="T1" fmla="*/ 469 h 536"/>
                <a:gd name="T2" fmla="*/ 2995 w 3240"/>
                <a:gd name="T3" fmla="*/ 395 h 536"/>
                <a:gd name="T4" fmla="*/ 2911 w 3240"/>
                <a:gd name="T5" fmla="*/ 375 h 536"/>
                <a:gd name="T6" fmla="*/ 2678 w 3240"/>
                <a:gd name="T7" fmla="*/ 228 h 536"/>
                <a:gd name="T8" fmla="*/ 2553 w 3240"/>
                <a:gd name="T9" fmla="*/ 74 h 536"/>
                <a:gd name="T10" fmla="*/ 2457 w 3240"/>
                <a:gd name="T11" fmla="*/ 7 h 536"/>
                <a:gd name="T12" fmla="*/ 2403 w 3240"/>
                <a:gd name="T13" fmla="*/ 47 h 536"/>
                <a:gd name="T14" fmla="*/ 2289 w 3240"/>
                <a:gd name="T15" fmla="*/ 74 h 536"/>
                <a:gd name="T16" fmla="*/ 2134 w 3240"/>
                <a:gd name="T17" fmla="*/ 74 h 536"/>
                <a:gd name="T18" fmla="*/ 2044 w 3240"/>
                <a:gd name="T19" fmla="*/ 128 h 536"/>
                <a:gd name="T20" fmla="*/ 1775 w 3240"/>
                <a:gd name="T21" fmla="*/ 222 h 536"/>
                <a:gd name="T22" fmla="*/ 1602 w 3240"/>
                <a:gd name="T23" fmla="*/ 181 h 536"/>
                <a:gd name="T24" fmla="*/ 1560 w 3240"/>
                <a:gd name="T25" fmla="*/ 101 h 536"/>
                <a:gd name="T26" fmla="*/ 1542 w 3240"/>
                <a:gd name="T27" fmla="*/ 87 h 536"/>
                <a:gd name="T28" fmla="*/ 1446 w 3240"/>
                <a:gd name="T29" fmla="*/ 60 h 536"/>
                <a:gd name="T30" fmla="*/ 1375 w 3240"/>
                <a:gd name="T31" fmla="*/ 74 h 536"/>
                <a:gd name="T32" fmla="*/ 1309 w 3240"/>
                <a:gd name="T33" fmla="*/ 87 h 536"/>
                <a:gd name="T34" fmla="*/ 1243 w 3240"/>
                <a:gd name="T35" fmla="*/ 13 h 536"/>
                <a:gd name="T36" fmla="*/ 1225 w 3240"/>
                <a:gd name="T37" fmla="*/ 0 h 536"/>
                <a:gd name="T38" fmla="*/ 1189 w 3240"/>
                <a:gd name="T39" fmla="*/ 0 h 536"/>
                <a:gd name="T40" fmla="*/ 1106 w 3240"/>
                <a:gd name="T41" fmla="*/ 34 h 536"/>
                <a:gd name="T42" fmla="*/ 1106 w 3240"/>
                <a:gd name="T43" fmla="*/ 34 h 536"/>
                <a:gd name="T44" fmla="*/ 1094 w 3240"/>
                <a:gd name="T45" fmla="*/ 40 h 536"/>
                <a:gd name="T46" fmla="*/ 1070 w 3240"/>
                <a:gd name="T47" fmla="*/ 54 h 536"/>
                <a:gd name="T48" fmla="*/ 1034 w 3240"/>
                <a:gd name="T49" fmla="*/ 74 h 536"/>
                <a:gd name="T50" fmla="*/ 1004 w 3240"/>
                <a:gd name="T51" fmla="*/ 74 h 536"/>
                <a:gd name="T52" fmla="*/ 986 w 3240"/>
                <a:gd name="T53" fmla="*/ 74 h 536"/>
                <a:gd name="T54" fmla="*/ 956 w 3240"/>
                <a:gd name="T55" fmla="*/ 81 h 536"/>
                <a:gd name="T56" fmla="*/ 920 w 3240"/>
                <a:gd name="T57" fmla="*/ 94 h 536"/>
                <a:gd name="T58" fmla="*/ 884 w 3240"/>
                <a:gd name="T59" fmla="*/ 107 h 536"/>
                <a:gd name="T60" fmla="*/ 843 w 3240"/>
                <a:gd name="T61" fmla="*/ 128 h 536"/>
                <a:gd name="T62" fmla="*/ 813 w 3240"/>
                <a:gd name="T63" fmla="*/ 141 h 536"/>
                <a:gd name="T64" fmla="*/ 789 w 3240"/>
                <a:gd name="T65" fmla="*/ 148 h 536"/>
                <a:gd name="T66" fmla="*/ 783 w 3240"/>
                <a:gd name="T67" fmla="*/ 154 h 536"/>
                <a:gd name="T68" fmla="*/ 556 w 3240"/>
                <a:gd name="T69" fmla="*/ 228 h 536"/>
                <a:gd name="T70" fmla="*/ 394 w 3240"/>
                <a:gd name="T71" fmla="*/ 294 h 536"/>
                <a:gd name="T72" fmla="*/ 107 w 3240"/>
                <a:gd name="T73" fmla="*/ 462 h 536"/>
                <a:gd name="T74" fmla="*/ 0 w 3240"/>
                <a:gd name="T75" fmla="*/ 536 h 536"/>
                <a:gd name="T76" fmla="*/ 3240 w 3240"/>
                <a:gd name="T77" fmla="*/ 536 h 536"/>
                <a:gd name="T78" fmla="*/ 3132 w 3240"/>
                <a:gd name="T79" fmla="*/ 469 h 536"/>
                <a:gd name="T80" fmla="*/ 3132 w 3240"/>
                <a:gd name="T81" fmla="*/ 469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 b="1" i="1" u="sng">
                <a:solidFill>
                  <a:srgbClr val="090703"/>
                </a:solidFill>
                <a:latin typeface="VNI-Times" pitchFamily="2" charset="0"/>
              </a:endParaRPr>
            </a:p>
          </p:txBody>
        </p:sp>
        <p:grpSp>
          <p:nvGrpSpPr>
            <p:cNvPr id="10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6" cy="536"/>
              <a:chOff x="2486" y="3792"/>
              <a:chExt cx="2456" cy="536"/>
            </a:xfrm>
          </p:grpSpPr>
          <p:sp>
            <p:nvSpPr>
              <p:cNvPr id="12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4" cy="529"/>
              </a:xfrm>
              <a:custGeom>
                <a:avLst/>
                <a:gdLst>
                  <a:gd name="T0" fmla="*/ 636 w 994"/>
                  <a:gd name="T1" fmla="*/ 373 h 529"/>
                  <a:gd name="T2" fmla="*/ 495 w 994"/>
                  <a:gd name="T3" fmla="*/ 370 h 529"/>
                  <a:gd name="T4" fmla="*/ 280 w 994"/>
                  <a:gd name="T5" fmla="*/ 249 h 529"/>
                  <a:gd name="T6" fmla="*/ 127 w 994"/>
                  <a:gd name="T7" fmla="*/ 66 h 529"/>
                  <a:gd name="T8" fmla="*/ 0 w 994"/>
                  <a:gd name="T9" fmla="*/ 0 h 529"/>
                  <a:gd name="T10" fmla="*/ 22 w 994"/>
                  <a:gd name="T11" fmla="*/ 26 h 529"/>
                  <a:gd name="T12" fmla="*/ 0 w 994"/>
                  <a:gd name="T13" fmla="*/ 65 h 529"/>
                  <a:gd name="T14" fmla="*/ 30 w 994"/>
                  <a:gd name="T15" fmla="*/ 119 h 529"/>
                  <a:gd name="T16" fmla="*/ 75 w 994"/>
                  <a:gd name="T17" fmla="*/ 243 h 529"/>
                  <a:gd name="T18" fmla="*/ 45 w 994"/>
                  <a:gd name="T19" fmla="*/ 422 h 529"/>
                  <a:gd name="T20" fmla="*/ 200 w 994"/>
                  <a:gd name="T21" fmla="*/ 329 h 529"/>
                  <a:gd name="T22" fmla="*/ 592 w 994"/>
                  <a:gd name="T23" fmla="*/ 527 h 529"/>
                  <a:gd name="T24" fmla="*/ 994 w 994"/>
                  <a:gd name="T25" fmla="*/ 529 h 529"/>
                  <a:gd name="T26" fmla="*/ 828 w 994"/>
                  <a:gd name="T27" fmla="*/ 473 h 529"/>
                  <a:gd name="T28" fmla="*/ 636 w 994"/>
                  <a:gd name="T29" fmla="*/ 373 h 529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994" h="529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592" y="527"/>
                    </a:lnTo>
                    <a:lnTo>
                      <a:pt x="994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b="1" i="1" u="sng">
                  <a:solidFill>
                    <a:srgbClr val="090703"/>
                  </a:solidFill>
                  <a:latin typeface="VNI-Times" pitchFamily="2" charset="0"/>
                </a:endParaRPr>
              </a:p>
            </p:txBody>
          </p:sp>
          <p:sp>
            <p:nvSpPr>
              <p:cNvPr id="13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>
                  <a:gd name="T0" fmla="*/ 36 w 186"/>
                  <a:gd name="T1" fmla="*/ 0 h 353"/>
                  <a:gd name="T2" fmla="*/ 54 w 186"/>
                  <a:gd name="T3" fmla="*/ 49 h 353"/>
                  <a:gd name="T4" fmla="*/ 24 w 186"/>
                  <a:gd name="T5" fmla="*/ 84 h 353"/>
                  <a:gd name="T6" fmla="*/ 18 w 186"/>
                  <a:gd name="T7" fmla="*/ 181 h 353"/>
                  <a:gd name="T8" fmla="*/ 42 w 186"/>
                  <a:gd name="T9" fmla="*/ 314 h 353"/>
                  <a:gd name="T10" fmla="*/ 48 w 186"/>
                  <a:gd name="T11" fmla="*/ 445 h 353"/>
                  <a:gd name="T12" fmla="*/ 0 w 186"/>
                  <a:gd name="T13" fmla="*/ 972 h 353"/>
                  <a:gd name="T14" fmla="*/ 54 w 186"/>
                  <a:gd name="T15" fmla="*/ 643 h 353"/>
                  <a:gd name="T16" fmla="*/ 84 w 186"/>
                  <a:gd name="T17" fmla="*/ 593 h 353"/>
                  <a:gd name="T18" fmla="*/ 126 w 186"/>
                  <a:gd name="T19" fmla="*/ 348 h 353"/>
                  <a:gd name="T20" fmla="*/ 144 w 186"/>
                  <a:gd name="T21" fmla="*/ 329 h 353"/>
                  <a:gd name="T22" fmla="*/ 144 w 186"/>
                  <a:gd name="T23" fmla="*/ 248 h 353"/>
                  <a:gd name="T24" fmla="*/ 186 w 186"/>
                  <a:gd name="T25" fmla="*/ 181 h 353"/>
                  <a:gd name="T26" fmla="*/ 162 w 186"/>
                  <a:gd name="T27" fmla="*/ 164 h 353"/>
                  <a:gd name="T28" fmla="*/ 36 w 186"/>
                  <a:gd name="T29" fmla="*/ 0 h 353"/>
                  <a:gd name="T30" fmla="*/ 36 w 186"/>
                  <a:gd name="T31" fmla="*/ 0 h 35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b="1" i="1" u="sng">
                  <a:solidFill>
                    <a:srgbClr val="090703"/>
                  </a:solidFill>
                  <a:latin typeface="VNI-Times" pitchFamily="2" charset="0"/>
                </a:endParaRPr>
              </a:p>
            </p:txBody>
          </p:sp>
          <p:sp>
            <p:nvSpPr>
              <p:cNvPr id="14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>
                  <a:gd name="T0" fmla="*/ 18 w 378"/>
                  <a:gd name="T1" fmla="*/ 0 h 271"/>
                  <a:gd name="T2" fmla="*/ 12 w 378"/>
                  <a:gd name="T3" fmla="*/ 13 h 271"/>
                  <a:gd name="T4" fmla="*/ 0 w 378"/>
                  <a:gd name="T5" fmla="*/ 40 h 271"/>
                  <a:gd name="T6" fmla="*/ 60 w 378"/>
                  <a:gd name="T7" fmla="*/ 121 h 271"/>
                  <a:gd name="T8" fmla="*/ 310 w 378"/>
                  <a:gd name="T9" fmla="*/ 271 h 271"/>
                  <a:gd name="T10" fmla="*/ 290 w 378"/>
                  <a:gd name="T11" fmla="*/ 139 h 271"/>
                  <a:gd name="T12" fmla="*/ 378 w 378"/>
                  <a:gd name="T13" fmla="*/ 76 h 271"/>
                  <a:gd name="T14" fmla="*/ 251 w 378"/>
                  <a:gd name="T15" fmla="*/ 94 h 271"/>
                  <a:gd name="T16" fmla="*/ 90 w 378"/>
                  <a:gd name="T17" fmla="*/ 54 h 271"/>
                  <a:gd name="T18" fmla="*/ 18 w 378"/>
                  <a:gd name="T19" fmla="*/ 0 h 271"/>
                  <a:gd name="T20" fmla="*/ 18 w 378"/>
                  <a:gd name="T21" fmla="*/ 0 h 27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b="1" i="1" u="sng">
                  <a:solidFill>
                    <a:srgbClr val="090703"/>
                  </a:solidFill>
                  <a:latin typeface="VNI-Times" pitchFamily="2" charset="0"/>
                </a:endParaRPr>
              </a:p>
            </p:txBody>
          </p:sp>
          <p:sp>
            <p:nvSpPr>
              <p:cNvPr id="15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>
                  <a:gd name="T0" fmla="*/ 114 w 155"/>
                  <a:gd name="T1" fmla="*/ 0 h 66"/>
                  <a:gd name="T2" fmla="*/ 0 w 155"/>
                  <a:gd name="T3" fmla="*/ 0 h 66"/>
                  <a:gd name="T4" fmla="*/ 0 w 155"/>
                  <a:gd name="T5" fmla="*/ 0 h 66"/>
                  <a:gd name="T6" fmla="*/ 6 w 155"/>
                  <a:gd name="T7" fmla="*/ 17 h 66"/>
                  <a:gd name="T8" fmla="*/ 6 w 155"/>
                  <a:gd name="T9" fmla="*/ 49 h 66"/>
                  <a:gd name="T10" fmla="*/ 0 w 155"/>
                  <a:gd name="T11" fmla="*/ 68 h 66"/>
                  <a:gd name="T12" fmla="*/ 78 w 155"/>
                  <a:gd name="T13" fmla="*/ 166 h 66"/>
                  <a:gd name="T14" fmla="*/ 96 w 155"/>
                  <a:gd name="T15" fmla="*/ 117 h 66"/>
                  <a:gd name="T16" fmla="*/ 155 w 155"/>
                  <a:gd name="T17" fmla="*/ 185 h 66"/>
                  <a:gd name="T18" fmla="*/ 126 w 155"/>
                  <a:gd name="T19" fmla="*/ 68 h 66"/>
                  <a:gd name="T20" fmla="*/ 149 w 155"/>
                  <a:gd name="T21" fmla="*/ 0 h 66"/>
                  <a:gd name="T22" fmla="*/ 114 w 155"/>
                  <a:gd name="T23" fmla="*/ 0 h 66"/>
                  <a:gd name="T24" fmla="*/ 114 w 155"/>
                  <a:gd name="T25" fmla="*/ 0 h 6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b="1" i="1" u="sng">
                  <a:solidFill>
                    <a:srgbClr val="090703"/>
                  </a:solidFill>
                  <a:latin typeface="VNI-Times" pitchFamily="2" charset="0"/>
                </a:endParaRPr>
              </a:p>
            </p:txBody>
          </p:sp>
          <p:sp>
            <p:nvSpPr>
              <p:cNvPr id="16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>
                  <a:gd name="T0" fmla="*/ 6 w 42"/>
                  <a:gd name="T1" fmla="*/ 105 h 72"/>
                  <a:gd name="T2" fmla="*/ 0 w 42"/>
                  <a:gd name="T3" fmla="*/ 53 h 72"/>
                  <a:gd name="T4" fmla="*/ 12 w 42"/>
                  <a:gd name="T5" fmla="*/ 18 h 72"/>
                  <a:gd name="T6" fmla="*/ 0 w 42"/>
                  <a:gd name="T7" fmla="*/ 18 h 72"/>
                  <a:gd name="T8" fmla="*/ 12 w 42"/>
                  <a:gd name="T9" fmla="*/ 18 h 72"/>
                  <a:gd name="T10" fmla="*/ 24 w 42"/>
                  <a:gd name="T11" fmla="*/ 18 h 72"/>
                  <a:gd name="T12" fmla="*/ 36 w 42"/>
                  <a:gd name="T13" fmla="*/ 18 h 72"/>
                  <a:gd name="T14" fmla="*/ 42 w 42"/>
                  <a:gd name="T15" fmla="*/ 0 h 72"/>
                  <a:gd name="T16" fmla="*/ 30 w 42"/>
                  <a:gd name="T17" fmla="*/ 53 h 72"/>
                  <a:gd name="T18" fmla="*/ 42 w 42"/>
                  <a:gd name="T19" fmla="*/ 141 h 72"/>
                  <a:gd name="T20" fmla="*/ 12 w 42"/>
                  <a:gd name="T21" fmla="*/ 206 h 72"/>
                  <a:gd name="T22" fmla="*/ 6 w 42"/>
                  <a:gd name="T23" fmla="*/ 105 h 72"/>
                  <a:gd name="T24" fmla="*/ 6 w 42"/>
                  <a:gd name="T25" fmla="*/ 105 h 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b="1" i="1" u="sng">
                  <a:solidFill>
                    <a:srgbClr val="090703"/>
                  </a:solidFill>
                  <a:latin typeface="VNI-Times" pitchFamily="2" charset="0"/>
                </a:endParaRPr>
              </a:p>
            </p:txBody>
          </p:sp>
        </p:grpSp>
        <p:sp>
          <p:nvSpPr>
            <p:cNvPr id="11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>
                <a:gd name="T0" fmla="*/ 3976 w 3976"/>
                <a:gd name="T1" fmla="*/ 527 h 527"/>
                <a:gd name="T2" fmla="*/ 3970 w 3976"/>
                <a:gd name="T3" fmla="*/ 527 h 527"/>
                <a:gd name="T4" fmla="*/ 3844 w 3976"/>
                <a:gd name="T5" fmla="*/ 509 h 527"/>
                <a:gd name="T6" fmla="*/ 2487 w 3976"/>
                <a:gd name="T7" fmla="*/ 305 h 527"/>
                <a:gd name="T8" fmla="*/ 2039 w 3976"/>
                <a:gd name="T9" fmla="*/ 36 h 527"/>
                <a:gd name="T10" fmla="*/ 1907 w 3976"/>
                <a:gd name="T11" fmla="*/ 24 h 527"/>
                <a:gd name="T12" fmla="*/ 1883 w 3976"/>
                <a:gd name="T13" fmla="*/ 54 h 527"/>
                <a:gd name="T14" fmla="*/ 1859 w 3976"/>
                <a:gd name="T15" fmla="*/ 54 h 527"/>
                <a:gd name="T16" fmla="*/ 1830 w 3976"/>
                <a:gd name="T17" fmla="*/ 30 h 527"/>
                <a:gd name="T18" fmla="*/ 1704 w 3976"/>
                <a:gd name="T19" fmla="*/ 102 h 527"/>
                <a:gd name="T20" fmla="*/ 1608 w 3976"/>
                <a:gd name="T21" fmla="*/ 126 h 527"/>
                <a:gd name="T22" fmla="*/ 1561 w 3976"/>
                <a:gd name="T23" fmla="*/ 132 h 527"/>
                <a:gd name="T24" fmla="*/ 1495 w 3976"/>
                <a:gd name="T25" fmla="*/ 102 h 527"/>
                <a:gd name="T26" fmla="*/ 1357 w 3976"/>
                <a:gd name="T27" fmla="*/ 126 h 527"/>
                <a:gd name="T28" fmla="*/ 1285 w 3976"/>
                <a:gd name="T29" fmla="*/ 24 h 527"/>
                <a:gd name="T30" fmla="*/ 1280 w 3976"/>
                <a:gd name="T31" fmla="*/ 18 h 527"/>
                <a:gd name="T32" fmla="*/ 1262 w 3976"/>
                <a:gd name="T33" fmla="*/ 12 h 527"/>
                <a:gd name="T34" fmla="*/ 1238 w 3976"/>
                <a:gd name="T35" fmla="*/ 6 h 527"/>
                <a:gd name="T36" fmla="*/ 1220 w 3976"/>
                <a:gd name="T37" fmla="*/ 0 h 527"/>
                <a:gd name="T38" fmla="*/ 1196 w 3976"/>
                <a:gd name="T39" fmla="*/ 0 h 527"/>
                <a:gd name="T40" fmla="*/ 1166 w 3976"/>
                <a:gd name="T41" fmla="*/ 0 h 527"/>
                <a:gd name="T42" fmla="*/ 1142 w 3976"/>
                <a:gd name="T43" fmla="*/ 0 h 527"/>
                <a:gd name="T44" fmla="*/ 1136 w 3976"/>
                <a:gd name="T45" fmla="*/ 0 h 527"/>
                <a:gd name="T46" fmla="*/ 1130 w 3976"/>
                <a:gd name="T47" fmla="*/ 0 h 527"/>
                <a:gd name="T48" fmla="*/ 1124 w 3976"/>
                <a:gd name="T49" fmla="*/ 6 h 527"/>
                <a:gd name="T50" fmla="*/ 1118 w 3976"/>
                <a:gd name="T51" fmla="*/ 12 h 527"/>
                <a:gd name="T52" fmla="*/ 1100 w 3976"/>
                <a:gd name="T53" fmla="*/ 18 h 527"/>
                <a:gd name="T54" fmla="*/ 1088 w 3976"/>
                <a:gd name="T55" fmla="*/ 18 h 527"/>
                <a:gd name="T56" fmla="*/ 1070 w 3976"/>
                <a:gd name="T57" fmla="*/ 24 h 527"/>
                <a:gd name="T58" fmla="*/ 1052 w 3976"/>
                <a:gd name="T59" fmla="*/ 30 h 527"/>
                <a:gd name="T60" fmla="*/ 1034 w 3976"/>
                <a:gd name="T61" fmla="*/ 36 h 527"/>
                <a:gd name="T62" fmla="*/ 1028 w 3976"/>
                <a:gd name="T63" fmla="*/ 42 h 527"/>
                <a:gd name="T64" fmla="*/ 969 w 3976"/>
                <a:gd name="T65" fmla="*/ 60 h 527"/>
                <a:gd name="T66" fmla="*/ 921 w 3976"/>
                <a:gd name="T67" fmla="*/ 72 h 527"/>
                <a:gd name="T68" fmla="*/ 855 w 3976"/>
                <a:gd name="T69" fmla="*/ 48 h 527"/>
                <a:gd name="T70" fmla="*/ 825 w 3976"/>
                <a:gd name="T71" fmla="*/ 48 h 527"/>
                <a:gd name="T72" fmla="*/ 759 w 3976"/>
                <a:gd name="T73" fmla="*/ 72 h 527"/>
                <a:gd name="T74" fmla="*/ 735 w 3976"/>
                <a:gd name="T75" fmla="*/ 72 h 527"/>
                <a:gd name="T76" fmla="*/ 706 w 3976"/>
                <a:gd name="T77" fmla="*/ 60 h 527"/>
                <a:gd name="T78" fmla="*/ 640 w 3976"/>
                <a:gd name="T79" fmla="*/ 60 h 527"/>
                <a:gd name="T80" fmla="*/ 544 w 3976"/>
                <a:gd name="T81" fmla="*/ 72 h 527"/>
                <a:gd name="T82" fmla="*/ 389 w 3976"/>
                <a:gd name="T83" fmla="*/ 18 h 527"/>
                <a:gd name="T84" fmla="*/ 323 w 3976"/>
                <a:gd name="T85" fmla="*/ 60 h 527"/>
                <a:gd name="T86" fmla="*/ 317 w 3976"/>
                <a:gd name="T87" fmla="*/ 60 h 527"/>
                <a:gd name="T88" fmla="*/ 305 w 3976"/>
                <a:gd name="T89" fmla="*/ 72 h 527"/>
                <a:gd name="T90" fmla="*/ 287 w 3976"/>
                <a:gd name="T91" fmla="*/ 78 h 527"/>
                <a:gd name="T92" fmla="*/ 263 w 3976"/>
                <a:gd name="T93" fmla="*/ 90 h 527"/>
                <a:gd name="T94" fmla="*/ 203 w 3976"/>
                <a:gd name="T95" fmla="*/ 120 h 527"/>
                <a:gd name="T96" fmla="*/ 149 w 3976"/>
                <a:gd name="T97" fmla="*/ 150 h 527"/>
                <a:gd name="T98" fmla="*/ 78 w 3976"/>
                <a:gd name="T99" fmla="*/ 168 h 527"/>
                <a:gd name="T100" fmla="*/ 0 w 3976"/>
                <a:gd name="T101" fmla="*/ 180 h 527"/>
                <a:gd name="T102" fmla="*/ 0 w 3976"/>
                <a:gd name="T103" fmla="*/ 527 h 527"/>
                <a:gd name="T104" fmla="*/ 1010 w 3976"/>
                <a:gd name="T105" fmla="*/ 527 h 527"/>
                <a:gd name="T106" fmla="*/ 3725 w 3976"/>
                <a:gd name="T107" fmla="*/ 527 h 527"/>
                <a:gd name="T108" fmla="*/ 3976 w 3976"/>
                <a:gd name="T109" fmla="*/ 527 h 527"/>
                <a:gd name="T110" fmla="*/ 3976 w 3976"/>
                <a:gd name="T111" fmla="*/ 527 h 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 b="1" i="1" u="sng">
                <a:solidFill>
                  <a:srgbClr val="090703"/>
                </a:solidFill>
                <a:latin typeface="VNI-Times" pitchFamily="2" charset="0"/>
              </a:endParaRPr>
            </a:p>
          </p:txBody>
        </p:sp>
      </p:grpSp>
      <p:grpSp>
        <p:nvGrpSpPr>
          <p:cNvPr id="17" name="Group 15"/>
          <p:cNvGrpSpPr>
            <a:grpSpLocks/>
          </p:cNvGrpSpPr>
          <p:nvPr/>
        </p:nvGrpSpPr>
        <p:grpSpPr bwMode="auto">
          <a:xfrm>
            <a:off x="627063" y="6021388"/>
            <a:ext cx="5684837" cy="849312"/>
            <a:chOff x="395" y="3793"/>
            <a:chExt cx="3581" cy="535"/>
          </a:xfrm>
        </p:grpSpPr>
        <p:sp>
          <p:nvSpPr>
            <p:cNvPr id="18" name="Freeform 16"/>
            <p:cNvSpPr>
              <a:spLocks/>
            </p:cNvSpPr>
            <p:nvPr userDrawn="1"/>
          </p:nvSpPr>
          <p:spPr bwMode="auto">
            <a:xfrm>
              <a:off x="1196" y="3793"/>
              <a:ext cx="365" cy="291"/>
            </a:xfrm>
            <a:custGeom>
              <a:avLst/>
              <a:gdLst>
                <a:gd name="T0" fmla="*/ 24 w 365"/>
                <a:gd name="T1" fmla="*/ 24 h 287"/>
                <a:gd name="T2" fmla="*/ 0 w 365"/>
                <a:gd name="T3" fmla="*/ 69 h 287"/>
                <a:gd name="T4" fmla="*/ 66 w 365"/>
                <a:gd name="T5" fmla="*/ 126 h 287"/>
                <a:gd name="T6" fmla="*/ 143 w 365"/>
                <a:gd name="T7" fmla="*/ 207 h 287"/>
                <a:gd name="T8" fmla="*/ 191 w 365"/>
                <a:gd name="T9" fmla="*/ 189 h 287"/>
                <a:gd name="T10" fmla="*/ 341 w 365"/>
                <a:gd name="T11" fmla="*/ 323 h 287"/>
                <a:gd name="T12" fmla="*/ 305 w 365"/>
                <a:gd name="T13" fmla="*/ 198 h 287"/>
                <a:gd name="T14" fmla="*/ 365 w 365"/>
                <a:gd name="T15" fmla="*/ 150 h 287"/>
                <a:gd name="T16" fmla="*/ 359 w 365"/>
                <a:gd name="T17" fmla="*/ 144 h 287"/>
                <a:gd name="T18" fmla="*/ 335 w 365"/>
                <a:gd name="T19" fmla="*/ 132 h 287"/>
                <a:gd name="T20" fmla="*/ 299 w 365"/>
                <a:gd name="T21" fmla="*/ 99 h 287"/>
                <a:gd name="T22" fmla="*/ 257 w 365"/>
                <a:gd name="T23" fmla="*/ 81 h 287"/>
                <a:gd name="T24" fmla="*/ 215 w 365"/>
                <a:gd name="T25" fmla="*/ 63 h 287"/>
                <a:gd name="T26" fmla="*/ 173 w 365"/>
                <a:gd name="T27" fmla="*/ 45 h 287"/>
                <a:gd name="T28" fmla="*/ 143 w 365"/>
                <a:gd name="T29" fmla="*/ 24 h 287"/>
                <a:gd name="T30" fmla="*/ 131 w 365"/>
                <a:gd name="T31" fmla="*/ 18 h 287"/>
                <a:gd name="T32" fmla="*/ 107 w 365"/>
                <a:gd name="T33" fmla="*/ 18 h 287"/>
                <a:gd name="T34" fmla="*/ 95 w 365"/>
                <a:gd name="T35" fmla="*/ 18 h 287"/>
                <a:gd name="T36" fmla="*/ 72 w 365"/>
                <a:gd name="T37" fmla="*/ 12 h 287"/>
                <a:gd name="T38" fmla="*/ 66 w 365"/>
                <a:gd name="T39" fmla="*/ 12 h 287"/>
                <a:gd name="T40" fmla="*/ 54 w 365"/>
                <a:gd name="T41" fmla="*/ 6 h 287"/>
                <a:gd name="T42" fmla="*/ 42 w 365"/>
                <a:gd name="T43" fmla="*/ 0 h 287"/>
                <a:gd name="T44" fmla="*/ 30 w 365"/>
                <a:gd name="T45" fmla="*/ 0 h 287"/>
                <a:gd name="T46" fmla="*/ 24 w 365"/>
                <a:gd name="T47" fmla="*/ 24 h 287"/>
                <a:gd name="T48" fmla="*/ 24 w 365"/>
                <a:gd name="T49" fmla="*/ 24 h 28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i="1" u="sng">
                <a:solidFill>
                  <a:srgbClr val="090703"/>
                </a:solidFill>
                <a:latin typeface="VNI-Times" pitchFamily="2" charset="0"/>
              </a:endParaRPr>
            </a:p>
          </p:txBody>
        </p:sp>
        <p:sp>
          <p:nvSpPr>
            <p:cNvPr id="19" name="Freeform 17"/>
            <p:cNvSpPr>
              <a:spLocks/>
            </p:cNvSpPr>
            <p:nvPr userDrawn="1"/>
          </p:nvSpPr>
          <p:spPr bwMode="auto">
            <a:xfrm>
              <a:off x="1943" y="3829"/>
              <a:ext cx="2033" cy="499"/>
            </a:xfrm>
            <a:custGeom>
              <a:avLst/>
              <a:gdLst>
                <a:gd name="T0" fmla="*/ 186 w 2033"/>
                <a:gd name="T1" fmla="*/ 18 h 499"/>
                <a:gd name="T2" fmla="*/ 138 w 2033"/>
                <a:gd name="T3" fmla="*/ 6 h 499"/>
                <a:gd name="T4" fmla="*/ 96 w 2033"/>
                <a:gd name="T5" fmla="*/ 0 h 499"/>
                <a:gd name="T6" fmla="*/ 36 w 2033"/>
                <a:gd name="T7" fmla="*/ 0 h 499"/>
                <a:gd name="T8" fmla="*/ 12 w 2033"/>
                <a:gd name="T9" fmla="*/ 25 h 499"/>
                <a:gd name="T10" fmla="*/ 0 w 2033"/>
                <a:gd name="T11" fmla="*/ 128 h 499"/>
                <a:gd name="T12" fmla="*/ 60 w 2033"/>
                <a:gd name="T13" fmla="*/ 104 h 499"/>
                <a:gd name="T14" fmla="*/ 90 w 2033"/>
                <a:gd name="T15" fmla="*/ 134 h 499"/>
                <a:gd name="T16" fmla="*/ 150 w 2033"/>
                <a:gd name="T17" fmla="*/ 153 h 499"/>
                <a:gd name="T18" fmla="*/ 209 w 2033"/>
                <a:gd name="T19" fmla="*/ 273 h 499"/>
                <a:gd name="T20" fmla="*/ 401 w 2033"/>
                <a:gd name="T21" fmla="*/ 359 h 499"/>
                <a:gd name="T22" fmla="*/ 777 w 2033"/>
                <a:gd name="T23" fmla="*/ 359 h 499"/>
                <a:gd name="T24" fmla="*/ 2033 w 2033"/>
                <a:gd name="T25" fmla="*/ 499 h 499"/>
                <a:gd name="T26" fmla="*/ 2033 w 2033"/>
                <a:gd name="T27" fmla="*/ 499 h 499"/>
                <a:gd name="T28" fmla="*/ 1991 w 2033"/>
                <a:gd name="T29" fmla="*/ 493 h 499"/>
                <a:gd name="T30" fmla="*/ 676 w 2033"/>
                <a:gd name="T31" fmla="*/ 243 h 499"/>
                <a:gd name="T32" fmla="*/ 514 w 2033"/>
                <a:gd name="T33" fmla="*/ 159 h 499"/>
                <a:gd name="T34" fmla="*/ 425 w 2033"/>
                <a:gd name="T35" fmla="*/ 110 h 499"/>
                <a:gd name="T36" fmla="*/ 365 w 2033"/>
                <a:gd name="T37" fmla="*/ 92 h 499"/>
                <a:gd name="T38" fmla="*/ 281 w 2033"/>
                <a:gd name="T39" fmla="*/ 61 h 499"/>
                <a:gd name="T40" fmla="*/ 186 w 2033"/>
                <a:gd name="T41" fmla="*/ 18 h 499"/>
                <a:gd name="T42" fmla="*/ 186 w 2033"/>
                <a:gd name="T43" fmla="*/ 18 h 49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i="1" u="sng">
                <a:solidFill>
                  <a:srgbClr val="090703"/>
                </a:solidFill>
                <a:latin typeface="VNI-Times" pitchFamily="2" charset="0"/>
              </a:endParaRPr>
            </a:p>
          </p:txBody>
        </p:sp>
        <p:sp>
          <p:nvSpPr>
            <p:cNvPr id="20" name="Freeform 18"/>
            <p:cNvSpPr>
              <a:spLocks/>
            </p:cNvSpPr>
            <p:nvPr userDrawn="1"/>
          </p:nvSpPr>
          <p:spPr bwMode="auto">
            <a:xfrm>
              <a:off x="1830" y="3823"/>
              <a:ext cx="71" cy="61"/>
            </a:xfrm>
            <a:custGeom>
              <a:avLst/>
              <a:gdLst>
                <a:gd name="T0" fmla="*/ 0 w 71"/>
                <a:gd name="T1" fmla="*/ 18 h 60"/>
                <a:gd name="T2" fmla="*/ 6 w 71"/>
                <a:gd name="T3" fmla="*/ 18 h 60"/>
                <a:gd name="T4" fmla="*/ 12 w 71"/>
                <a:gd name="T5" fmla="*/ 12 h 60"/>
                <a:gd name="T6" fmla="*/ 6 w 71"/>
                <a:gd name="T7" fmla="*/ 6 h 60"/>
                <a:gd name="T8" fmla="*/ 0 w 71"/>
                <a:gd name="T9" fmla="*/ 0 h 60"/>
                <a:gd name="T10" fmla="*/ 29 w 71"/>
                <a:gd name="T11" fmla="*/ 18 h 60"/>
                <a:gd name="T12" fmla="*/ 53 w 71"/>
                <a:gd name="T13" fmla="*/ 18 h 60"/>
                <a:gd name="T14" fmla="*/ 59 w 71"/>
                <a:gd name="T15" fmla="*/ 39 h 60"/>
                <a:gd name="T16" fmla="*/ 65 w 71"/>
                <a:gd name="T17" fmla="*/ 51 h 60"/>
                <a:gd name="T18" fmla="*/ 71 w 71"/>
                <a:gd name="T19" fmla="*/ 63 h 60"/>
                <a:gd name="T20" fmla="*/ 71 w 71"/>
                <a:gd name="T21" fmla="*/ 69 h 60"/>
                <a:gd name="T22" fmla="*/ 59 w 71"/>
                <a:gd name="T23" fmla="*/ 63 h 60"/>
                <a:gd name="T24" fmla="*/ 47 w 71"/>
                <a:gd name="T25" fmla="*/ 51 h 60"/>
                <a:gd name="T26" fmla="*/ 23 w 71"/>
                <a:gd name="T27" fmla="*/ 39 h 60"/>
                <a:gd name="T28" fmla="*/ 23 w 71"/>
                <a:gd name="T29" fmla="*/ 45 h 60"/>
                <a:gd name="T30" fmla="*/ 18 w 71"/>
                <a:gd name="T31" fmla="*/ 51 h 60"/>
                <a:gd name="T32" fmla="*/ 12 w 71"/>
                <a:gd name="T33" fmla="*/ 57 h 60"/>
                <a:gd name="T34" fmla="*/ 6 w 71"/>
                <a:gd name="T35" fmla="*/ 57 h 60"/>
                <a:gd name="T36" fmla="*/ 6 w 71"/>
                <a:gd name="T37" fmla="*/ 57 h 60"/>
                <a:gd name="T38" fmla="*/ 6 w 71"/>
                <a:gd name="T39" fmla="*/ 45 h 60"/>
                <a:gd name="T40" fmla="*/ 0 w 71"/>
                <a:gd name="T41" fmla="*/ 18 h 60"/>
                <a:gd name="T42" fmla="*/ 0 w 71"/>
                <a:gd name="T43" fmla="*/ 18 h 6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i="1" u="sng">
                <a:solidFill>
                  <a:srgbClr val="090703"/>
                </a:solidFill>
                <a:latin typeface="VNI-Times" pitchFamily="2" charset="0"/>
              </a:endParaRPr>
            </a:p>
          </p:txBody>
        </p:sp>
        <p:sp>
          <p:nvSpPr>
            <p:cNvPr id="21" name="Freeform 19"/>
            <p:cNvSpPr>
              <a:spLocks/>
            </p:cNvSpPr>
            <p:nvPr userDrawn="1"/>
          </p:nvSpPr>
          <p:spPr bwMode="auto">
            <a:xfrm>
              <a:off x="855" y="3842"/>
              <a:ext cx="161" cy="164"/>
            </a:xfrm>
            <a:custGeom>
              <a:avLst/>
              <a:gdLst>
                <a:gd name="T0" fmla="*/ 30 w 161"/>
                <a:gd name="T1" fmla="*/ 0 h 162"/>
                <a:gd name="T2" fmla="*/ 48 w 161"/>
                <a:gd name="T3" fmla="*/ 6 h 162"/>
                <a:gd name="T4" fmla="*/ 72 w 161"/>
                <a:gd name="T5" fmla="*/ 6 h 162"/>
                <a:gd name="T6" fmla="*/ 114 w 161"/>
                <a:gd name="T7" fmla="*/ 12 h 162"/>
                <a:gd name="T8" fmla="*/ 96 w 161"/>
                <a:gd name="T9" fmla="*/ 63 h 162"/>
                <a:gd name="T10" fmla="*/ 96 w 161"/>
                <a:gd name="T11" fmla="*/ 69 h 162"/>
                <a:gd name="T12" fmla="*/ 102 w 161"/>
                <a:gd name="T13" fmla="*/ 81 h 162"/>
                <a:gd name="T14" fmla="*/ 108 w 161"/>
                <a:gd name="T15" fmla="*/ 93 h 162"/>
                <a:gd name="T16" fmla="*/ 120 w 161"/>
                <a:gd name="T17" fmla="*/ 105 h 162"/>
                <a:gd name="T18" fmla="*/ 143 w 161"/>
                <a:gd name="T19" fmla="*/ 124 h 162"/>
                <a:gd name="T20" fmla="*/ 155 w 161"/>
                <a:gd name="T21" fmla="*/ 156 h 162"/>
                <a:gd name="T22" fmla="*/ 161 w 161"/>
                <a:gd name="T23" fmla="*/ 174 h 162"/>
                <a:gd name="T24" fmla="*/ 161 w 161"/>
                <a:gd name="T25" fmla="*/ 180 h 162"/>
                <a:gd name="T26" fmla="*/ 96 w 161"/>
                <a:gd name="T27" fmla="*/ 111 h 162"/>
                <a:gd name="T28" fmla="*/ 30 w 161"/>
                <a:gd name="T29" fmla="*/ 63 h 162"/>
                <a:gd name="T30" fmla="*/ 0 w 161"/>
                <a:gd name="T31" fmla="*/ 0 h 162"/>
                <a:gd name="T32" fmla="*/ 30 w 161"/>
                <a:gd name="T33" fmla="*/ 0 h 162"/>
                <a:gd name="T34" fmla="*/ 30 w 161"/>
                <a:gd name="T35" fmla="*/ 0 h 16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i="1" u="sng">
                <a:solidFill>
                  <a:srgbClr val="090703"/>
                </a:solidFill>
                <a:latin typeface="VNI-Times" pitchFamily="2" charset="0"/>
              </a:endParaRPr>
            </a:p>
          </p:txBody>
        </p:sp>
        <p:sp>
          <p:nvSpPr>
            <p:cNvPr id="22" name="Freeform 20"/>
            <p:cNvSpPr>
              <a:spLocks/>
            </p:cNvSpPr>
            <p:nvPr userDrawn="1"/>
          </p:nvSpPr>
          <p:spPr bwMode="auto">
            <a:xfrm>
              <a:off x="706" y="3854"/>
              <a:ext cx="59" cy="61"/>
            </a:xfrm>
            <a:custGeom>
              <a:avLst/>
              <a:gdLst>
                <a:gd name="T0" fmla="*/ 59 w 59"/>
                <a:gd name="T1" fmla="*/ 6 h 60"/>
                <a:gd name="T2" fmla="*/ 41 w 59"/>
                <a:gd name="T3" fmla="*/ 39 h 60"/>
                <a:gd name="T4" fmla="*/ 41 w 59"/>
                <a:gd name="T5" fmla="*/ 45 h 60"/>
                <a:gd name="T6" fmla="*/ 47 w 59"/>
                <a:gd name="T7" fmla="*/ 51 h 60"/>
                <a:gd name="T8" fmla="*/ 53 w 59"/>
                <a:gd name="T9" fmla="*/ 63 h 60"/>
                <a:gd name="T10" fmla="*/ 53 w 59"/>
                <a:gd name="T11" fmla="*/ 69 h 60"/>
                <a:gd name="T12" fmla="*/ 47 w 59"/>
                <a:gd name="T13" fmla="*/ 63 h 60"/>
                <a:gd name="T14" fmla="*/ 35 w 59"/>
                <a:gd name="T15" fmla="*/ 57 h 60"/>
                <a:gd name="T16" fmla="*/ 23 w 59"/>
                <a:gd name="T17" fmla="*/ 45 h 60"/>
                <a:gd name="T18" fmla="*/ 17 w 59"/>
                <a:gd name="T19" fmla="*/ 39 h 60"/>
                <a:gd name="T20" fmla="*/ 0 w 59"/>
                <a:gd name="T21" fmla="*/ 0 h 60"/>
                <a:gd name="T22" fmla="*/ 59 w 59"/>
                <a:gd name="T23" fmla="*/ 6 h 60"/>
                <a:gd name="T24" fmla="*/ 59 w 59"/>
                <a:gd name="T25" fmla="*/ 6 h 6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i="1" u="sng">
                <a:solidFill>
                  <a:srgbClr val="090703"/>
                </a:solidFill>
                <a:latin typeface="VNI-Times" pitchFamily="2" charset="0"/>
              </a:endParaRPr>
            </a:p>
          </p:txBody>
        </p:sp>
        <p:sp>
          <p:nvSpPr>
            <p:cNvPr id="23" name="Freeform 21"/>
            <p:cNvSpPr>
              <a:spLocks/>
            </p:cNvSpPr>
            <p:nvPr userDrawn="1"/>
          </p:nvSpPr>
          <p:spPr bwMode="auto">
            <a:xfrm>
              <a:off x="395" y="3811"/>
              <a:ext cx="245" cy="207"/>
            </a:xfrm>
            <a:custGeom>
              <a:avLst/>
              <a:gdLst>
                <a:gd name="T0" fmla="*/ 233 w 245"/>
                <a:gd name="T1" fmla="*/ 45 h 204"/>
                <a:gd name="T2" fmla="*/ 245 w 245"/>
                <a:gd name="T3" fmla="*/ 51 h 204"/>
                <a:gd name="T4" fmla="*/ 209 w 245"/>
                <a:gd name="T5" fmla="*/ 93 h 204"/>
                <a:gd name="T6" fmla="*/ 143 w 245"/>
                <a:gd name="T7" fmla="*/ 150 h 204"/>
                <a:gd name="T8" fmla="*/ 167 w 245"/>
                <a:gd name="T9" fmla="*/ 176 h 204"/>
                <a:gd name="T10" fmla="*/ 179 w 245"/>
                <a:gd name="T11" fmla="*/ 231 h 204"/>
                <a:gd name="T12" fmla="*/ 77 w 245"/>
                <a:gd name="T13" fmla="*/ 150 h 204"/>
                <a:gd name="T14" fmla="*/ 47 w 245"/>
                <a:gd name="T15" fmla="*/ 93 h 204"/>
                <a:gd name="T16" fmla="*/ 89 w 245"/>
                <a:gd name="T17" fmla="*/ 75 h 204"/>
                <a:gd name="T18" fmla="*/ 59 w 245"/>
                <a:gd name="T19" fmla="*/ 45 h 204"/>
                <a:gd name="T20" fmla="*/ 0 w 245"/>
                <a:gd name="T21" fmla="*/ 12 h 204"/>
                <a:gd name="T22" fmla="*/ 0 w 245"/>
                <a:gd name="T23" fmla="*/ 0 h 204"/>
                <a:gd name="T24" fmla="*/ 6 w 245"/>
                <a:gd name="T25" fmla="*/ 0 h 204"/>
                <a:gd name="T26" fmla="*/ 12 w 245"/>
                <a:gd name="T27" fmla="*/ 0 h 204"/>
                <a:gd name="T28" fmla="*/ 47 w 245"/>
                <a:gd name="T29" fmla="*/ 6 h 204"/>
                <a:gd name="T30" fmla="*/ 77 w 245"/>
                <a:gd name="T31" fmla="*/ 6 h 204"/>
                <a:gd name="T32" fmla="*/ 83 w 245"/>
                <a:gd name="T33" fmla="*/ 6 h 204"/>
                <a:gd name="T34" fmla="*/ 89 w 245"/>
                <a:gd name="T35" fmla="*/ 6 h 204"/>
                <a:gd name="T36" fmla="*/ 101 w 245"/>
                <a:gd name="T37" fmla="*/ 12 h 204"/>
                <a:gd name="T38" fmla="*/ 125 w 245"/>
                <a:gd name="T39" fmla="*/ 12 h 204"/>
                <a:gd name="T40" fmla="*/ 143 w 245"/>
                <a:gd name="T41" fmla="*/ 18 h 204"/>
                <a:gd name="T42" fmla="*/ 149 w 245"/>
                <a:gd name="T43" fmla="*/ 18 h 204"/>
                <a:gd name="T44" fmla="*/ 149 w 245"/>
                <a:gd name="T45" fmla="*/ 18 h 204"/>
                <a:gd name="T46" fmla="*/ 203 w 245"/>
                <a:gd name="T47" fmla="*/ 24 h 204"/>
                <a:gd name="T48" fmla="*/ 233 w 245"/>
                <a:gd name="T49" fmla="*/ 45 h 204"/>
                <a:gd name="T50" fmla="*/ 233 w 245"/>
                <a:gd name="T51" fmla="*/ 45 h 20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i="1" u="sng">
                <a:solidFill>
                  <a:srgbClr val="090703"/>
                </a:solidFill>
                <a:latin typeface="VNI-Times" pitchFamily="2" charset="0"/>
              </a:endParaRPr>
            </a:p>
          </p:txBody>
        </p:sp>
      </p:grpSp>
      <p:sp>
        <p:nvSpPr>
          <p:cNvPr id="10262" name="Rectangle 2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447800"/>
            <a:ext cx="8229600" cy="1736725"/>
          </a:xfrm>
        </p:spPr>
        <p:txBody>
          <a:bodyPr/>
          <a:lstStyle>
            <a:lvl1pPr>
              <a:defRPr sz="54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10263" name="Rectangle 2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4290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24" name="Rectangle 2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5" name="Rectangle 2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D999B8-2292-44A8-9875-CC669A2ECCEB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26" name="Rectangle 26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033263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200FBC-6796-447B-866E-EA05EC150510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858852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50BE41-CFC2-44BB-80FB-EE618D18349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691570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C39EC5-5305-4AF0-9284-DDBE2F332D3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053269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78165E-DFC3-47BA-B8CC-CCAEDC7AAED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733294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7083DF-0F9E-47B5-89E1-DDCE980BEB81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91704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DA0FF3-D158-476E-B552-26B809C4A5B6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47401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BF463-93E4-4539-BD07-8CC8DFFA79C6}" type="datetimeFigureOut">
              <a:rPr lang="en-US" smtClean="0"/>
              <a:t>1/19/2025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F6E99-2C85-4499-B947-180B63BF96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84219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E6D757-68A5-4FE0-BD2F-1ABF8062BEC0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514094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9E8B38-7AE9-4E24-A367-D2F6074E84B0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540429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DED53C-5075-4465-B01D-9AC634D150A7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611690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5867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B5FEEC-032D-497F-BE56-F2231EA93FA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510780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E833CFB6-7359-489A-9FF0-4156D3BF9719}" type="datetimeFigureOut">
              <a:rPr lang="en-US">
                <a:solidFill>
                  <a:srgbClr val="FFFFFF"/>
                </a:solidFill>
              </a:rPr>
              <a:pPr>
                <a:defRPr/>
              </a:pPr>
              <a:t>1/19/2025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F4683959-731A-41BC-9D40-0CDAA4EBA5B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41976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BF463-93E4-4539-BD07-8CC8DFFA79C6}" type="datetimeFigureOut">
              <a:rPr lang="en-US" smtClean="0"/>
              <a:t>1/19/2025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F6E99-2C85-4499-B947-180B63BF96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2628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BF463-93E4-4539-BD07-8CC8DFFA79C6}" type="datetimeFigureOut">
              <a:rPr lang="en-US" smtClean="0"/>
              <a:t>1/19/2025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F6E99-2C85-4499-B947-180B63BF96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6068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BF463-93E4-4539-BD07-8CC8DFFA79C6}" type="datetimeFigureOut">
              <a:rPr lang="en-US" smtClean="0"/>
              <a:t>1/19/2025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F6E99-2C85-4499-B947-180B63BF96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971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BF463-93E4-4539-BD07-8CC8DFFA79C6}" type="datetimeFigureOut">
              <a:rPr lang="en-US" smtClean="0"/>
              <a:t>1/19/2025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F6E99-2C85-4499-B947-180B63BF96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7314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BF463-93E4-4539-BD07-8CC8DFFA79C6}" type="datetimeFigureOut">
              <a:rPr lang="en-US" smtClean="0"/>
              <a:t>1/19/2025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F6E99-2C85-4499-B947-180B63BF96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224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BF463-93E4-4539-BD07-8CC8DFFA79C6}" type="datetimeFigureOut">
              <a:rPr lang="en-US" smtClean="0"/>
              <a:t>1/19/2025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F6E99-2C85-4499-B947-180B63BF96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0052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7BF463-93E4-4539-BD07-8CC8DFFA79C6}" type="datetimeFigureOut">
              <a:rPr lang="en-US" smtClean="0"/>
              <a:t>1/19/2025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EF6E99-2C85-4499-B947-180B63BF96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7761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28E15E-4FF8-4DBA-B4FF-219B5BE93B8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201C64-7550-488A-BAA7-1A0DE98AF0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4171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46275"/>
                <a:invGamma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1049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>
                <a:gd name="T0" fmla="*/ 4009 w 6027"/>
                <a:gd name="T1" fmla="*/ 9 h 2296"/>
                <a:gd name="T2" fmla="*/ 0 w 6027"/>
                <a:gd name="T3" fmla="*/ 9 h 2296"/>
                <a:gd name="T4" fmla="*/ 0 w 6027"/>
                <a:gd name="T5" fmla="*/ 0 h 2296"/>
                <a:gd name="T6" fmla="*/ 4009 w 6027"/>
                <a:gd name="T7" fmla="*/ 0 h 2296"/>
                <a:gd name="T8" fmla="*/ 4009 w 6027"/>
                <a:gd name="T9" fmla="*/ 9 h 2296"/>
                <a:gd name="T10" fmla="*/ 4009 w 6027"/>
                <a:gd name="T11" fmla="*/ 9 h 229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i="1" u="sng">
                <a:solidFill>
                  <a:srgbClr val="090703"/>
                </a:solidFill>
                <a:latin typeface="VNI-Times" pitchFamily="2" charset="0"/>
              </a:endParaRPr>
            </a:p>
          </p:txBody>
        </p:sp>
        <p:sp>
          <p:nvSpPr>
            <p:cNvPr id="9220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>
                <a:gd name="T0" fmla="*/ 6027 w 6027"/>
                <a:gd name="T1" fmla="*/ 2296 h 2296"/>
                <a:gd name="T2" fmla="*/ 0 w 6027"/>
                <a:gd name="T3" fmla="*/ 2296 h 2296"/>
                <a:gd name="T4" fmla="*/ 0 w 6027"/>
                <a:gd name="T5" fmla="*/ 0 h 2296"/>
                <a:gd name="T6" fmla="*/ 6027 w 6027"/>
                <a:gd name="T7" fmla="*/ 0 h 2296"/>
                <a:gd name="T8" fmla="*/ 6027 w 6027"/>
                <a:gd name="T9" fmla="*/ 2296 h 2296"/>
                <a:gd name="T10" fmla="*/ 6027 w 6027"/>
                <a:gd name="T11" fmla="*/ 2296 h 2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 b="1" i="1" u="sng">
                <a:solidFill>
                  <a:srgbClr val="090703"/>
                </a:solidFill>
                <a:latin typeface="VNI-Times" pitchFamily="2" charset="0"/>
              </a:endParaRPr>
            </a:p>
          </p:txBody>
        </p:sp>
      </p:grpSp>
      <p:sp>
        <p:nvSpPr>
          <p:cNvPr id="1027" name="Freeform 5"/>
          <p:cNvSpPr>
            <a:spLocks/>
          </p:cNvSpPr>
          <p:nvPr/>
        </p:nvSpPr>
        <p:spPr bwMode="hidden">
          <a:xfrm>
            <a:off x="6248400" y="6262688"/>
            <a:ext cx="2895600" cy="609600"/>
          </a:xfrm>
          <a:custGeom>
            <a:avLst/>
            <a:gdLst>
              <a:gd name="T0" fmla="*/ 2147483647 w 5748"/>
              <a:gd name="T1" fmla="*/ 2147483647 h 246"/>
              <a:gd name="T2" fmla="*/ 0 w 5748"/>
              <a:gd name="T3" fmla="*/ 2147483647 h 246"/>
              <a:gd name="T4" fmla="*/ 0 w 5748"/>
              <a:gd name="T5" fmla="*/ 0 h 246"/>
              <a:gd name="T6" fmla="*/ 2147483647 w 5748"/>
              <a:gd name="T7" fmla="*/ 0 h 246"/>
              <a:gd name="T8" fmla="*/ 2147483647 w 5748"/>
              <a:gd name="T9" fmla="*/ 2147483647 h 246"/>
              <a:gd name="T10" fmla="*/ 2147483647 w 5748"/>
              <a:gd name="T11" fmla="*/ 2147483647 h 24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 b="1" i="1" u="sng">
              <a:solidFill>
                <a:srgbClr val="090703"/>
              </a:solidFill>
              <a:latin typeface="VNI-Times" pitchFamily="2" charset="0"/>
            </a:endParaRPr>
          </a:p>
        </p:txBody>
      </p:sp>
      <p:grpSp>
        <p:nvGrpSpPr>
          <p:cNvPr id="1028" name="Group 6"/>
          <p:cNvGrpSpPr>
            <a:grpSpLocks/>
          </p:cNvGrpSpPr>
          <p:nvPr/>
        </p:nvGrpSpPr>
        <p:grpSpPr bwMode="auto">
          <a:xfrm>
            <a:off x="0" y="6019800"/>
            <a:ext cx="7848600" cy="857250"/>
            <a:chOff x="0" y="3792"/>
            <a:chExt cx="4944" cy="540"/>
          </a:xfrm>
        </p:grpSpPr>
        <p:sp>
          <p:nvSpPr>
            <p:cNvPr id="9223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>
                <a:gd name="T0" fmla="*/ 3132 w 3240"/>
                <a:gd name="T1" fmla="*/ 469 h 536"/>
                <a:gd name="T2" fmla="*/ 2995 w 3240"/>
                <a:gd name="T3" fmla="*/ 395 h 536"/>
                <a:gd name="T4" fmla="*/ 2911 w 3240"/>
                <a:gd name="T5" fmla="*/ 375 h 536"/>
                <a:gd name="T6" fmla="*/ 2678 w 3240"/>
                <a:gd name="T7" fmla="*/ 228 h 536"/>
                <a:gd name="T8" fmla="*/ 2553 w 3240"/>
                <a:gd name="T9" fmla="*/ 74 h 536"/>
                <a:gd name="T10" fmla="*/ 2457 w 3240"/>
                <a:gd name="T11" fmla="*/ 7 h 536"/>
                <a:gd name="T12" fmla="*/ 2403 w 3240"/>
                <a:gd name="T13" fmla="*/ 47 h 536"/>
                <a:gd name="T14" fmla="*/ 2289 w 3240"/>
                <a:gd name="T15" fmla="*/ 74 h 536"/>
                <a:gd name="T16" fmla="*/ 2134 w 3240"/>
                <a:gd name="T17" fmla="*/ 74 h 536"/>
                <a:gd name="T18" fmla="*/ 2044 w 3240"/>
                <a:gd name="T19" fmla="*/ 128 h 536"/>
                <a:gd name="T20" fmla="*/ 1775 w 3240"/>
                <a:gd name="T21" fmla="*/ 222 h 536"/>
                <a:gd name="T22" fmla="*/ 1602 w 3240"/>
                <a:gd name="T23" fmla="*/ 181 h 536"/>
                <a:gd name="T24" fmla="*/ 1560 w 3240"/>
                <a:gd name="T25" fmla="*/ 101 h 536"/>
                <a:gd name="T26" fmla="*/ 1542 w 3240"/>
                <a:gd name="T27" fmla="*/ 87 h 536"/>
                <a:gd name="T28" fmla="*/ 1446 w 3240"/>
                <a:gd name="T29" fmla="*/ 60 h 536"/>
                <a:gd name="T30" fmla="*/ 1375 w 3240"/>
                <a:gd name="T31" fmla="*/ 74 h 536"/>
                <a:gd name="T32" fmla="*/ 1309 w 3240"/>
                <a:gd name="T33" fmla="*/ 87 h 536"/>
                <a:gd name="T34" fmla="*/ 1243 w 3240"/>
                <a:gd name="T35" fmla="*/ 13 h 536"/>
                <a:gd name="T36" fmla="*/ 1225 w 3240"/>
                <a:gd name="T37" fmla="*/ 0 h 536"/>
                <a:gd name="T38" fmla="*/ 1189 w 3240"/>
                <a:gd name="T39" fmla="*/ 0 h 536"/>
                <a:gd name="T40" fmla="*/ 1106 w 3240"/>
                <a:gd name="T41" fmla="*/ 34 h 536"/>
                <a:gd name="T42" fmla="*/ 1106 w 3240"/>
                <a:gd name="T43" fmla="*/ 34 h 536"/>
                <a:gd name="T44" fmla="*/ 1094 w 3240"/>
                <a:gd name="T45" fmla="*/ 40 h 536"/>
                <a:gd name="T46" fmla="*/ 1070 w 3240"/>
                <a:gd name="T47" fmla="*/ 54 h 536"/>
                <a:gd name="T48" fmla="*/ 1034 w 3240"/>
                <a:gd name="T49" fmla="*/ 74 h 536"/>
                <a:gd name="T50" fmla="*/ 1004 w 3240"/>
                <a:gd name="T51" fmla="*/ 74 h 536"/>
                <a:gd name="T52" fmla="*/ 986 w 3240"/>
                <a:gd name="T53" fmla="*/ 74 h 536"/>
                <a:gd name="T54" fmla="*/ 956 w 3240"/>
                <a:gd name="T55" fmla="*/ 81 h 536"/>
                <a:gd name="T56" fmla="*/ 920 w 3240"/>
                <a:gd name="T57" fmla="*/ 94 h 536"/>
                <a:gd name="T58" fmla="*/ 884 w 3240"/>
                <a:gd name="T59" fmla="*/ 107 h 536"/>
                <a:gd name="T60" fmla="*/ 843 w 3240"/>
                <a:gd name="T61" fmla="*/ 128 h 536"/>
                <a:gd name="T62" fmla="*/ 813 w 3240"/>
                <a:gd name="T63" fmla="*/ 141 h 536"/>
                <a:gd name="T64" fmla="*/ 789 w 3240"/>
                <a:gd name="T65" fmla="*/ 148 h 536"/>
                <a:gd name="T66" fmla="*/ 783 w 3240"/>
                <a:gd name="T67" fmla="*/ 154 h 536"/>
                <a:gd name="T68" fmla="*/ 556 w 3240"/>
                <a:gd name="T69" fmla="*/ 228 h 536"/>
                <a:gd name="T70" fmla="*/ 394 w 3240"/>
                <a:gd name="T71" fmla="*/ 294 h 536"/>
                <a:gd name="T72" fmla="*/ 107 w 3240"/>
                <a:gd name="T73" fmla="*/ 462 h 536"/>
                <a:gd name="T74" fmla="*/ 0 w 3240"/>
                <a:gd name="T75" fmla="*/ 536 h 536"/>
                <a:gd name="T76" fmla="*/ 3240 w 3240"/>
                <a:gd name="T77" fmla="*/ 536 h 536"/>
                <a:gd name="T78" fmla="*/ 3132 w 3240"/>
                <a:gd name="T79" fmla="*/ 469 h 536"/>
                <a:gd name="T80" fmla="*/ 3132 w 3240"/>
                <a:gd name="T81" fmla="*/ 469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 b="1" i="1" u="sng">
                <a:solidFill>
                  <a:srgbClr val="090703"/>
                </a:solidFill>
                <a:latin typeface="VNI-Times" pitchFamily="2" charset="0"/>
              </a:endParaRPr>
            </a:p>
          </p:txBody>
        </p:sp>
        <p:grpSp>
          <p:nvGrpSpPr>
            <p:cNvPr id="1042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8" cy="540"/>
              <a:chOff x="2486" y="3792"/>
              <a:chExt cx="2458" cy="540"/>
            </a:xfrm>
          </p:grpSpPr>
          <p:sp>
            <p:nvSpPr>
              <p:cNvPr id="1044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6" cy="533"/>
              </a:xfrm>
              <a:custGeom>
                <a:avLst/>
                <a:gdLst>
                  <a:gd name="T0" fmla="*/ 636 w 996"/>
                  <a:gd name="T1" fmla="*/ 373 h 533"/>
                  <a:gd name="T2" fmla="*/ 495 w 996"/>
                  <a:gd name="T3" fmla="*/ 370 h 533"/>
                  <a:gd name="T4" fmla="*/ 280 w 996"/>
                  <a:gd name="T5" fmla="*/ 249 h 533"/>
                  <a:gd name="T6" fmla="*/ 127 w 996"/>
                  <a:gd name="T7" fmla="*/ 66 h 533"/>
                  <a:gd name="T8" fmla="*/ 0 w 996"/>
                  <a:gd name="T9" fmla="*/ 0 h 533"/>
                  <a:gd name="T10" fmla="*/ 22 w 996"/>
                  <a:gd name="T11" fmla="*/ 26 h 533"/>
                  <a:gd name="T12" fmla="*/ 0 w 996"/>
                  <a:gd name="T13" fmla="*/ 65 h 533"/>
                  <a:gd name="T14" fmla="*/ 30 w 996"/>
                  <a:gd name="T15" fmla="*/ 119 h 533"/>
                  <a:gd name="T16" fmla="*/ 75 w 996"/>
                  <a:gd name="T17" fmla="*/ 243 h 533"/>
                  <a:gd name="T18" fmla="*/ 45 w 996"/>
                  <a:gd name="T19" fmla="*/ 422 h 533"/>
                  <a:gd name="T20" fmla="*/ 200 w 996"/>
                  <a:gd name="T21" fmla="*/ 329 h 533"/>
                  <a:gd name="T22" fmla="*/ 612 w 996"/>
                  <a:gd name="T23" fmla="*/ 533 h 533"/>
                  <a:gd name="T24" fmla="*/ 996 w 996"/>
                  <a:gd name="T25" fmla="*/ 529 h 533"/>
                  <a:gd name="T26" fmla="*/ 828 w 996"/>
                  <a:gd name="T27" fmla="*/ 473 h 533"/>
                  <a:gd name="T28" fmla="*/ 636 w 996"/>
                  <a:gd name="T29" fmla="*/ 373 h 533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996" h="533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612" y="533"/>
                    </a:lnTo>
                    <a:lnTo>
                      <a:pt x="996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b="1" i="1" u="sng">
                  <a:solidFill>
                    <a:srgbClr val="090703"/>
                  </a:solidFill>
                  <a:latin typeface="VNI-Times" pitchFamily="2" charset="0"/>
                </a:endParaRPr>
              </a:p>
            </p:txBody>
          </p:sp>
          <p:sp>
            <p:nvSpPr>
              <p:cNvPr id="1045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>
                  <a:gd name="T0" fmla="*/ 36 w 186"/>
                  <a:gd name="T1" fmla="*/ 0 h 353"/>
                  <a:gd name="T2" fmla="*/ 54 w 186"/>
                  <a:gd name="T3" fmla="*/ 49 h 353"/>
                  <a:gd name="T4" fmla="*/ 24 w 186"/>
                  <a:gd name="T5" fmla="*/ 84 h 353"/>
                  <a:gd name="T6" fmla="*/ 18 w 186"/>
                  <a:gd name="T7" fmla="*/ 181 h 353"/>
                  <a:gd name="T8" fmla="*/ 42 w 186"/>
                  <a:gd name="T9" fmla="*/ 314 h 353"/>
                  <a:gd name="T10" fmla="*/ 48 w 186"/>
                  <a:gd name="T11" fmla="*/ 445 h 353"/>
                  <a:gd name="T12" fmla="*/ 0 w 186"/>
                  <a:gd name="T13" fmla="*/ 972 h 353"/>
                  <a:gd name="T14" fmla="*/ 54 w 186"/>
                  <a:gd name="T15" fmla="*/ 643 h 353"/>
                  <a:gd name="T16" fmla="*/ 84 w 186"/>
                  <a:gd name="T17" fmla="*/ 593 h 353"/>
                  <a:gd name="T18" fmla="*/ 126 w 186"/>
                  <a:gd name="T19" fmla="*/ 348 h 353"/>
                  <a:gd name="T20" fmla="*/ 144 w 186"/>
                  <a:gd name="T21" fmla="*/ 329 h 353"/>
                  <a:gd name="T22" fmla="*/ 144 w 186"/>
                  <a:gd name="T23" fmla="*/ 248 h 353"/>
                  <a:gd name="T24" fmla="*/ 186 w 186"/>
                  <a:gd name="T25" fmla="*/ 181 h 353"/>
                  <a:gd name="T26" fmla="*/ 162 w 186"/>
                  <a:gd name="T27" fmla="*/ 164 h 353"/>
                  <a:gd name="T28" fmla="*/ 36 w 186"/>
                  <a:gd name="T29" fmla="*/ 0 h 353"/>
                  <a:gd name="T30" fmla="*/ 36 w 186"/>
                  <a:gd name="T31" fmla="*/ 0 h 35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b="1" i="1" u="sng">
                  <a:solidFill>
                    <a:srgbClr val="090703"/>
                  </a:solidFill>
                  <a:latin typeface="VNI-Times" pitchFamily="2" charset="0"/>
                </a:endParaRPr>
              </a:p>
            </p:txBody>
          </p:sp>
          <p:sp>
            <p:nvSpPr>
              <p:cNvPr id="1046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>
                  <a:gd name="T0" fmla="*/ 18 w 378"/>
                  <a:gd name="T1" fmla="*/ 0 h 271"/>
                  <a:gd name="T2" fmla="*/ 12 w 378"/>
                  <a:gd name="T3" fmla="*/ 13 h 271"/>
                  <a:gd name="T4" fmla="*/ 0 w 378"/>
                  <a:gd name="T5" fmla="*/ 40 h 271"/>
                  <a:gd name="T6" fmla="*/ 60 w 378"/>
                  <a:gd name="T7" fmla="*/ 121 h 271"/>
                  <a:gd name="T8" fmla="*/ 310 w 378"/>
                  <a:gd name="T9" fmla="*/ 271 h 271"/>
                  <a:gd name="T10" fmla="*/ 290 w 378"/>
                  <a:gd name="T11" fmla="*/ 139 h 271"/>
                  <a:gd name="T12" fmla="*/ 378 w 378"/>
                  <a:gd name="T13" fmla="*/ 76 h 271"/>
                  <a:gd name="T14" fmla="*/ 251 w 378"/>
                  <a:gd name="T15" fmla="*/ 94 h 271"/>
                  <a:gd name="T16" fmla="*/ 90 w 378"/>
                  <a:gd name="T17" fmla="*/ 54 h 271"/>
                  <a:gd name="T18" fmla="*/ 18 w 378"/>
                  <a:gd name="T19" fmla="*/ 0 h 271"/>
                  <a:gd name="T20" fmla="*/ 18 w 378"/>
                  <a:gd name="T21" fmla="*/ 0 h 27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b="1" i="1" u="sng">
                  <a:solidFill>
                    <a:srgbClr val="090703"/>
                  </a:solidFill>
                  <a:latin typeface="VNI-Times" pitchFamily="2" charset="0"/>
                </a:endParaRPr>
              </a:p>
            </p:txBody>
          </p:sp>
          <p:sp>
            <p:nvSpPr>
              <p:cNvPr id="1047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>
                  <a:gd name="T0" fmla="*/ 114 w 155"/>
                  <a:gd name="T1" fmla="*/ 0 h 66"/>
                  <a:gd name="T2" fmla="*/ 0 w 155"/>
                  <a:gd name="T3" fmla="*/ 0 h 66"/>
                  <a:gd name="T4" fmla="*/ 0 w 155"/>
                  <a:gd name="T5" fmla="*/ 0 h 66"/>
                  <a:gd name="T6" fmla="*/ 6 w 155"/>
                  <a:gd name="T7" fmla="*/ 17 h 66"/>
                  <a:gd name="T8" fmla="*/ 6 w 155"/>
                  <a:gd name="T9" fmla="*/ 49 h 66"/>
                  <a:gd name="T10" fmla="*/ 0 w 155"/>
                  <a:gd name="T11" fmla="*/ 68 h 66"/>
                  <a:gd name="T12" fmla="*/ 78 w 155"/>
                  <a:gd name="T13" fmla="*/ 166 h 66"/>
                  <a:gd name="T14" fmla="*/ 96 w 155"/>
                  <a:gd name="T15" fmla="*/ 117 h 66"/>
                  <a:gd name="T16" fmla="*/ 155 w 155"/>
                  <a:gd name="T17" fmla="*/ 185 h 66"/>
                  <a:gd name="T18" fmla="*/ 126 w 155"/>
                  <a:gd name="T19" fmla="*/ 68 h 66"/>
                  <a:gd name="T20" fmla="*/ 149 w 155"/>
                  <a:gd name="T21" fmla="*/ 0 h 66"/>
                  <a:gd name="T22" fmla="*/ 114 w 155"/>
                  <a:gd name="T23" fmla="*/ 0 h 66"/>
                  <a:gd name="T24" fmla="*/ 114 w 155"/>
                  <a:gd name="T25" fmla="*/ 0 h 6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b="1" i="1" u="sng">
                  <a:solidFill>
                    <a:srgbClr val="090703"/>
                  </a:solidFill>
                  <a:latin typeface="VNI-Times" pitchFamily="2" charset="0"/>
                </a:endParaRPr>
              </a:p>
            </p:txBody>
          </p:sp>
          <p:sp>
            <p:nvSpPr>
              <p:cNvPr id="1048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>
                  <a:gd name="T0" fmla="*/ 6 w 42"/>
                  <a:gd name="T1" fmla="*/ 105 h 72"/>
                  <a:gd name="T2" fmla="*/ 0 w 42"/>
                  <a:gd name="T3" fmla="*/ 53 h 72"/>
                  <a:gd name="T4" fmla="*/ 12 w 42"/>
                  <a:gd name="T5" fmla="*/ 18 h 72"/>
                  <a:gd name="T6" fmla="*/ 0 w 42"/>
                  <a:gd name="T7" fmla="*/ 18 h 72"/>
                  <a:gd name="T8" fmla="*/ 12 w 42"/>
                  <a:gd name="T9" fmla="*/ 18 h 72"/>
                  <a:gd name="T10" fmla="*/ 24 w 42"/>
                  <a:gd name="T11" fmla="*/ 18 h 72"/>
                  <a:gd name="T12" fmla="*/ 36 w 42"/>
                  <a:gd name="T13" fmla="*/ 18 h 72"/>
                  <a:gd name="T14" fmla="*/ 42 w 42"/>
                  <a:gd name="T15" fmla="*/ 0 h 72"/>
                  <a:gd name="T16" fmla="*/ 30 w 42"/>
                  <a:gd name="T17" fmla="*/ 53 h 72"/>
                  <a:gd name="T18" fmla="*/ 42 w 42"/>
                  <a:gd name="T19" fmla="*/ 141 h 72"/>
                  <a:gd name="T20" fmla="*/ 12 w 42"/>
                  <a:gd name="T21" fmla="*/ 206 h 72"/>
                  <a:gd name="T22" fmla="*/ 6 w 42"/>
                  <a:gd name="T23" fmla="*/ 105 h 72"/>
                  <a:gd name="T24" fmla="*/ 6 w 42"/>
                  <a:gd name="T25" fmla="*/ 105 h 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b="1" i="1" u="sng">
                  <a:solidFill>
                    <a:srgbClr val="090703"/>
                  </a:solidFill>
                  <a:latin typeface="VNI-Times" pitchFamily="2" charset="0"/>
                </a:endParaRPr>
              </a:p>
            </p:txBody>
          </p:sp>
        </p:grpSp>
        <p:sp>
          <p:nvSpPr>
            <p:cNvPr id="9230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>
                <a:gd name="T0" fmla="*/ 3976 w 3976"/>
                <a:gd name="T1" fmla="*/ 527 h 527"/>
                <a:gd name="T2" fmla="*/ 3970 w 3976"/>
                <a:gd name="T3" fmla="*/ 527 h 527"/>
                <a:gd name="T4" fmla="*/ 3844 w 3976"/>
                <a:gd name="T5" fmla="*/ 509 h 527"/>
                <a:gd name="T6" fmla="*/ 2487 w 3976"/>
                <a:gd name="T7" fmla="*/ 305 h 527"/>
                <a:gd name="T8" fmla="*/ 2039 w 3976"/>
                <a:gd name="T9" fmla="*/ 36 h 527"/>
                <a:gd name="T10" fmla="*/ 1907 w 3976"/>
                <a:gd name="T11" fmla="*/ 24 h 527"/>
                <a:gd name="T12" fmla="*/ 1883 w 3976"/>
                <a:gd name="T13" fmla="*/ 54 h 527"/>
                <a:gd name="T14" fmla="*/ 1859 w 3976"/>
                <a:gd name="T15" fmla="*/ 54 h 527"/>
                <a:gd name="T16" fmla="*/ 1830 w 3976"/>
                <a:gd name="T17" fmla="*/ 30 h 527"/>
                <a:gd name="T18" fmla="*/ 1704 w 3976"/>
                <a:gd name="T19" fmla="*/ 102 h 527"/>
                <a:gd name="T20" fmla="*/ 1608 w 3976"/>
                <a:gd name="T21" fmla="*/ 126 h 527"/>
                <a:gd name="T22" fmla="*/ 1561 w 3976"/>
                <a:gd name="T23" fmla="*/ 132 h 527"/>
                <a:gd name="T24" fmla="*/ 1495 w 3976"/>
                <a:gd name="T25" fmla="*/ 102 h 527"/>
                <a:gd name="T26" fmla="*/ 1357 w 3976"/>
                <a:gd name="T27" fmla="*/ 126 h 527"/>
                <a:gd name="T28" fmla="*/ 1285 w 3976"/>
                <a:gd name="T29" fmla="*/ 24 h 527"/>
                <a:gd name="T30" fmla="*/ 1280 w 3976"/>
                <a:gd name="T31" fmla="*/ 18 h 527"/>
                <a:gd name="T32" fmla="*/ 1262 w 3976"/>
                <a:gd name="T33" fmla="*/ 12 h 527"/>
                <a:gd name="T34" fmla="*/ 1238 w 3976"/>
                <a:gd name="T35" fmla="*/ 6 h 527"/>
                <a:gd name="T36" fmla="*/ 1220 w 3976"/>
                <a:gd name="T37" fmla="*/ 0 h 527"/>
                <a:gd name="T38" fmla="*/ 1196 w 3976"/>
                <a:gd name="T39" fmla="*/ 0 h 527"/>
                <a:gd name="T40" fmla="*/ 1166 w 3976"/>
                <a:gd name="T41" fmla="*/ 0 h 527"/>
                <a:gd name="T42" fmla="*/ 1142 w 3976"/>
                <a:gd name="T43" fmla="*/ 0 h 527"/>
                <a:gd name="T44" fmla="*/ 1136 w 3976"/>
                <a:gd name="T45" fmla="*/ 0 h 527"/>
                <a:gd name="T46" fmla="*/ 1130 w 3976"/>
                <a:gd name="T47" fmla="*/ 0 h 527"/>
                <a:gd name="T48" fmla="*/ 1124 w 3976"/>
                <a:gd name="T49" fmla="*/ 6 h 527"/>
                <a:gd name="T50" fmla="*/ 1118 w 3976"/>
                <a:gd name="T51" fmla="*/ 12 h 527"/>
                <a:gd name="T52" fmla="*/ 1100 w 3976"/>
                <a:gd name="T53" fmla="*/ 18 h 527"/>
                <a:gd name="T54" fmla="*/ 1088 w 3976"/>
                <a:gd name="T55" fmla="*/ 18 h 527"/>
                <a:gd name="T56" fmla="*/ 1070 w 3976"/>
                <a:gd name="T57" fmla="*/ 24 h 527"/>
                <a:gd name="T58" fmla="*/ 1052 w 3976"/>
                <a:gd name="T59" fmla="*/ 30 h 527"/>
                <a:gd name="T60" fmla="*/ 1034 w 3976"/>
                <a:gd name="T61" fmla="*/ 36 h 527"/>
                <a:gd name="T62" fmla="*/ 1028 w 3976"/>
                <a:gd name="T63" fmla="*/ 42 h 527"/>
                <a:gd name="T64" fmla="*/ 969 w 3976"/>
                <a:gd name="T65" fmla="*/ 60 h 527"/>
                <a:gd name="T66" fmla="*/ 921 w 3976"/>
                <a:gd name="T67" fmla="*/ 72 h 527"/>
                <a:gd name="T68" fmla="*/ 855 w 3976"/>
                <a:gd name="T69" fmla="*/ 48 h 527"/>
                <a:gd name="T70" fmla="*/ 825 w 3976"/>
                <a:gd name="T71" fmla="*/ 48 h 527"/>
                <a:gd name="T72" fmla="*/ 759 w 3976"/>
                <a:gd name="T73" fmla="*/ 72 h 527"/>
                <a:gd name="T74" fmla="*/ 735 w 3976"/>
                <a:gd name="T75" fmla="*/ 72 h 527"/>
                <a:gd name="T76" fmla="*/ 706 w 3976"/>
                <a:gd name="T77" fmla="*/ 60 h 527"/>
                <a:gd name="T78" fmla="*/ 640 w 3976"/>
                <a:gd name="T79" fmla="*/ 60 h 527"/>
                <a:gd name="T80" fmla="*/ 544 w 3976"/>
                <a:gd name="T81" fmla="*/ 72 h 527"/>
                <a:gd name="T82" fmla="*/ 389 w 3976"/>
                <a:gd name="T83" fmla="*/ 18 h 527"/>
                <a:gd name="T84" fmla="*/ 323 w 3976"/>
                <a:gd name="T85" fmla="*/ 60 h 527"/>
                <a:gd name="T86" fmla="*/ 317 w 3976"/>
                <a:gd name="T87" fmla="*/ 60 h 527"/>
                <a:gd name="T88" fmla="*/ 305 w 3976"/>
                <a:gd name="T89" fmla="*/ 72 h 527"/>
                <a:gd name="T90" fmla="*/ 287 w 3976"/>
                <a:gd name="T91" fmla="*/ 78 h 527"/>
                <a:gd name="T92" fmla="*/ 263 w 3976"/>
                <a:gd name="T93" fmla="*/ 90 h 527"/>
                <a:gd name="T94" fmla="*/ 203 w 3976"/>
                <a:gd name="T95" fmla="*/ 120 h 527"/>
                <a:gd name="T96" fmla="*/ 149 w 3976"/>
                <a:gd name="T97" fmla="*/ 150 h 527"/>
                <a:gd name="T98" fmla="*/ 78 w 3976"/>
                <a:gd name="T99" fmla="*/ 168 h 527"/>
                <a:gd name="T100" fmla="*/ 0 w 3976"/>
                <a:gd name="T101" fmla="*/ 180 h 527"/>
                <a:gd name="T102" fmla="*/ 0 w 3976"/>
                <a:gd name="T103" fmla="*/ 527 h 527"/>
                <a:gd name="T104" fmla="*/ 1010 w 3976"/>
                <a:gd name="T105" fmla="*/ 527 h 527"/>
                <a:gd name="T106" fmla="*/ 3725 w 3976"/>
                <a:gd name="T107" fmla="*/ 527 h 527"/>
                <a:gd name="T108" fmla="*/ 3976 w 3976"/>
                <a:gd name="T109" fmla="*/ 527 h 527"/>
                <a:gd name="T110" fmla="*/ 3976 w 3976"/>
                <a:gd name="T111" fmla="*/ 527 h 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 b="1" i="1" u="sng">
                <a:solidFill>
                  <a:srgbClr val="090703"/>
                </a:solidFill>
                <a:latin typeface="VNI-Times" pitchFamily="2" charset="0"/>
              </a:endParaRPr>
            </a:p>
          </p:txBody>
        </p:sp>
      </p:grpSp>
      <p:grpSp>
        <p:nvGrpSpPr>
          <p:cNvPr id="1029" name="Group 15"/>
          <p:cNvGrpSpPr>
            <a:grpSpLocks/>
          </p:cNvGrpSpPr>
          <p:nvPr/>
        </p:nvGrpSpPr>
        <p:grpSpPr bwMode="auto">
          <a:xfrm>
            <a:off x="627063" y="6021388"/>
            <a:ext cx="5684837" cy="849312"/>
            <a:chOff x="395" y="3793"/>
            <a:chExt cx="3581" cy="535"/>
          </a:xfrm>
        </p:grpSpPr>
        <p:sp>
          <p:nvSpPr>
            <p:cNvPr id="1035" name="Freeform 16"/>
            <p:cNvSpPr>
              <a:spLocks/>
            </p:cNvSpPr>
            <p:nvPr/>
          </p:nvSpPr>
          <p:spPr bwMode="auto">
            <a:xfrm>
              <a:off x="1196" y="3793"/>
              <a:ext cx="365" cy="291"/>
            </a:xfrm>
            <a:custGeom>
              <a:avLst/>
              <a:gdLst>
                <a:gd name="T0" fmla="*/ 24 w 365"/>
                <a:gd name="T1" fmla="*/ 24 h 287"/>
                <a:gd name="T2" fmla="*/ 0 w 365"/>
                <a:gd name="T3" fmla="*/ 69 h 287"/>
                <a:gd name="T4" fmla="*/ 66 w 365"/>
                <a:gd name="T5" fmla="*/ 126 h 287"/>
                <a:gd name="T6" fmla="*/ 143 w 365"/>
                <a:gd name="T7" fmla="*/ 207 h 287"/>
                <a:gd name="T8" fmla="*/ 191 w 365"/>
                <a:gd name="T9" fmla="*/ 189 h 287"/>
                <a:gd name="T10" fmla="*/ 341 w 365"/>
                <a:gd name="T11" fmla="*/ 323 h 287"/>
                <a:gd name="T12" fmla="*/ 305 w 365"/>
                <a:gd name="T13" fmla="*/ 198 h 287"/>
                <a:gd name="T14" fmla="*/ 365 w 365"/>
                <a:gd name="T15" fmla="*/ 150 h 287"/>
                <a:gd name="T16" fmla="*/ 359 w 365"/>
                <a:gd name="T17" fmla="*/ 144 h 287"/>
                <a:gd name="T18" fmla="*/ 335 w 365"/>
                <a:gd name="T19" fmla="*/ 132 h 287"/>
                <a:gd name="T20" fmla="*/ 299 w 365"/>
                <a:gd name="T21" fmla="*/ 99 h 287"/>
                <a:gd name="T22" fmla="*/ 257 w 365"/>
                <a:gd name="T23" fmla="*/ 81 h 287"/>
                <a:gd name="T24" fmla="*/ 215 w 365"/>
                <a:gd name="T25" fmla="*/ 63 h 287"/>
                <a:gd name="T26" fmla="*/ 173 w 365"/>
                <a:gd name="T27" fmla="*/ 45 h 287"/>
                <a:gd name="T28" fmla="*/ 143 w 365"/>
                <a:gd name="T29" fmla="*/ 24 h 287"/>
                <a:gd name="T30" fmla="*/ 131 w 365"/>
                <a:gd name="T31" fmla="*/ 18 h 287"/>
                <a:gd name="T32" fmla="*/ 107 w 365"/>
                <a:gd name="T33" fmla="*/ 18 h 287"/>
                <a:gd name="T34" fmla="*/ 95 w 365"/>
                <a:gd name="T35" fmla="*/ 18 h 287"/>
                <a:gd name="T36" fmla="*/ 72 w 365"/>
                <a:gd name="T37" fmla="*/ 12 h 287"/>
                <a:gd name="T38" fmla="*/ 66 w 365"/>
                <a:gd name="T39" fmla="*/ 12 h 287"/>
                <a:gd name="T40" fmla="*/ 54 w 365"/>
                <a:gd name="T41" fmla="*/ 6 h 287"/>
                <a:gd name="T42" fmla="*/ 42 w 365"/>
                <a:gd name="T43" fmla="*/ 0 h 287"/>
                <a:gd name="T44" fmla="*/ 30 w 365"/>
                <a:gd name="T45" fmla="*/ 0 h 287"/>
                <a:gd name="T46" fmla="*/ 24 w 365"/>
                <a:gd name="T47" fmla="*/ 24 h 287"/>
                <a:gd name="T48" fmla="*/ 24 w 365"/>
                <a:gd name="T49" fmla="*/ 24 h 28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i="1" u="sng">
                <a:solidFill>
                  <a:srgbClr val="090703"/>
                </a:solidFill>
                <a:latin typeface="VNI-Times" pitchFamily="2" charset="0"/>
              </a:endParaRPr>
            </a:p>
          </p:txBody>
        </p:sp>
        <p:sp>
          <p:nvSpPr>
            <p:cNvPr id="1036" name="Freeform 17"/>
            <p:cNvSpPr>
              <a:spLocks/>
            </p:cNvSpPr>
            <p:nvPr/>
          </p:nvSpPr>
          <p:spPr bwMode="auto">
            <a:xfrm>
              <a:off x="1943" y="3829"/>
              <a:ext cx="2033" cy="499"/>
            </a:xfrm>
            <a:custGeom>
              <a:avLst/>
              <a:gdLst>
                <a:gd name="T0" fmla="*/ 186 w 2033"/>
                <a:gd name="T1" fmla="*/ 18 h 499"/>
                <a:gd name="T2" fmla="*/ 138 w 2033"/>
                <a:gd name="T3" fmla="*/ 6 h 499"/>
                <a:gd name="T4" fmla="*/ 96 w 2033"/>
                <a:gd name="T5" fmla="*/ 0 h 499"/>
                <a:gd name="T6" fmla="*/ 36 w 2033"/>
                <a:gd name="T7" fmla="*/ 0 h 499"/>
                <a:gd name="T8" fmla="*/ 12 w 2033"/>
                <a:gd name="T9" fmla="*/ 25 h 499"/>
                <a:gd name="T10" fmla="*/ 0 w 2033"/>
                <a:gd name="T11" fmla="*/ 128 h 499"/>
                <a:gd name="T12" fmla="*/ 60 w 2033"/>
                <a:gd name="T13" fmla="*/ 104 h 499"/>
                <a:gd name="T14" fmla="*/ 90 w 2033"/>
                <a:gd name="T15" fmla="*/ 134 h 499"/>
                <a:gd name="T16" fmla="*/ 150 w 2033"/>
                <a:gd name="T17" fmla="*/ 153 h 499"/>
                <a:gd name="T18" fmla="*/ 209 w 2033"/>
                <a:gd name="T19" fmla="*/ 273 h 499"/>
                <a:gd name="T20" fmla="*/ 401 w 2033"/>
                <a:gd name="T21" fmla="*/ 359 h 499"/>
                <a:gd name="T22" fmla="*/ 777 w 2033"/>
                <a:gd name="T23" fmla="*/ 359 h 499"/>
                <a:gd name="T24" fmla="*/ 2033 w 2033"/>
                <a:gd name="T25" fmla="*/ 499 h 499"/>
                <a:gd name="T26" fmla="*/ 2033 w 2033"/>
                <a:gd name="T27" fmla="*/ 499 h 499"/>
                <a:gd name="T28" fmla="*/ 1991 w 2033"/>
                <a:gd name="T29" fmla="*/ 493 h 499"/>
                <a:gd name="T30" fmla="*/ 676 w 2033"/>
                <a:gd name="T31" fmla="*/ 243 h 499"/>
                <a:gd name="T32" fmla="*/ 514 w 2033"/>
                <a:gd name="T33" fmla="*/ 159 h 499"/>
                <a:gd name="T34" fmla="*/ 425 w 2033"/>
                <a:gd name="T35" fmla="*/ 110 h 499"/>
                <a:gd name="T36" fmla="*/ 365 w 2033"/>
                <a:gd name="T37" fmla="*/ 92 h 499"/>
                <a:gd name="T38" fmla="*/ 281 w 2033"/>
                <a:gd name="T39" fmla="*/ 61 h 499"/>
                <a:gd name="T40" fmla="*/ 186 w 2033"/>
                <a:gd name="T41" fmla="*/ 18 h 499"/>
                <a:gd name="T42" fmla="*/ 186 w 2033"/>
                <a:gd name="T43" fmla="*/ 18 h 49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i="1" u="sng">
                <a:solidFill>
                  <a:srgbClr val="090703"/>
                </a:solidFill>
                <a:latin typeface="VNI-Times" pitchFamily="2" charset="0"/>
              </a:endParaRPr>
            </a:p>
          </p:txBody>
        </p:sp>
        <p:sp>
          <p:nvSpPr>
            <p:cNvPr id="1037" name="Freeform 18"/>
            <p:cNvSpPr>
              <a:spLocks/>
            </p:cNvSpPr>
            <p:nvPr/>
          </p:nvSpPr>
          <p:spPr bwMode="auto">
            <a:xfrm>
              <a:off x="1830" y="3823"/>
              <a:ext cx="71" cy="61"/>
            </a:xfrm>
            <a:custGeom>
              <a:avLst/>
              <a:gdLst>
                <a:gd name="T0" fmla="*/ 0 w 71"/>
                <a:gd name="T1" fmla="*/ 18 h 60"/>
                <a:gd name="T2" fmla="*/ 6 w 71"/>
                <a:gd name="T3" fmla="*/ 18 h 60"/>
                <a:gd name="T4" fmla="*/ 12 w 71"/>
                <a:gd name="T5" fmla="*/ 12 h 60"/>
                <a:gd name="T6" fmla="*/ 6 w 71"/>
                <a:gd name="T7" fmla="*/ 6 h 60"/>
                <a:gd name="T8" fmla="*/ 0 w 71"/>
                <a:gd name="T9" fmla="*/ 0 h 60"/>
                <a:gd name="T10" fmla="*/ 29 w 71"/>
                <a:gd name="T11" fmla="*/ 18 h 60"/>
                <a:gd name="T12" fmla="*/ 53 w 71"/>
                <a:gd name="T13" fmla="*/ 18 h 60"/>
                <a:gd name="T14" fmla="*/ 59 w 71"/>
                <a:gd name="T15" fmla="*/ 39 h 60"/>
                <a:gd name="T16" fmla="*/ 65 w 71"/>
                <a:gd name="T17" fmla="*/ 51 h 60"/>
                <a:gd name="T18" fmla="*/ 71 w 71"/>
                <a:gd name="T19" fmla="*/ 63 h 60"/>
                <a:gd name="T20" fmla="*/ 71 w 71"/>
                <a:gd name="T21" fmla="*/ 69 h 60"/>
                <a:gd name="T22" fmla="*/ 59 w 71"/>
                <a:gd name="T23" fmla="*/ 63 h 60"/>
                <a:gd name="T24" fmla="*/ 47 w 71"/>
                <a:gd name="T25" fmla="*/ 51 h 60"/>
                <a:gd name="T26" fmla="*/ 23 w 71"/>
                <a:gd name="T27" fmla="*/ 39 h 60"/>
                <a:gd name="T28" fmla="*/ 23 w 71"/>
                <a:gd name="T29" fmla="*/ 45 h 60"/>
                <a:gd name="T30" fmla="*/ 18 w 71"/>
                <a:gd name="T31" fmla="*/ 51 h 60"/>
                <a:gd name="T32" fmla="*/ 12 w 71"/>
                <a:gd name="T33" fmla="*/ 57 h 60"/>
                <a:gd name="T34" fmla="*/ 6 w 71"/>
                <a:gd name="T35" fmla="*/ 57 h 60"/>
                <a:gd name="T36" fmla="*/ 6 w 71"/>
                <a:gd name="T37" fmla="*/ 57 h 60"/>
                <a:gd name="T38" fmla="*/ 6 w 71"/>
                <a:gd name="T39" fmla="*/ 45 h 60"/>
                <a:gd name="T40" fmla="*/ 0 w 71"/>
                <a:gd name="T41" fmla="*/ 18 h 60"/>
                <a:gd name="T42" fmla="*/ 0 w 71"/>
                <a:gd name="T43" fmla="*/ 18 h 6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i="1" u="sng">
                <a:solidFill>
                  <a:srgbClr val="090703"/>
                </a:solidFill>
                <a:latin typeface="VNI-Times" pitchFamily="2" charset="0"/>
              </a:endParaRPr>
            </a:p>
          </p:txBody>
        </p:sp>
        <p:sp>
          <p:nvSpPr>
            <p:cNvPr id="1038" name="Freeform 19"/>
            <p:cNvSpPr>
              <a:spLocks/>
            </p:cNvSpPr>
            <p:nvPr/>
          </p:nvSpPr>
          <p:spPr bwMode="auto">
            <a:xfrm>
              <a:off x="855" y="3842"/>
              <a:ext cx="161" cy="164"/>
            </a:xfrm>
            <a:custGeom>
              <a:avLst/>
              <a:gdLst>
                <a:gd name="T0" fmla="*/ 30 w 161"/>
                <a:gd name="T1" fmla="*/ 0 h 162"/>
                <a:gd name="T2" fmla="*/ 48 w 161"/>
                <a:gd name="T3" fmla="*/ 6 h 162"/>
                <a:gd name="T4" fmla="*/ 72 w 161"/>
                <a:gd name="T5" fmla="*/ 6 h 162"/>
                <a:gd name="T6" fmla="*/ 114 w 161"/>
                <a:gd name="T7" fmla="*/ 12 h 162"/>
                <a:gd name="T8" fmla="*/ 96 w 161"/>
                <a:gd name="T9" fmla="*/ 63 h 162"/>
                <a:gd name="T10" fmla="*/ 96 w 161"/>
                <a:gd name="T11" fmla="*/ 69 h 162"/>
                <a:gd name="T12" fmla="*/ 102 w 161"/>
                <a:gd name="T13" fmla="*/ 81 h 162"/>
                <a:gd name="T14" fmla="*/ 108 w 161"/>
                <a:gd name="T15" fmla="*/ 93 h 162"/>
                <a:gd name="T16" fmla="*/ 120 w 161"/>
                <a:gd name="T17" fmla="*/ 105 h 162"/>
                <a:gd name="T18" fmla="*/ 143 w 161"/>
                <a:gd name="T19" fmla="*/ 124 h 162"/>
                <a:gd name="T20" fmla="*/ 155 w 161"/>
                <a:gd name="T21" fmla="*/ 156 h 162"/>
                <a:gd name="T22" fmla="*/ 161 w 161"/>
                <a:gd name="T23" fmla="*/ 174 h 162"/>
                <a:gd name="T24" fmla="*/ 161 w 161"/>
                <a:gd name="T25" fmla="*/ 180 h 162"/>
                <a:gd name="T26" fmla="*/ 96 w 161"/>
                <a:gd name="T27" fmla="*/ 111 h 162"/>
                <a:gd name="T28" fmla="*/ 30 w 161"/>
                <a:gd name="T29" fmla="*/ 63 h 162"/>
                <a:gd name="T30" fmla="*/ 0 w 161"/>
                <a:gd name="T31" fmla="*/ 0 h 162"/>
                <a:gd name="T32" fmla="*/ 30 w 161"/>
                <a:gd name="T33" fmla="*/ 0 h 162"/>
                <a:gd name="T34" fmla="*/ 30 w 161"/>
                <a:gd name="T35" fmla="*/ 0 h 16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i="1" u="sng">
                <a:solidFill>
                  <a:srgbClr val="090703"/>
                </a:solidFill>
                <a:latin typeface="VNI-Times" pitchFamily="2" charset="0"/>
              </a:endParaRPr>
            </a:p>
          </p:txBody>
        </p:sp>
        <p:sp>
          <p:nvSpPr>
            <p:cNvPr id="1039" name="Freeform 20"/>
            <p:cNvSpPr>
              <a:spLocks/>
            </p:cNvSpPr>
            <p:nvPr/>
          </p:nvSpPr>
          <p:spPr bwMode="auto">
            <a:xfrm>
              <a:off x="706" y="3854"/>
              <a:ext cx="59" cy="61"/>
            </a:xfrm>
            <a:custGeom>
              <a:avLst/>
              <a:gdLst>
                <a:gd name="T0" fmla="*/ 59 w 59"/>
                <a:gd name="T1" fmla="*/ 6 h 60"/>
                <a:gd name="T2" fmla="*/ 41 w 59"/>
                <a:gd name="T3" fmla="*/ 39 h 60"/>
                <a:gd name="T4" fmla="*/ 41 w 59"/>
                <a:gd name="T5" fmla="*/ 45 h 60"/>
                <a:gd name="T6" fmla="*/ 47 w 59"/>
                <a:gd name="T7" fmla="*/ 51 h 60"/>
                <a:gd name="T8" fmla="*/ 53 w 59"/>
                <a:gd name="T9" fmla="*/ 63 h 60"/>
                <a:gd name="T10" fmla="*/ 53 w 59"/>
                <a:gd name="T11" fmla="*/ 69 h 60"/>
                <a:gd name="T12" fmla="*/ 47 w 59"/>
                <a:gd name="T13" fmla="*/ 63 h 60"/>
                <a:gd name="T14" fmla="*/ 35 w 59"/>
                <a:gd name="T15" fmla="*/ 57 h 60"/>
                <a:gd name="T16" fmla="*/ 23 w 59"/>
                <a:gd name="T17" fmla="*/ 45 h 60"/>
                <a:gd name="T18" fmla="*/ 17 w 59"/>
                <a:gd name="T19" fmla="*/ 39 h 60"/>
                <a:gd name="T20" fmla="*/ 0 w 59"/>
                <a:gd name="T21" fmla="*/ 0 h 60"/>
                <a:gd name="T22" fmla="*/ 59 w 59"/>
                <a:gd name="T23" fmla="*/ 6 h 60"/>
                <a:gd name="T24" fmla="*/ 59 w 59"/>
                <a:gd name="T25" fmla="*/ 6 h 6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i="1" u="sng">
                <a:solidFill>
                  <a:srgbClr val="090703"/>
                </a:solidFill>
                <a:latin typeface="VNI-Times" pitchFamily="2" charset="0"/>
              </a:endParaRPr>
            </a:p>
          </p:txBody>
        </p:sp>
        <p:sp>
          <p:nvSpPr>
            <p:cNvPr id="1040" name="Freeform 21"/>
            <p:cNvSpPr>
              <a:spLocks/>
            </p:cNvSpPr>
            <p:nvPr/>
          </p:nvSpPr>
          <p:spPr bwMode="auto">
            <a:xfrm>
              <a:off x="395" y="3811"/>
              <a:ext cx="245" cy="207"/>
            </a:xfrm>
            <a:custGeom>
              <a:avLst/>
              <a:gdLst>
                <a:gd name="T0" fmla="*/ 233 w 245"/>
                <a:gd name="T1" fmla="*/ 45 h 204"/>
                <a:gd name="T2" fmla="*/ 245 w 245"/>
                <a:gd name="T3" fmla="*/ 51 h 204"/>
                <a:gd name="T4" fmla="*/ 209 w 245"/>
                <a:gd name="T5" fmla="*/ 93 h 204"/>
                <a:gd name="T6" fmla="*/ 143 w 245"/>
                <a:gd name="T7" fmla="*/ 150 h 204"/>
                <a:gd name="T8" fmla="*/ 167 w 245"/>
                <a:gd name="T9" fmla="*/ 176 h 204"/>
                <a:gd name="T10" fmla="*/ 179 w 245"/>
                <a:gd name="T11" fmla="*/ 231 h 204"/>
                <a:gd name="T12" fmla="*/ 77 w 245"/>
                <a:gd name="T13" fmla="*/ 150 h 204"/>
                <a:gd name="T14" fmla="*/ 47 w 245"/>
                <a:gd name="T15" fmla="*/ 93 h 204"/>
                <a:gd name="T16" fmla="*/ 89 w 245"/>
                <a:gd name="T17" fmla="*/ 75 h 204"/>
                <a:gd name="T18" fmla="*/ 59 w 245"/>
                <a:gd name="T19" fmla="*/ 45 h 204"/>
                <a:gd name="T20" fmla="*/ 0 w 245"/>
                <a:gd name="T21" fmla="*/ 12 h 204"/>
                <a:gd name="T22" fmla="*/ 0 w 245"/>
                <a:gd name="T23" fmla="*/ 0 h 204"/>
                <a:gd name="T24" fmla="*/ 6 w 245"/>
                <a:gd name="T25" fmla="*/ 0 h 204"/>
                <a:gd name="T26" fmla="*/ 12 w 245"/>
                <a:gd name="T27" fmla="*/ 0 h 204"/>
                <a:gd name="T28" fmla="*/ 47 w 245"/>
                <a:gd name="T29" fmla="*/ 6 h 204"/>
                <a:gd name="T30" fmla="*/ 77 w 245"/>
                <a:gd name="T31" fmla="*/ 6 h 204"/>
                <a:gd name="T32" fmla="*/ 83 w 245"/>
                <a:gd name="T33" fmla="*/ 6 h 204"/>
                <a:gd name="T34" fmla="*/ 89 w 245"/>
                <a:gd name="T35" fmla="*/ 6 h 204"/>
                <a:gd name="T36" fmla="*/ 101 w 245"/>
                <a:gd name="T37" fmla="*/ 12 h 204"/>
                <a:gd name="T38" fmla="*/ 125 w 245"/>
                <a:gd name="T39" fmla="*/ 12 h 204"/>
                <a:gd name="T40" fmla="*/ 143 w 245"/>
                <a:gd name="T41" fmla="*/ 18 h 204"/>
                <a:gd name="T42" fmla="*/ 149 w 245"/>
                <a:gd name="T43" fmla="*/ 18 h 204"/>
                <a:gd name="T44" fmla="*/ 149 w 245"/>
                <a:gd name="T45" fmla="*/ 18 h 204"/>
                <a:gd name="T46" fmla="*/ 203 w 245"/>
                <a:gd name="T47" fmla="*/ 24 h 204"/>
                <a:gd name="T48" fmla="*/ 233 w 245"/>
                <a:gd name="T49" fmla="*/ 45 h 204"/>
                <a:gd name="T50" fmla="*/ 233 w 245"/>
                <a:gd name="T51" fmla="*/ 45 h 20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i="1" u="sng">
                <a:solidFill>
                  <a:srgbClr val="090703"/>
                </a:solidFill>
                <a:latin typeface="VNI-Times" pitchFamily="2" charset="0"/>
              </a:endParaRPr>
            </a:p>
          </p:txBody>
        </p:sp>
      </p:grpSp>
      <p:sp>
        <p:nvSpPr>
          <p:cNvPr id="9238" name="Rectangle 2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1" name="Rectangle 2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240" name="Rectangle 2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b="0" i="0" u="none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241" name="Rectangle 2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 b="0" i="0" u="none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242" name="Rectangle 2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 i="0" u="none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FF062C9-D7EF-4ACB-877A-4E873AB08B19}" type="slidenum">
              <a:rPr lang="en-US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0443551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audio" Target="NUL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inh%20Dia%20Ly%206.avi" TargetMode="Externa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9.png"/><Relationship Id="rId4" Type="http://schemas.openxmlformats.org/officeDocument/2006/relationships/image" Target="../media/image2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image" Target="../media/image35.jpeg"/><Relationship Id="rId7" Type="http://schemas.openxmlformats.org/officeDocument/2006/relationships/image" Target="../media/image39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Relationship Id="rId9" Type="http://schemas.openxmlformats.org/officeDocument/2006/relationships/image" Target="../media/image4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inh%20Dia%20Ly%206.avi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jpeg"/><Relationship Id="rId3" Type="http://schemas.openxmlformats.org/officeDocument/2006/relationships/image" Target="../media/image46.jpeg"/><Relationship Id="rId7" Type="http://schemas.openxmlformats.org/officeDocument/2006/relationships/image" Target="../media/image50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47.jpeg"/><Relationship Id="rId9" Type="http://schemas.openxmlformats.org/officeDocument/2006/relationships/image" Target="../media/image52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9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Relationship Id="rId9" Type="http://schemas.openxmlformats.org/officeDocument/2006/relationships/image" Target="../media/image2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7" Type="http://schemas.openxmlformats.org/officeDocument/2006/relationships/image" Target="../media/image6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inh%20Dia%20Ly%206.avi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Relationship Id="rId9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50+++ Tranh Phong Cảnh Biển Đẹp Say Đắm Lòng Ngườ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63" y="952500"/>
            <a:ext cx="9115283" cy="586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144491" y="1077515"/>
            <a:ext cx="2590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1pPr>
            <a:lvl2pPr marL="742950" indent="-28575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2pPr>
            <a:lvl3pPr marL="11430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3pPr>
            <a:lvl4pPr marL="16002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4pPr>
            <a:lvl5pPr marL="20574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u="none" dirty="0" err="1">
                <a:solidFill>
                  <a:schemeClr val="bg1"/>
                </a:solidFill>
                <a:latin typeface="Times New Roman" pitchFamily="18" charset="0"/>
              </a:rPr>
              <a:t>Tiết</a:t>
            </a:r>
            <a:r>
              <a:rPr lang="en-US" u="none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u="none" dirty="0" smtClean="0">
                <a:solidFill>
                  <a:schemeClr val="bg1"/>
                </a:solidFill>
                <a:latin typeface="Times New Roman" pitchFamily="18" charset="0"/>
              </a:rPr>
              <a:t>38 </a:t>
            </a:r>
            <a:r>
              <a:rPr lang="en-US" u="none" dirty="0">
                <a:solidFill>
                  <a:schemeClr val="bg1"/>
                </a:solidFill>
                <a:latin typeface="Times New Roman" pitchFamily="18" charset="0"/>
              </a:rPr>
              <a:t>- </a:t>
            </a:r>
            <a:r>
              <a:rPr lang="en-US" u="none" dirty="0" err="1">
                <a:solidFill>
                  <a:schemeClr val="bg1"/>
                </a:solidFill>
                <a:latin typeface="Times New Roman" pitchFamily="18" charset="0"/>
              </a:rPr>
              <a:t>Bài</a:t>
            </a:r>
            <a:r>
              <a:rPr lang="en-US" u="none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u="none" dirty="0" smtClean="0">
                <a:solidFill>
                  <a:schemeClr val="bg1"/>
                </a:solidFill>
                <a:latin typeface="Times New Roman" pitchFamily="18" charset="0"/>
              </a:rPr>
              <a:t>21:</a:t>
            </a:r>
            <a:endParaRPr lang="en-US" u="none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457200" y="1596628"/>
            <a:ext cx="8610600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1pPr>
            <a:lvl2pPr marL="742950" indent="-28575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2pPr>
            <a:lvl3pPr marL="11430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3pPr>
            <a:lvl4pPr marL="16002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4pPr>
            <a:lvl5pPr marL="20574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5400" i="0" u="none" dirty="0" smtClean="0">
                <a:solidFill>
                  <a:srgbClr val="FFFF00"/>
                </a:solidFill>
                <a:latin typeface="Tahoma" pitchFamily="34" charset="0"/>
              </a:rPr>
              <a:t>BIỂN VÀ ĐẠI DƯƠNG</a:t>
            </a:r>
            <a:endParaRPr lang="en-US" sz="5400" i="0" u="none" dirty="0">
              <a:solidFill>
                <a:srgbClr val="FFFF00"/>
              </a:solidFill>
              <a:latin typeface="Tahoma" pitchFamily="34" charset="0"/>
            </a:endParaRPr>
          </a:p>
        </p:txBody>
      </p:sp>
      <p:sp>
        <p:nvSpPr>
          <p:cNvPr id="7" name="Text Box 12"/>
          <p:cNvSpPr txBox="1">
            <a:spLocks noChangeArrowheads="1"/>
          </p:cNvSpPr>
          <p:nvPr/>
        </p:nvSpPr>
        <p:spPr bwMode="auto">
          <a:xfrm>
            <a:off x="838200" y="609600"/>
            <a:ext cx="7086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1pPr>
            <a:lvl2pPr marL="742950" indent="-28575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2pPr>
            <a:lvl3pPr marL="11430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3pPr>
            <a:lvl4pPr marL="16002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4pPr>
            <a:lvl5pPr marL="20574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9pPr>
          </a:lstStyle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8" name="WordArt 13"/>
          <p:cNvSpPr>
            <a:spLocks noChangeArrowheads="1" noChangeShapeType="1" noTextEdit="1"/>
          </p:cNvSpPr>
          <p:nvPr/>
        </p:nvSpPr>
        <p:spPr bwMode="auto">
          <a:xfrm>
            <a:off x="1223122" y="0"/>
            <a:ext cx="7692278" cy="9525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b="1" kern="10" dirty="0" err="1">
                <a:solidFill>
                  <a:srgbClr val="C0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VNI-Broad"/>
              </a:rPr>
              <a:t>Chöông</a:t>
            </a:r>
            <a:r>
              <a:rPr lang="en-US" b="1" kern="10" dirty="0">
                <a:solidFill>
                  <a:srgbClr val="C0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VNI-Broad"/>
              </a:rPr>
              <a:t> </a:t>
            </a:r>
            <a:r>
              <a:rPr lang="en-US" b="1" kern="10" dirty="0" smtClean="0">
                <a:solidFill>
                  <a:srgbClr val="C0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VNI-Broad"/>
              </a:rPr>
              <a:t>5 – NÖÔÙC TREÂN TRAÙI </a:t>
            </a:r>
            <a:r>
              <a:rPr lang="en-US" b="1" kern="10" dirty="0">
                <a:solidFill>
                  <a:srgbClr val="C0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VNI-Broad"/>
              </a:rPr>
              <a:t>ÑAÁT 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98" y="1"/>
            <a:ext cx="1121793" cy="9644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84880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3" name="click.wav"/>
          </p:stSnd>
        </p:sndAc>
      </p:transition>
    </mc:Choice>
    <mc:Fallback xmlns="">
      <p:transition spd="slow">
        <p:sndAc>
          <p:stSnd>
            <p:snd r:embed="rId6" name="click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7" name="Rectangle 3"/>
          <p:cNvSpPr>
            <a:spLocks noChangeArrowheads="1"/>
          </p:cNvSpPr>
          <p:nvPr/>
        </p:nvSpPr>
        <p:spPr bwMode="auto">
          <a:xfrm>
            <a:off x="914400" y="1384757"/>
            <a:ext cx="80772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 eaLnBrk="0" hangingPunct="0"/>
            <a:r>
              <a:rPr lang="en-US" sz="2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2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en-US" sz="28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sz="2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Tây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Ấn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Bắc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Băng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sz="2800" dirty="0"/>
              <a:t>.</a:t>
            </a:r>
            <a:endParaRPr lang="nl-NL" sz="2800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1295400" y="17835"/>
            <a:ext cx="6862865" cy="553998"/>
          </a:xfrm>
          <a:prstGeom prst="rect">
            <a:avLst/>
          </a:prstGeom>
          <a:ln/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1pPr>
            <a:lvl2pPr marL="742950" indent="-28575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2pPr>
            <a:lvl3pPr marL="11430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3pPr>
            <a:lvl4pPr marL="16002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4pPr>
            <a:lvl5pPr marL="20574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000" i="0" u="none" dirty="0" smtClean="0">
                <a:solidFill>
                  <a:srgbClr val="0000CC"/>
                </a:solidFill>
                <a:latin typeface="Tahoma" pitchFamily="34" charset="0"/>
              </a:rPr>
              <a:t>BÀI 21. BIỂN VÀ ĐẠI DƯƠNG</a:t>
            </a:r>
            <a:endParaRPr lang="en-US" sz="3000" i="0" u="none" dirty="0">
              <a:solidFill>
                <a:srgbClr val="0000CC"/>
              </a:solidFill>
              <a:latin typeface="Tahoma" pitchFamily="34" charset="0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762000" y="908737"/>
            <a:ext cx="5638800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eaLnBrk="0" hangingPunct="0"/>
            <a:r>
              <a:rPr lang="nl-NL" sz="3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nl-NL" sz="3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Đại dương thế giới:</a:t>
            </a:r>
            <a:endParaRPr lang="nl-NL" sz="3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685800" y="2209800"/>
            <a:ext cx="76962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000" b="1" dirty="0">
                <a:solidFill>
                  <a:srgbClr val="C00000"/>
                </a:solidFill>
              </a:rPr>
              <a:t>2</a:t>
            </a:r>
            <a:r>
              <a:rPr lang="en-US" sz="3000" b="1" dirty="0" smtClean="0">
                <a:solidFill>
                  <a:srgbClr val="C00000"/>
                </a:solidFill>
              </a:rPr>
              <a:t>. </a:t>
            </a:r>
            <a:r>
              <a:rPr lang="en-US" sz="3000" b="1" dirty="0" err="1" smtClean="0">
                <a:solidFill>
                  <a:srgbClr val="C00000"/>
                </a:solidFill>
              </a:rPr>
              <a:t>Nhiệt</a:t>
            </a:r>
            <a:r>
              <a:rPr lang="en-US" sz="3000" b="1" dirty="0" smtClean="0">
                <a:solidFill>
                  <a:srgbClr val="C00000"/>
                </a:solidFill>
              </a:rPr>
              <a:t> </a:t>
            </a:r>
            <a:r>
              <a:rPr lang="en-US" sz="3000" b="1" dirty="0" err="1" smtClean="0">
                <a:solidFill>
                  <a:srgbClr val="C00000"/>
                </a:solidFill>
              </a:rPr>
              <a:t>độ</a:t>
            </a:r>
            <a:r>
              <a:rPr lang="en-US" sz="3000" b="1" dirty="0" smtClean="0">
                <a:solidFill>
                  <a:srgbClr val="C00000"/>
                </a:solidFill>
              </a:rPr>
              <a:t>, </a:t>
            </a:r>
            <a:r>
              <a:rPr lang="en-US" sz="3000" b="1" dirty="0" err="1" smtClean="0">
                <a:solidFill>
                  <a:srgbClr val="C00000"/>
                </a:solidFill>
              </a:rPr>
              <a:t>độ</a:t>
            </a:r>
            <a:r>
              <a:rPr lang="en-US" sz="3000" b="1" dirty="0" smtClean="0">
                <a:solidFill>
                  <a:srgbClr val="C00000"/>
                </a:solidFill>
              </a:rPr>
              <a:t> </a:t>
            </a:r>
            <a:r>
              <a:rPr lang="en-US" sz="3000" b="1" dirty="0" err="1" smtClean="0">
                <a:solidFill>
                  <a:srgbClr val="C00000"/>
                </a:solidFill>
              </a:rPr>
              <a:t>muối</a:t>
            </a:r>
            <a:r>
              <a:rPr lang="en-US" sz="3000" b="1" dirty="0" smtClean="0">
                <a:solidFill>
                  <a:srgbClr val="C00000"/>
                </a:solidFill>
              </a:rPr>
              <a:t> </a:t>
            </a:r>
            <a:r>
              <a:rPr lang="en-US" sz="3000" b="1" dirty="0" err="1" smtClean="0">
                <a:solidFill>
                  <a:srgbClr val="C00000"/>
                </a:solidFill>
              </a:rPr>
              <a:t>của</a:t>
            </a:r>
            <a:r>
              <a:rPr lang="en-US" sz="3000" b="1" dirty="0" smtClean="0">
                <a:solidFill>
                  <a:srgbClr val="C00000"/>
                </a:solidFill>
              </a:rPr>
              <a:t> </a:t>
            </a:r>
            <a:r>
              <a:rPr lang="en-US" sz="3000" b="1" dirty="0" err="1" smtClean="0">
                <a:solidFill>
                  <a:srgbClr val="C00000"/>
                </a:solidFill>
              </a:rPr>
              <a:t>biển</a:t>
            </a:r>
            <a:r>
              <a:rPr lang="en-US" sz="3000" b="1" dirty="0" smtClean="0">
                <a:solidFill>
                  <a:srgbClr val="C00000"/>
                </a:solidFill>
              </a:rPr>
              <a:t>:</a:t>
            </a:r>
            <a:endParaRPr lang="en-US" sz="3000" dirty="0">
              <a:solidFill>
                <a:srgbClr val="C00000"/>
              </a:solidFill>
            </a:endParaRPr>
          </a:p>
        </p:txBody>
      </p:sp>
      <p:pic>
        <p:nvPicPr>
          <p:cNvPr id="16" name="Picture 4" descr="NHCDROMCS2 089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3" r="2777"/>
          <a:stretch>
            <a:fillRect/>
          </a:stretch>
        </p:blipFill>
        <p:spPr bwMode="auto">
          <a:xfrm>
            <a:off x="3428740" y="3276600"/>
            <a:ext cx="5715260" cy="3428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152400" y="3810000"/>
            <a:ext cx="32004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nl-NL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Nhận xét sự thay đổi của độ muối và nhiệt độ giữa vùng biển nhiệt đới với vùng biển ôn đới</a:t>
            </a:r>
            <a:r>
              <a:rPr lang="nl-NL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" name="Picture 5" descr="question_pop_up_from_box_rotate_hg_clr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792" y="2983992"/>
            <a:ext cx="585215" cy="585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98" y="1"/>
            <a:ext cx="1121793" cy="9644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57619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2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7" grpId="0"/>
      <p:bldP spid="7" grpId="0"/>
      <p:bldP spid="9" grpId="0"/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7" name="Rectangle 3"/>
          <p:cNvSpPr>
            <a:spLocks noChangeArrowheads="1"/>
          </p:cNvSpPr>
          <p:nvPr/>
        </p:nvSpPr>
        <p:spPr bwMode="auto">
          <a:xfrm>
            <a:off x="914400" y="1384757"/>
            <a:ext cx="80772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 eaLnBrk="0" hangingPunct="0"/>
            <a:r>
              <a:rPr lang="en-US" sz="2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2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en-US" sz="28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sz="2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Tây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Ấn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Bắc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Băng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sz="2800" dirty="0">
                <a:solidFill>
                  <a:prstClr val="black"/>
                </a:solidFill>
              </a:rPr>
              <a:t>.</a:t>
            </a:r>
            <a:endParaRPr lang="nl-NL" sz="2800" b="1" dirty="0">
              <a:solidFill>
                <a:srgbClr val="4BACC6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1295400" y="17835"/>
            <a:ext cx="6862865" cy="553998"/>
          </a:xfrm>
          <a:prstGeom prst="rect">
            <a:avLst/>
          </a:prstGeom>
          <a:ln/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1pPr>
            <a:lvl2pPr marL="742950" indent="-28575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2pPr>
            <a:lvl3pPr marL="11430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3pPr>
            <a:lvl4pPr marL="16002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4pPr>
            <a:lvl5pPr marL="20574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000" i="0" u="none" dirty="0" smtClean="0">
                <a:solidFill>
                  <a:srgbClr val="0000CC"/>
                </a:solidFill>
                <a:latin typeface="Tahoma" pitchFamily="34" charset="0"/>
              </a:rPr>
              <a:t>BÀI 21. BIỂN VÀ ĐẠI DƯƠNG</a:t>
            </a:r>
            <a:endParaRPr lang="en-US" sz="3000" i="0" u="none" dirty="0">
              <a:solidFill>
                <a:srgbClr val="0000CC"/>
              </a:solidFill>
              <a:latin typeface="Tahoma" pitchFamily="34" charset="0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762000" y="908737"/>
            <a:ext cx="5638800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eaLnBrk="0" hangingPunct="0"/>
            <a:r>
              <a:rPr lang="nl-NL" sz="3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1. Đại dương thế giới:</a:t>
            </a:r>
            <a:endParaRPr lang="nl-NL" sz="3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685800" y="2209800"/>
            <a:ext cx="52578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000" b="1" dirty="0">
                <a:solidFill>
                  <a:srgbClr val="C00000"/>
                </a:solidFill>
              </a:rPr>
              <a:t>2</a:t>
            </a:r>
            <a:r>
              <a:rPr lang="en-US" sz="3000" b="1" dirty="0" smtClean="0">
                <a:solidFill>
                  <a:srgbClr val="C00000"/>
                </a:solidFill>
              </a:rPr>
              <a:t>. </a:t>
            </a:r>
            <a:r>
              <a:rPr lang="en-US" sz="3000" b="1" dirty="0" err="1" smtClean="0">
                <a:solidFill>
                  <a:srgbClr val="C00000"/>
                </a:solidFill>
              </a:rPr>
              <a:t>Nhiệt</a:t>
            </a:r>
            <a:r>
              <a:rPr lang="en-US" sz="3000" b="1" dirty="0" smtClean="0">
                <a:solidFill>
                  <a:srgbClr val="C00000"/>
                </a:solidFill>
              </a:rPr>
              <a:t> </a:t>
            </a:r>
            <a:r>
              <a:rPr lang="en-US" sz="3000" b="1" dirty="0" err="1" smtClean="0">
                <a:solidFill>
                  <a:srgbClr val="C00000"/>
                </a:solidFill>
              </a:rPr>
              <a:t>độ</a:t>
            </a:r>
            <a:r>
              <a:rPr lang="en-US" sz="3000" b="1" dirty="0" smtClean="0">
                <a:solidFill>
                  <a:srgbClr val="C00000"/>
                </a:solidFill>
              </a:rPr>
              <a:t>, </a:t>
            </a:r>
            <a:r>
              <a:rPr lang="en-US" sz="3000" b="1" dirty="0" err="1" smtClean="0">
                <a:solidFill>
                  <a:srgbClr val="C00000"/>
                </a:solidFill>
              </a:rPr>
              <a:t>độ</a:t>
            </a:r>
            <a:r>
              <a:rPr lang="en-US" sz="3000" b="1" dirty="0" smtClean="0">
                <a:solidFill>
                  <a:srgbClr val="C00000"/>
                </a:solidFill>
              </a:rPr>
              <a:t> </a:t>
            </a:r>
            <a:r>
              <a:rPr lang="en-US" sz="3000" b="1" dirty="0" err="1" smtClean="0">
                <a:solidFill>
                  <a:srgbClr val="C00000"/>
                </a:solidFill>
              </a:rPr>
              <a:t>muối</a:t>
            </a:r>
            <a:r>
              <a:rPr lang="en-US" sz="3000" b="1" dirty="0" smtClean="0">
                <a:solidFill>
                  <a:srgbClr val="C00000"/>
                </a:solidFill>
              </a:rPr>
              <a:t> </a:t>
            </a:r>
            <a:r>
              <a:rPr lang="en-US" sz="3000" b="1" dirty="0" err="1" smtClean="0">
                <a:solidFill>
                  <a:srgbClr val="C00000"/>
                </a:solidFill>
              </a:rPr>
              <a:t>của</a:t>
            </a:r>
            <a:r>
              <a:rPr lang="en-US" sz="3000" b="1" dirty="0" smtClean="0">
                <a:solidFill>
                  <a:srgbClr val="C00000"/>
                </a:solidFill>
              </a:rPr>
              <a:t> </a:t>
            </a:r>
            <a:r>
              <a:rPr lang="en-US" sz="3000" b="1" dirty="0" err="1" smtClean="0">
                <a:solidFill>
                  <a:srgbClr val="C00000"/>
                </a:solidFill>
              </a:rPr>
              <a:t>biển</a:t>
            </a:r>
            <a:r>
              <a:rPr lang="en-US" sz="3000" b="1" dirty="0" smtClean="0">
                <a:solidFill>
                  <a:srgbClr val="C00000"/>
                </a:solidFill>
              </a:rPr>
              <a:t>:</a:t>
            </a:r>
            <a:endParaRPr lang="en-US" sz="3000" dirty="0">
              <a:solidFill>
                <a:srgbClr val="C00000"/>
              </a:solidFill>
            </a:endParaRPr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922506" y="2753428"/>
            <a:ext cx="4335294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 dirty="0">
                <a:solidFill>
                  <a:srgbClr val="006600"/>
                </a:solidFill>
              </a:rPr>
              <a:t>a</a:t>
            </a:r>
            <a:r>
              <a:rPr lang="en-US" altLang="en-US" sz="2800" b="1" dirty="0" smtClean="0">
                <a:solidFill>
                  <a:srgbClr val="006600"/>
                </a:solidFill>
              </a:rPr>
              <a:t>. </a:t>
            </a:r>
            <a:r>
              <a:rPr lang="en-US" altLang="en-US" sz="2800" b="1" dirty="0" err="1" smtClean="0">
                <a:solidFill>
                  <a:srgbClr val="006600"/>
                </a:solidFill>
              </a:rPr>
              <a:t>Nhiệt</a:t>
            </a:r>
            <a:r>
              <a:rPr lang="en-US" altLang="en-US" sz="2800" b="1" dirty="0" smtClean="0">
                <a:solidFill>
                  <a:srgbClr val="006600"/>
                </a:solidFill>
              </a:rPr>
              <a:t> </a:t>
            </a:r>
            <a:r>
              <a:rPr lang="en-US" altLang="en-US" sz="2800" b="1" dirty="0" err="1" smtClean="0">
                <a:solidFill>
                  <a:srgbClr val="006600"/>
                </a:solidFill>
              </a:rPr>
              <a:t>độ</a:t>
            </a:r>
            <a:r>
              <a:rPr lang="en-US" altLang="en-US" sz="2800" b="1" dirty="0" smtClean="0">
                <a:solidFill>
                  <a:srgbClr val="006600"/>
                </a:solidFill>
              </a:rPr>
              <a:t>:</a:t>
            </a:r>
            <a:endParaRPr lang="en-US" altLang="en-US" sz="2800" b="1" dirty="0">
              <a:solidFill>
                <a:srgbClr val="0066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374032" y="3178979"/>
            <a:ext cx="6705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2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vùng</a:t>
            </a:r>
            <a:r>
              <a:rPr lang="en-US" sz="2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2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2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sâu</a:t>
            </a:r>
            <a:r>
              <a:rPr lang="en-US" sz="2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vĩ</a:t>
            </a:r>
            <a:r>
              <a:rPr lang="en-US" sz="2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sz="2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053826" y="4167357"/>
            <a:ext cx="33253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8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altLang="en-US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altLang="en-US" sz="28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altLang="en-US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muối</a:t>
            </a:r>
            <a:r>
              <a:rPr lang="en-US" altLang="en-US" sz="28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endParaRPr lang="en-US" sz="28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" name="Picture 4" descr="NHCDROMCS2 089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3" r="2777"/>
          <a:stretch>
            <a:fillRect/>
          </a:stretch>
        </p:blipFill>
        <p:spPr bwMode="auto">
          <a:xfrm>
            <a:off x="4219814" y="3810000"/>
            <a:ext cx="4890139" cy="2933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 Box 11"/>
          <p:cNvSpPr txBox="1">
            <a:spLocks noChangeArrowheads="1"/>
          </p:cNvSpPr>
          <p:nvPr/>
        </p:nvSpPr>
        <p:spPr bwMode="auto">
          <a:xfrm>
            <a:off x="479897" y="5719069"/>
            <a:ext cx="3808379" cy="95410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2800" dirty="0" err="1" smtClean="0">
                <a:solidFill>
                  <a:srgbClr val="FF0000"/>
                </a:solidFill>
                <a:cs typeface="Times New Roman" pitchFamily="18" charset="0"/>
              </a:rPr>
              <a:t>Độ</a:t>
            </a:r>
            <a:r>
              <a:rPr lang="en-US" sz="2800" dirty="0" smtClean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cs typeface="Times New Roman" pitchFamily="18" charset="0"/>
              </a:rPr>
              <a:t>muối</a:t>
            </a:r>
            <a:r>
              <a:rPr lang="en-US" sz="2800" dirty="0" smtClean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cs typeface="Times New Roman" pitchFamily="18" charset="0"/>
              </a:rPr>
              <a:t>trung</a:t>
            </a:r>
            <a:r>
              <a:rPr lang="en-US" sz="2800" dirty="0" smtClean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cs typeface="Times New Roman" pitchFamily="18" charset="0"/>
              </a:rPr>
              <a:t>bình</a:t>
            </a:r>
            <a:r>
              <a:rPr lang="en-US" sz="2800" dirty="0" smtClean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cs typeface="Times New Roman" pitchFamily="18" charset="0"/>
              </a:rPr>
              <a:t>của</a:t>
            </a:r>
            <a:r>
              <a:rPr lang="en-US" sz="2800" dirty="0" smtClean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cs typeface="Times New Roman" pitchFamily="18" charset="0"/>
              </a:rPr>
              <a:t>nước</a:t>
            </a:r>
            <a:r>
              <a:rPr lang="en-US" sz="2800" dirty="0" smtClean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cs typeface="Times New Roman" pitchFamily="18" charset="0"/>
              </a:rPr>
              <a:t>biển</a:t>
            </a:r>
            <a:r>
              <a:rPr lang="en-US" sz="2800" dirty="0" smtClean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cs typeface="Times New Roman" pitchFamily="18" charset="0"/>
              </a:rPr>
              <a:t>là</a:t>
            </a:r>
            <a:r>
              <a:rPr lang="en-US" sz="2800" dirty="0" smtClean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cs typeface="Times New Roman" pitchFamily="18" charset="0"/>
              </a:rPr>
              <a:t>bao</a:t>
            </a:r>
            <a:r>
              <a:rPr lang="en-US" sz="2800" dirty="0" smtClean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cs typeface="Times New Roman" pitchFamily="18" charset="0"/>
              </a:rPr>
              <a:t>nhiêu</a:t>
            </a:r>
            <a:r>
              <a:rPr lang="en-US" sz="2800" dirty="0" smtClean="0">
                <a:solidFill>
                  <a:srgbClr val="FF0000"/>
                </a:solidFill>
                <a:cs typeface="Times New Roman" pitchFamily="18" charset="0"/>
              </a:rPr>
              <a:t> ?</a:t>
            </a:r>
          </a:p>
        </p:txBody>
      </p:sp>
      <p:sp>
        <p:nvSpPr>
          <p:cNvPr id="21" name="Text Box 11"/>
          <p:cNvSpPr txBox="1">
            <a:spLocks noChangeArrowheads="1"/>
          </p:cNvSpPr>
          <p:nvPr/>
        </p:nvSpPr>
        <p:spPr bwMode="auto">
          <a:xfrm>
            <a:off x="142671" y="4787857"/>
            <a:ext cx="4226795" cy="95410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/>
            <a:r>
              <a:rPr lang="nl-NL" sz="2800" dirty="0">
                <a:solidFill>
                  <a:srgbClr val="FF0000"/>
                </a:solidFill>
                <a:cs typeface="Times New Roman" pitchFamily="18" charset="0"/>
              </a:rPr>
              <a:t>- Tại sao nước biển lại mặn? Độ muối đó do đâu mà có?</a:t>
            </a:r>
            <a:endParaRPr lang="en-US" sz="2800" dirty="0">
              <a:solidFill>
                <a:srgbClr val="FF0000"/>
              </a:solidFill>
              <a:cs typeface="Times New Roman" pitchFamily="18" charset="0"/>
            </a:endParaRPr>
          </a:p>
        </p:txBody>
      </p:sp>
      <p:pic>
        <p:nvPicPr>
          <p:cNvPr id="22" name="Picture 5" descr="question_pop_up_from_box_rotate_hg_clr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485" y="4321665"/>
            <a:ext cx="585215" cy="585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98" y="1"/>
            <a:ext cx="1120302" cy="963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0441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2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0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1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7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8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7" grpId="0"/>
      <p:bldP spid="7" grpId="0"/>
      <p:bldP spid="9" grpId="0"/>
      <p:bldP spid="11" grpId="0"/>
      <p:bldP spid="16" grpId="0"/>
      <p:bldP spid="18" grpId="0"/>
      <p:bldP spid="20" grpId="0"/>
      <p:bldP spid="21" grpId="0"/>
      <p:bldP spid="21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1219200" y="6096000"/>
            <a:ext cx="6934200" cy="5238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muối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? </a:t>
            </a:r>
          </a:p>
        </p:txBody>
      </p:sp>
      <p:pic>
        <p:nvPicPr>
          <p:cNvPr id="5125" name="Picture 5" descr="NHCDROMCS2 09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2" t="1613" r="3152" b="1613"/>
          <a:stretch>
            <a:fillRect/>
          </a:stretch>
        </p:blipFill>
        <p:spPr bwMode="auto">
          <a:xfrm>
            <a:off x="152400" y="0"/>
            <a:ext cx="8686800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5" name="AutoShape 5"/>
          <p:cNvSpPr>
            <a:spLocks noChangeArrowheads="1"/>
          </p:cNvSpPr>
          <p:nvPr/>
        </p:nvSpPr>
        <p:spPr bwMode="auto">
          <a:xfrm>
            <a:off x="3810000" y="2667000"/>
            <a:ext cx="1524000" cy="685800"/>
          </a:xfrm>
          <a:prstGeom prst="wedgeRectCallout">
            <a:avLst>
              <a:gd name="adj1" fmla="val -108958"/>
              <a:gd name="adj2" fmla="val -166898"/>
            </a:avLst>
          </a:prstGeom>
          <a:gradFill rotWithShape="1">
            <a:gsLst>
              <a:gs pos="0">
                <a:srgbClr val="00FF00"/>
              </a:gs>
              <a:gs pos="50000">
                <a:schemeClr val="bg1"/>
              </a:gs>
              <a:gs pos="100000">
                <a:srgbClr val="00FF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>
                <a:solidFill>
                  <a:srgbClr val="000000"/>
                </a:solidFill>
                <a:latin typeface="Times New Roman" pitchFamily="18" charset="0"/>
              </a:rPr>
              <a:t>Hồng Hải </a:t>
            </a:r>
            <a:r>
              <a:rPr lang="en-US" b="1">
                <a:solidFill>
                  <a:srgbClr val="0000FF"/>
                </a:solidFill>
                <a:latin typeface="Times New Roman" pitchFamily="18" charset="0"/>
              </a:rPr>
              <a:t>(41 ‰)</a:t>
            </a:r>
            <a:r>
              <a:rPr lang="en-US">
                <a:solidFill>
                  <a:srgbClr val="000000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10247" name="AutoShape 7"/>
          <p:cNvSpPr>
            <a:spLocks noChangeArrowheads="1"/>
          </p:cNvSpPr>
          <p:nvPr/>
        </p:nvSpPr>
        <p:spPr bwMode="auto">
          <a:xfrm>
            <a:off x="7010400" y="457200"/>
            <a:ext cx="1905000" cy="762000"/>
          </a:xfrm>
          <a:prstGeom prst="wedgeRectCallout">
            <a:avLst>
              <a:gd name="adj1" fmla="val -82750"/>
              <a:gd name="adj2" fmla="val 131875"/>
            </a:avLst>
          </a:prstGeom>
          <a:gradFill rotWithShape="1">
            <a:gsLst>
              <a:gs pos="0">
                <a:srgbClr val="00FF00"/>
              </a:gs>
              <a:gs pos="100000">
                <a:srgbClr val="FFFF0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smtClean="0">
                <a:solidFill>
                  <a:srgbClr val="000000"/>
                </a:solidFill>
                <a:latin typeface="Times New Roman" pitchFamily="18" charset="0"/>
              </a:rPr>
              <a:t>Biển Đông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b="1" smtClean="0">
                <a:solidFill>
                  <a:srgbClr val="0000FF"/>
                </a:solidFill>
                <a:latin typeface="Times New Roman" pitchFamily="18" charset="0"/>
              </a:rPr>
              <a:t>(33 </a:t>
            </a:r>
            <a:r>
              <a:rPr lang="en-US" altLang="en-US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‰)</a:t>
            </a:r>
          </a:p>
        </p:txBody>
      </p:sp>
      <p:sp>
        <p:nvSpPr>
          <p:cNvPr id="2" name="AutoShape 5"/>
          <p:cNvSpPr>
            <a:spLocks noChangeArrowheads="1"/>
          </p:cNvSpPr>
          <p:nvPr/>
        </p:nvSpPr>
        <p:spPr bwMode="auto">
          <a:xfrm>
            <a:off x="4191000" y="1600200"/>
            <a:ext cx="1524000" cy="685800"/>
          </a:xfrm>
          <a:prstGeom prst="wedgeRectCallout">
            <a:avLst>
              <a:gd name="adj1" fmla="val -132457"/>
              <a:gd name="adj2" fmla="val -114278"/>
            </a:avLst>
          </a:prstGeom>
          <a:gradFill rotWithShape="1">
            <a:gsLst>
              <a:gs pos="0">
                <a:srgbClr val="00FF00"/>
              </a:gs>
              <a:gs pos="50000">
                <a:schemeClr val="bg1"/>
              </a:gs>
              <a:gs pos="100000">
                <a:srgbClr val="00FF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</a:rPr>
              <a:t>Biển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imes New Roman" pitchFamily="18" charset="0"/>
              </a:rPr>
              <a:t>Đen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b="1" dirty="0" smtClean="0">
                <a:solidFill>
                  <a:srgbClr val="0000FF"/>
                </a:solidFill>
                <a:latin typeface="Times New Roman" pitchFamily="18" charset="0"/>
              </a:rPr>
              <a:t>(17-22 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</a:rPr>
              <a:t>‰)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6200" y="5877929"/>
            <a:ext cx="899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muối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vùng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chí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tuyến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vùng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200" y="6352621"/>
            <a:ext cx="899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Đỏ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Hồng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Hải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mặn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Đen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Hắc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Hải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98" y="1"/>
            <a:ext cx="1120302" cy="963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572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/>
      <p:bldP spid="10245" grpId="0" animBg="1"/>
      <p:bldP spid="10247" grpId="0" animBg="1"/>
      <p:bldP spid="2" grpId="0" animBg="1"/>
      <p:bldP spid="3" grpId="0"/>
      <p:bldP spid="3" grpId="1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1295400" y="17835"/>
            <a:ext cx="6862865" cy="553998"/>
          </a:xfrm>
          <a:prstGeom prst="rect">
            <a:avLst/>
          </a:prstGeom>
          <a:ln/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1pPr>
            <a:lvl2pPr marL="742950" indent="-28575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2pPr>
            <a:lvl3pPr marL="11430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3pPr>
            <a:lvl4pPr marL="16002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4pPr>
            <a:lvl5pPr marL="20574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000" i="0" u="none" dirty="0" smtClean="0">
                <a:solidFill>
                  <a:srgbClr val="0000CC"/>
                </a:solidFill>
                <a:latin typeface="Tahoma" pitchFamily="34" charset="0"/>
              </a:rPr>
              <a:t>BÀI 21. BIỂN VÀ ĐẠI DƯƠNG</a:t>
            </a:r>
            <a:endParaRPr lang="en-US" sz="3000" i="0" u="none" dirty="0">
              <a:solidFill>
                <a:srgbClr val="0000CC"/>
              </a:solidFill>
              <a:latin typeface="Tahoma" pitchFamily="34" charset="0"/>
            </a:endParaRP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551234" y="1066800"/>
            <a:ext cx="76962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000" b="1" dirty="0">
                <a:solidFill>
                  <a:srgbClr val="C00000"/>
                </a:solidFill>
              </a:rPr>
              <a:t>2</a:t>
            </a:r>
            <a:r>
              <a:rPr lang="en-US" sz="3000" b="1" dirty="0" smtClean="0">
                <a:solidFill>
                  <a:srgbClr val="C00000"/>
                </a:solidFill>
              </a:rPr>
              <a:t>. </a:t>
            </a:r>
            <a:r>
              <a:rPr lang="en-US" sz="3000" b="1" dirty="0" err="1">
                <a:solidFill>
                  <a:srgbClr val="C00000"/>
                </a:solidFill>
              </a:rPr>
              <a:t>Nhiệt</a:t>
            </a:r>
            <a:r>
              <a:rPr lang="en-US" sz="3000" b="1" dirty="0">
                <a:solidFill>
                  <a:srgbClr val="C00000"/>
                </a:solidFill>
              </a:rPr>
              <a:t> </a:t>
            </a:r>
            <a:r>
              <a:rPr lang="en-US" sz="3000" b="1" dirty="0" err="1">
                <a:solidFill>
                  <a:srgbClr val="C00000"/>
                </a:solidFill>
              </a:rPr>
              <a:t>độ</a:t>
            </a:r>
            <a:r>
              <a:rPr lang="en-US" sz="3000" b="1" dirty="0">
                <a:solidFill>
                  <a:srgbClr val="C00000"/>
                </a:solidFill>
              </a:rPr>
              <a:t>, </a:t>
            </a:r>
            <a:r>
              <a:rPr lang="en-US" sz="3000" b="1" dirty="0" err="1">
                <a:solidFill>
                  <a:srgbClr val="C00000"/>
                </a:solidFill>
              </a:rPr>
              <a:t>độ</a:t>
            </a:r>
            <a:r>
              <a:rPr lang="en-US" sz="3000" b="1" dirty="0">
                <a:solidFill>
                  <a:srgbClr val="C00000"/>
                </a:solidFill>
              </a:rPr>
              <a:t> </a:t>
            </a:r>
            <a:r>
              <a:rPr lang="en-US" sz="3000" b="1" dirty="0" err="1">
                <a:solidFill>
                  <a:srgbClr val="C00000"/>
                </a:solidFill>
              </a:rPr>
              <a:t>muối</a:t>
            </a:r>
            <a:r>
              <a:rPr lang="en-US" sz="3000" b="1" dirty="0">
                <a:solidFill>
                  <a:srgbClr val="C00000"/>
                </a:solidFill>
              </a:rPr>
              <a:t> </a:t>
            </a:r>
            <a:r>
              <a:rPr lang="en-US" sz="3000" b="1" dirty="0" err="1">
                <a:solidFill>
                  <a:srgbClr val="C00000"/>
                </a:solidFill>
              </a:rPr>
              <a:t>của</a:t>
            </a:r>
            <a:r>
              <a:rPr lang="en-US" sz="3000" b="1" dirty="0">
                <a:solidFill>
                  <a:srgbClr val="C00000"/>
                </a:solidFill>
              </a:rPr>
              <a:t> </a:t>
            </a:r>
            <a:r>
              <a:rPr lang="en-US" sz="3000" b="1" dirty="0" err="1">
                <a:solidFill>
                  <a:srgbClr val="C00000"/>
                </a:solidFill>
              </a:rPr>
              <a:t>biển</a:t>
            </a:r>
            <a:r>
              <a:rPr lang="en-US" sz="3000" b="1" dirty="0">
                <a:solidFill>
                  <a:srgbClr val="C00000"/>
                </a:solidFill>
              </a:rPr>
              <a:t> </a:t>
            </a:r>
            <a:r>
              <a:rPr lang="en-US" sz="3000" b="1" dirty="0" smtClean="0">
                <a:solidFill>
                  <a:srgbClr val="C00000"/>
                </a:solidFill>
              </a:rPr>
              <a:t>:</a:t>
            </a:r>
            <a:endParaRPr lang="en-US" sz="3000" dirty="0">
              <a:solidFill>
                <a:srgbClr val="C00000"/>
              </a:solidFill>
            </a:endParaRPr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714237" y="1631026"/>
            <a:ext cx="4335294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 dirty="0">
                <a:solidFill>
                  <a:srgbClr val="006600"/>
                </a:solidFill>
              </a:rPr>
              <a:t>a</a:t>
            </a:r>
            <a:r>
              <a:rPr lang="en-US" altLang="en-US" sz="2800" b="1" dirty="0" smtClean="0">
                <a:solidFill>
                  <a:srgbClr val="006600"/>
                </a:solidFill>
              </a:rPr>
              <a:t>. </a:t>
            </a:r>
            <a:r>
              <a:rPr lang="en-US" altLang="en-US" sz="2800" b="1" dirty="0" err="1" smtClean="0">
                <a:solidFill>
                  <a:srgbClr val="006600"/>
                </a:solidFill>
              </a:rPr>
              <a:t>Nhiệt</a:t>
            </a:r>
            <a:r>
              <a:rPr lang="en-US" altLang="en-US" sz="2800" b="1" dirty="0" smtClean="0">
                <a:solidFill>
                  <a:srgbClr val="006600"/>
                </a:solidFill>
              </a:rPr>
              <a:t> </a:t>
            </a:r>
            <a:r>
              <a:rPr lang="en-US" altLang="en-US" sz="2800" b="1" dirty="0" err="1" smtClean="0">
                <a:solidFill>
                  <a:srgbClr val="006600"/>
                </a:solidFill>
              </a:rPr>
              <a:t>độ</a:t>
            </a:r>
            <a:r>
              <a:rPr lang="en-US" altLang="en-US" sz="2800" b="1" dirty="0" smtClean="0">
                <a:solidFill>
                  <a:srgbClr val="006600"/>
                </a:solidFill>
              </a:rPr>
              <a:t> :</a:t>
            </a:r>
            <a:endParaRPr lang="en-US" altLang="en-US" sz="2800" b="1" dirty="0">
              <a:solidFill>
                <a:srgbClr val="0066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62000" y="2154901"/>
            <a:ext cx="33253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8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altLang="en-US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altLang="en-US" sz="28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altLang="en-US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muối</a:t>
            </a:r>
            <a:r>
              <a:rPr lang="en-US" altLang="en-US" sz="28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endParaRPr lang="en-US" sz="28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143000" y="2678121"/>
            <a:ext cx="56833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smtClean="0">
                <a:solidFill>
                  <a:srgbClr val="0000FF"/>
                </a:solidFill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alt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muối</a:t>
            </a:r>
            <a:r>
              <a:rPr lang="en-US" alt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alt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alt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alt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alt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alt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alt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35 ‰.</a:t>
            </a:r>
          </a:p>
        </p:txBody>
      </p:sp>
      <p:sp>
        <p:nvSpPr>
          <p:cNvPr id="21" name="Text Box 2"/>
          <p:cNvSpPr txBox="1">
            <a:spLocks noChangeArrowheads="1"/>
          </p:cNvSpPr>
          <p:nvPr/>
        </p:nvSpPr>
        <p:spPr bwMode="auto">
          <a:xfrm>
            <a:off x="703634" y="3560802"/>
            <a:ext cx="76962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000" b="1" dirty="0" smtClean="0">
                <a:solidFill>
                  <a:srgbClr val="C00000"/>
                </a:solidFill>
              </a:rPr>
              <a:t>3. </a:t>
            </a:r>
            <a:r>
              <a:rPr lang="en-US" sz="3000" b="1" dirty="0" err="1" smtClean="0">
                <a:solidFill>
                  <a:srgbClr val="C00000"/>
                </a:solidFill>
              </a:rPr>
              <a:t>Sự</a:t>
            </a:r>
            <a:r>
              <a:rPr lang="en-US" sz="3000" b="1" dirty="0" smtClean="0">
                <a:solidFill>
                  <a:srgbClr val="C00000"/>
                </a:solidFill>
              </a:rPr>
              <a:t> </a:t>
            </a:r>
            <a:r>
              <a:rPr lang="en-US" sz="3000" b="1" dirty="0" err="1" smtClean="0">
                <a:solidFill>
                  <a:srgbClr val="C00000"/>
                </a:solidFill>
              </a:rPr>
              <a:t>vận</a:t>
            </a:r>
            <a:r>
              <a:rPr lang="en-US" sz="3000" b="1" dirty="0" smtClean="0">
                <a:solidFill>
                  <a:srgbClr val="C00000"/>
                </a:solidFill>
              </a:rPr>
              <a:t> </a:t>
            </a:r>
            <a:r>
              <a:rPr lang="en-US" sz="3000" b="1" dirty="0" err="1" smtClean="0">
                <a:solidFill>
                  <a:srgbClr val="C00000"/>
                </a:solidFill>
              </a:rPr>
              <a:t>động</a:t>
            </a:r>
            <a:r>
              <a:rPr lang="en-US" sz="3000" b="1" dirty="0" smtClean="0">
                <a:solidFill>
                  <a:srgbClr val="C00000"/>
                </a:solidFill>
              </a:rPr>
              <a:t> </a:t>
            </a:r>
            <a:r>
              <a:rPr lang="en-US" sz="3000" b="1" dirty="0" err="1">
                <a:solidFill>
                  <a:srgbClr val="C00000"/>
                </a:solidFill>
              </a:rPr>
              <a:t>của</a:t>
            </a:r>
            <a:r>
              <a:rPr lang="en-US" sz="3000" b="1" dirty="0">
                <a:solidFill>
                  <a:srgbClr val="C00000"/>
                </a:solidFill>
              </a:rPr>
              <a:t> </a:t>
            </a:r>
            <a:r>
              <a:rPr lang="en-US" sz="3000" b="1" dirty="0" err="1">
                <a:solidFill>
                  <a:srgbClr val="C00000"/>
                </a:solidFill>
              </a:rPr>
              <a:t>biển</a:t>
            </a:r>
            <a:r>
              <a:rPr lang="en-US" sz="3000" b="1" dirty="0">
                <a:solidFill>
                  <a:srgbClr val="C00000"/>
                </a:solidFill>
              </a:rPr>
              <a:t> </a:t>
            </a:r>
            <a:r>
              <a:rPr lang="en-US" sz="3000" b="1" dirty="0" err="1">
                <a:solidFill>
                  <a:srgbClr val="C00000"/>
                </a:solidFill>
              </a:rPr>
              <a:t>và</a:t>
            </a:r>
            <a:r>
              <a:rPr lang="en-US" sz="3000" b="1" dirty="0">
                <a:solidFill>
                  <a:srgbClr val="C00000"/>
                </a:solidFill>
              </a:rPr>
              <a:t> </a:t>
            </a:r>
            <a:r>
              <a:rPr lang="en-US" sz="3000" b="1" dirty="0" err="1">
                <a:solidFill>
                  <a:srgbClr val="C00000"/>
                </a:solidFill>
              </a:rPr>
              <a:t>đại</a:t>
            </a:r>
            <a:r>
              <a:rPr lang="en-US" sz="3000" b="1" dirty="0">
                <a:solidFill>
                  <a:srgbClr val="C00000"/>
                </a:solidFill>
              </a:rPr>
              <a:t> </a:t>
            </a:r>
            <a:r>
              <a:rPr lang="en-US" sz="3000" b="1" dirty="0" err="1">
                <a:solidFill>
                  <a:srgbClr val="C00000"/>
                </a:solidFill>
              </a:rPr>
              <a:t>dương</a:t>
            </a:r>
            <a:r>
              <a:rPr lang="en-US" sz="3000" b="1" dirty="0">
                <a:solidFill>
                  <a:srgbClr val="C00000"/>
                </a:solidFill>
              </a:rPr>
              <a:t>:</a:t>
            </a:r>
            <a:endParaRPr lang="en-US" sz="3000" dirty="0">
              <a:solidFill>
                <a:srgbClr val="C00000"/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98" y="1"/>
            <a:ext cx="1120302" cy="963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6389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9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7" grpId="0"/>
      <p:bldP spid="2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8" name="Rectangle 4"/>
          <p:cNvSpPr>
            <a:spLocks noChangeArrowheads="1"/>
          </p:cNvSpPr>
          <p:nvPr/>
        </p:nvSpPr>
        <p:spPr bwMode="auto">
          <a:xfrm>
            <a:off x="304800" y="3200400"/>
            <a:ext cx="85756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hangingPunct="0"/>
            <a:r>
              <a:rPr lang="nl-NL">
                <a:solidFill>
                  <a:prstClr val="black"/>
                </a:solidFill>
              </a:rPr>
              <a:t> </a:t>
            </a: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1295400" y="17835"/>
            <a:ext cx="6862865" cy="553998"/>
          </a:xfrm>
          <a:prstGeom prst="rect">
            <a:avLst/>
          </a:prstGeom>
          <a:ln/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1pPr>
            <a:lvl2pPr marL="742950" indent="-28575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2pPr>
            <a:lvl3pPr marL="11430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3pPr>
            <a:lvl4pPr marL="16002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4pPr>
            <a:lvl5pPr marL="20574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000" i="0" u="none" dirty="0" smtClean="0">
                <a:solidFill>
                  <a:srgbClr val="0000CC"/>
                </a:solidFill>
                <a:latin typeface="Tahoma" pitchFamily="34" charset="0"/>
              </a:rPr>
              <a:t>BÀI 21. BIỂN VÀ ĐẠI DƯƠNG</a:t>
            </a:r>
            <a:endParaRPr lang="en-US" sz="3000" i="0" u="none" dirty="0">
              <a:solidFill>
                <a:srgbClr val="0000CC"/>
              </a:solidFill>
              <a:latin typeface="Tahoma" pitchFamily="34" charset="0"/>
            </a:endParaRPr>
          </a:p>
        </p:txBody>
      </p:sp>
      <p:pic>
        <p:nvPicPr>
          <p:cNvPr id="9" name="Picture 5" descr="question_pop_up_from_box_rotate_hg_clr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909" y="1814092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878732" y="718086"/>
            <a:ext cx="76962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rgbClr val="C00000"/>
                </a:solidFill>
              </a:rPr>
              <a:t>3</a:t>
            </a:r>
            <a:r>
              <a:rPr lang="en-US" sz="3200" b="1" dirty="0" smtClean="0">
                <a:solidFill>
                  <a:srgbClr val="C00000"/>
                </a:solidFill>
              </a:rPr>
              <a:t>. </a:t>
            </a:r>
            <a:r>
              <a:rPr lang="en-US" sz="3200" b="1" dirty="0" err="1">
                <a:solidFill>
                  <a:srgbClr val="C00000"/>
                </a:solidFill>
              </a:rPr>
              <a:t>Sự</a:t>
            </a:r>
            <a:r>
              <a:rPr lang="en-US" sz="3200" b="1" dirty="0">
                <a:solidFill>
                  <a:srgbClr val="C00000"/>
                </a:solidFill>
              </a:rPr>
              <a:t> </a:t>
            </a:r>
            <a:r>
              <a:rPr lang="en-US" sz="3200" b="1" dirty="0" err="1">
                <a:solidFill>
                  <a:srgbClr val="C00000"/>
                </a:solidFill>
              </a:rPr>
              <a:t>vận</a:t>
            </a:r>
            <a:r>
              <a:rPr lang="en-US" sz="3200" b="1" dirty="0">
                <a:solidFill>
                  <a:srgbClr val="C00000"/>
                </a:solidFill>
              </a:rPr>
              <a:t> </a:t>
            </a:r>
            <a:r>
              <a:rPr lang="en-US" sz="3200" b="1" dirty="0" err="1">
                <a:solidFill>
                  <a:srgbClr val="C00000"/>
                </a:solidFill>
              </a:rPr>
              <a:t>động</a:t>
            </a:r>
            <a:r>
              <a:rPr lang="en-US" sz="3200" b="1" dirty="0">
                <a:solidFill>
                  <a:srgbClr val="C00000"/>
                </a:solidFill>
              </a:rPr>
              <a:t> </a:t>
            </a:r>
            <a:r>
              <a:rPr lang="en-US" sz="3200" b="1" dirty="0" err="1">
                <a:solidFill>
                  <a:srgbClr val="C00000"/>
                </a:solidFill>
              </a:rPr>
              <a:t>của</a:t>
            </a:r>
            <a:r>
              <a:rPr lang="en-US" sz="3200" b="1" dirty="0">
                <a:solidFill>
                  <a:srgbClr val="C00000"/>
                </a:solidFill>
              </a:rPr>
              <a:t> </a:t>
            </a:r>
            <a:r>
              <a:rPr lang="en-US" sz="3200" b="1" dirty="0" err="1">
                <a:solidFill>
                  <a:srgbClr val="C00000"/>
                </a:solidFill>
              </a:rPr>
              <a:t>biển</a:t>
            </a:r>
            <a:r>
              <a:rPr lang="en-US" sz="3200" b="1" dirty="0">
                <a:solidFill>
                  <a:srgbClr val="C00000"/>
                </a:solidFill>
              </a:rPr>
              <a:t> </a:t>
            </a:r>
            <a:r>
              <a:rPr lang="en-US" sz="3200" b="1" dirty="0" err="1">
                <a:solidFill>
                  <a:srgbClr val="C00000"/>
                </a:solidFill>
              </a:rPr>
              <a:t>và</a:t>
            </a:r>
            <a:r>
              <a:rPr lang="en-US" sz="3200" b="1" dirty="0">
                <a:solidFill>
                  <a:srgbClr val="C00000"/>
                </a:solidFill>
              </a:rPr>
              <a:t> </a:t>
            </a:r>
            <a:r>
              <a:rPr lang="en-US" sz="3200" b="1" dirty="0" err="1">
                <a:solidFill>
                  <a:srgbClr val="C00000"/>
                </a:solidFill>
              </a:rPr>
              <a:t>đại</a:t>
            </a:r>
            <a:r>
              <a:rPr lang="en-US" sz="3200" b="1" dirty="0">
                <a:solidFill>
                  <a:srgbClr val="C00000"/>
                </a:solidFill>
              </a:rPr>
              <a:t> </a:t>
            </a:r>
            <a:r>
              <a:rPr lang="en-US" sz="3200" b="1" dirty="0" err="1">
                <a:solidFill>
                  <a:srgbClr val="C00000"/>
                </a:solidFill>
              </a:rPr>
              <a:t>dương</a:t>
            </a:r>
            <a:r>
              <a:rPr lang="en-US" sz="3200" b="1" dirty="0">
                <a:solidFill>
                  <a:srgbClr val="C00000"/>
                </a:solidFill>
              </a:rPr>
              <a:t>:</a:t>
            </a:r>
            <a:endParaRPr lang="en-US" sz="3200" dirty="0">
              <a:solidFill>
                <a:srgbClr val="C00000"/>
              </a:solidFill>
            </a:endParaRPr>
          </a:p>
        </p:txBody>
      </p:sp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1175295" y="2067580"/>
            <a:ext cx="7086600" cy="52322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2800" b="1" i="1" dirty="0">
                <a:solidFill>
                  <a:srgbClr val="FF0000"/>
                </a:solidFill>
              </a:rPr>
              <a:t>- </a:t>
            </a:r>
            <a:r>
              <a:rPr lang="en-US" sz="2800" b="1" i="1" dirty="0" err="1">
                <a:solidFill>
                  <a:srgbClr val="FF0000"/>
                </a:solidFill>
              </a:rPr>
              <a:t>Biển</a:t>
            </a:r>
            <a:r>
              <a:rPr lang="en-US" sz="2800" b="1" i="1" dirty="0">
                <a:solidFill>
                  <a:srgbClr val="FF0000"/>
                </a:solidFill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</a:rPr>
              <a:t>có</a:t>
            </a:r>
            <a:r>
              <a:rPr lang="en-US" sz="2800" b="1" i="1" dirty="0">
                <a:solidFill>
                  <a:srgbClr val="FF0000"/>
                </a:solidFill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</a:rPr>
              <a:t>những</a:t>
            </a:r>
            <a:r>
              <a:rPr lang="en-US" sz="2800" b="1" i="1" dirty="0">
                <a:solidFill>
                  <a:srgbClr val="FF0000"/>
                </a:solidFill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</a:rPr>
              <a:t>hình</a:t>
            </a:r>
            <a:r>
              <a:rPr lang="en-US" sz="2800" b="1" i="1" dirty="0">
                <a:solidFill>
                  <a:srgbClr val="FF0000"/>
                </a:solidFill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</a:rPr>
              <a:t>thức</a:t>
            </a:r>
            <a:r>
              <a:rPr lang="en-US" sz="2800" b="1" i="1" dirty="0">
                <a:solidFill>
                  <a:srgbClr val="FF0000"/>
                </a:solidFill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</a:rPr>
              <a:t>vận</a:t>
            </a:r>
            <a:r>
              <a:rPr lang="en-US" sz="2800" b="1" i="1" dirty="0">
                <a:solidFill>
                  <a:srgbClr val="FF0000"/>
                </a:solidFill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</a:rPr>
              <a:t>động</a:t>
            </a:r>
            <a:r>
              <a:rPr lang="en-US" sz="2800" b="1" i="1" dirty="0">
                <a:solidFill>
                  <a:srgbClr val="FF0000"/>
                </a:solidFill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</a:rPr>
              <a:t>nào</a:t>
            </a:r>
            <a:r>
              <a:rPr lang="en-US" sz="2800" b="1" i="1" dirty="0">
                <a:solidFill>
                  <a:srgbClr val="FF0000"/>
                </a:solidFill>
              </a:rPr>
              <a:t>? </a:t>
            </a:r>
            <a:endParaRPr lang="en-US" sz="2800" b="1" i="1" dirty="0" smtClean="0">
              <a:solidFill>
                <a:srgbClr val="FF0000"/>
              </a:solidFill>
              <a:latin typeface="Calibri"/>
            </a:endParaRPr>
          </a:p>
        </p:txBody>
      </p:sp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886772" y="1304030"/>
            <a:ext cx="78898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dirty="0">
                <a:solidFill>
                  <a:srgbClr val="0000FF"/>
                </a:solidFill>
              </a:rPr>
              <a:t>- </a:t>
            </a:r>
            <a:r>
              <a:rPr lang="en-US" altLang="en-US" sz="2800" dirty="0" err="1" smtClean="0">
                <a:solidFill>
                  <a:srgbClr val="0000FF"/>
                </a:solidFill>
              </a:rPr>
              <a:t>Có</a:t>
            </a:r>
            <a:r>
              <a:rPr lang="en-US" altLang="en-US" sz="2800" dirty="0" smtClean="0">
                <a:solidFill>
                  <a:srgbClr val="0000FF"/>
                </a:solidFill>
              </a:rPr>
              <a:t> 3 </a:t>
            </a:r>
            <a:r>
              <a:rPr lang="en-US" altLang="en-US" sz="2800" dirty="0" err="1" smtClean="0">
                <a:solidFill>
                  <a:srgbClr val="0000FF"/>
                </a:solidFill>
              </a:rPr>
              <a:t>sự</a:t>
            </a:r>
            <a:r>
              <a:rPr lang="en-US" altLang="en-US" sz="2800" dirty="0" smtClean="0">
                <a:solidFill>
                  <a:srgbClr val="0000FF"/>
                </a:solidFill>
              </a:rPr>
              <a:t> </a:t>
            </a:r>
            <a:r>
              <a:rPr lang="en-US" altLang="en-US" sz="2800" dirty="0" err="1" smtClean="0">
                <a:solidFill>
                  <a:srgbClr val="0000FF"/>
                </a:solidFill>
              </a:rPr>
              <a:t>vận</a:t>
            </a:r>
            <a:r>
              <a:rPr lang="en-US" altLang="en-US" sz="2800" dirty="0" smtClean="0">
                <a:solidFill>
                  <a:srgbClr val="0000FF"/>
                </a:solidFill>
              </a:rPr>
              <a:t> </a:t>
            </a:r>
            <a:r>
              <a:rPr lang="en-US" altLang="en-US" sz="2800" dirty="0" err="1" smtClean="0">
                <a:solidFill>
                  <a:srgbClr val="0000FF"/>
                </a:solidFill>
              </a:rPr>
              <a:t>động</a:t>
            </a:r>
            <a:r>
              <a:rPr lang="en-US" altLang="en-US" sz="2800" dirty="0" smtClean="0">
                <a:solidFill>
                  <a:srgbClr val="0000FF"/>
                </a:solidFill>
              </a:rPr>
              <a:t> </a:t>
            </a:r>
            <a:r>
              <a:rPr lang="en-US" altLang="en-US" sz="2800" dirty="0" err="1" smtClean="0">
                <a:solidFill>
                  <a:srgbClr val="0000FF"/>
                </a:solidFill>
              </a:rPr>
              <a:t>chính</a:t>
            </a:r>
            <a:r>
              <a:rPr lang="en-US" altLang="en-US" sz="2800" dirty="0" smtClean="0">
                <a:solidFill>
                  <a:srgbClr val="0000FF"/>
                </a:solidFill>
              </a:rPr>
              <a:t>: </a:t>
            </a:r>
            <a:r>
              <a:rPr lang="en-US" altLang="en-US" sz="2800" dirty="0" err="1" smtClean="0">
                <a:solidFill>
                  <a:srgbClr val="0000FF"/>
                </a:solidFill>
              </a:rPr>
              <a:t>sóng</a:t>
            </a:r>
            <a:r>
              <a:rPr lang="en-US" altLang="en-US" sz="2800" dirty="0" smtClean="0">
                <a:solidFill>
                  <a:srgbClr val="0000FF"/>
                </a:solidFill>
              </a:rPr>
              <a:t>, </a:t>
            </a:r>
            <a:r>
              <a:rPr lang="en-US" altLang="en-US" sz="2800" dirty="0" err="1" smtClean="0">
                <a:solidFill>
                  <a:srgbClr val="0000FF"/>
                </a:solidFill>
              </a:rPr>
              <a:t>thủy</a:t>
            </a:r>
            <a:r>
              <a:rPr lang="en-US" altLang="en-US" sz="2800" dirty="0" smtClean="0">
                <a:solidFill>
                  <a:srgbClr val="0000FF"/>
                </a:solidFill>
              </a:rPr>
              <a:t> </a:t>
            </a:r>
            <a:r>
              <a:rPr lang="en-US" altLang="en-US" sz="2800" dirty="0" err="1" smtClean="0">
                <a:solidFill>
                  <a:srgbClr val="0000FF"/>
                </a:solidFill>
              </a:rPr>
              <a:t>triều</a:t>
            </a:r>
            <a:r>
              <a:rPr lang="en-US" altLang="en-US" sz="2800" dirty="0" smtClean="0">
                <a:solidFill>
                  <a:srgbClr val="0000FF"/>
                </a:solidFill>
              </a:rPr>
              <a:t>, </a:t>
            </a:r>
            <a:r>
              <a:rPr lang="en-US" altLang="en-US" sz="2800" dirty="0" err="1" smtClean="0">
                <a:solidFill>
                  <a:srgbClr val="0000FF"/>
                </a:solidFill>
              </a:rPr>
              <a:t>dòng</a:t>
            </a:r>
            <a:r>
              <a:rPr lang="en-US" altLang="en-US" sz="2800" dirty="0" smtClean="0">
                <a:solidFill>
                  <a:srgbClr val="0000FF"/>
                </a:solidFill>
              </a:rPr>
              <a:t> </a:t>
            </a:r>
            <a:r>
              <a:rPr lang="en-US" altLang="en-US" sz="2800" dirty="0" err="1" smtClean="0">
                <a:solidFill>
                  <a:srgbClr val="0000FF"/>
                </a:solidFill>
              </a:rPr>
              <a:t>biển</a:t>
            </a:r>
            <a:r>
              <a:rPr lang="en-US" altLang="en-US" sz="2800" dirty="0" smtClean="0">
                <a:solidFill>
                  <a:srgbClr val="0000FF"/>
                </a:solidFill>
              </a:rPr>
              <a:t>.</a:t>
            </a:r>
            <a:endParaRPr lang="en-US" altLang="en-US" sz="2800" dirty="0">
              <a:solidFill>
                <a:srgbClr val="0000FF"/>
              </a:solidFill>
            </a:endParaRPr>
          </a:p>
        </p:txBody>
      </p:sp>
      <p:sp>
        <p:nvSpPr>
          <p:cNvPr id="18" name="AutoShape 18">
            <a:hlinkClick r:id="rId3" action="ppaction://hlinkfile" highlightClick="1"/>
          </p:cNvPr>
          <p:cNvSpPr>
            <a:spLocks noChangeArrowheads="1"/>
          </p:cNvSpPr>
          <p:nvPr/>
        </p:nvSpPr>
        <p:spPr bwMode="auto">
          <a:xfrm>
            <a:off x="6837350" y="5906869"/>
            <a:ext cx="381000" cy="304800"/>
          </a:xfrm>
          <a:prstGeom prst="actionButtonMovi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" name="文本框 2054"/>
          <p:cNvSpPr txBox="1">
            <a:spLocks noChangeArrowheads="1"/>
          </p:cNvSpPr>
          <p:nvPr/>
        </p:nvSpPr>
        <p:spPr bwMode="auto">
          <a:xfrm>
            <a:off x="1746668" y="2928772"/>
            <a:ext cx="4886004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1500188"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defTabSz="1500188"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defTabSz="1500188"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defTabSz="1500188"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defTabSz="1500188"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defTabSz="1500188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defTabSz="1500188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defTabSz="1500188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defTabSz="1500188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600" b="1" i="1" dirty="0" err="1" smtClean="0">
                <a:solidFill>
                  <a:srgbClr val="7030A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xem</a:t>
            </a:r>
            <a:r>
              <a:rPr lang="en-US" altLang="en-US" sz="2600" b="1" i="1" dirty="0" smtClean="0">
                <a:solidFill>
                  <a:srgbClr val="7030A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 clip </a:t>
            </a:r>
            <a:r>
              <a:rPr lang="en-US" altLang="en-US" sz="2600" b="1" i="1" dirty="0" err="1" smtClean="0">
                <a:solidFill>
                  <a:srgbClr val="7030A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về</a:t>
            </a:r>
            <a:r>
              <a:rPr lang="en-US" altLang="en-US" sz="2600" b="1" i="1" dirty="0" smtClean="0">
                <a:solidFill>
                  <a:srgbClr val="7030A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 </a:t>
            </a:r>
            <a:r>
              <a:rPr lang="en-US" altLang="en-US" sz="2600" b="1" i="1" dirty="0" err="1" smtClean="0">
                <a:solidFill>
                  <a:srgbClr val="7030A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sự</a:t>
            </a:r>
            <a:r>
              <a:rPr lang="en-US" altLang="en-US" sz="2600" b="1" i="1" dirty="0" smtClean="0">
                <a:solidFill>
                  <a:srgbClr val="7030A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 </a:t>
            </a:r>
            <a:r>
              <a:rPr lang="en-US" altLang="en-US" sz="2600" b="1" i="1" dirty="0" err="1" smtClean="0">
                <a:solidFill>
                  <a:srgbClr val="7030A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vận</a:t>
            </a:r>
            <a:r>
              <a:rPr lang="en-US" altLang="en-US" sz="2600" b="1" i="1" dirty="0" smtClean="0">
                <a:solidFill>
                  <a:srgbClr val="7030A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 </a:t>
            </a:r>
            <a:r>
              <a:rPr lang="en-US" altLang="en-US" sz="2600" b="1" i="1" dirty="0" err="1" smtClean="0">
                <a:solidFill>
                  <a:srgbClr val="7030A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động</a:t>
            </a:r>
            <a:r>
              <a:rPr lang="en-US" altLang="en-US" sz="2600" b="1" i="1" dirty="0" smtClean="0">
                <a:solidFill>
                  <a:srgbClr val="7030A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 </a:t>
            </a:r>
            <a:r>
              <a:rPr lang="en-US" altLang="en-US" sz="2600" b="1" i="1" dirty="0" err="1" smtClean="0">
                <a:solidFill>
                  <a:srgbClr val="7030A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của</a:t>
            </a:r>
            <a:r>
              <a:rPr lang="en-US" altLang="en-US" sz="2600" b="1" i="1" dirty="0" smtClean="0">
                <a:solidFill>
                  <a:srgbClr val="7030A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 </a:t>
            </a:r>
            <a:r>
              <a:rPr lang="en-US" altLang="en-US" sz="2600" b="1" i="1" dirty="0" err="1" smtClean="0">
                <a:solidFill>
                  <a:srgbClr val="7030A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biển</a:t>
            </a:r>
            <a:r>
              <a:rPr lang="en-US" altLang="en-US" sz="2600" b="1" i="1" dirty="0" smtClean="0">
                <a:solidFill>
                  <a:srgbClr val="7030A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 </a:t>
            </a:r>
            <a:endParaRPr lang="vi-VN" altLang="en-US" sz="2600" b="1" i="1" dirty="0">
              <a:solidFill>
                <a:srgbClr val="7030A0"/>
              </a:solidFill>
              <a:latin typeface="Times New Roman" pitchFamily="18" charset="0"/>
              <a:ea typeface="黑体" pitchFamily="49" charset="-122"/>
              <a:cs typeface="Times New Roman" pitchFamily="18" charset="0"/>
            </a:endParaRPr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0195" y="3430885"/>
            <a:ext cx="4892478" cy="27807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831709" y="6264033"/>
            <a:ext cx="19017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err="1" smtClean="0">
                <a:solidFill>
                  <a:prstClr val="black"/>
                </a:solidFill>
              </a:rPr>
              <a:t>Nguồn</a:t>
            </a:r>
            <a:r>
              <a:rPr lang="en-US" i="1" dirty="0" smtClean="0">
                <a:solidFill>
                  <a:prstClr val="black"/>
                </a:solidFill>
              </a:rPr>
              <a:t> YouTube</a:t>
            </a:r>
            <a:endParaRPr lang="en-US" i="1" dirty="0">
              <a:solidFill>
                <a:prstClr val="black"/>
              </a:solidFill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98" y="1"/>
            <a:ext cx="974949" cy="838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33984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linds(horizont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4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5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  <p:bldP spid="12" grpId="0"/>
      <p:bldP spid="1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0" y="3393759"/>
            <a:ext cx="9032875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 eaLnBrk="0" hangingPunct="0"/>
            <a:r>
              <a:rPr lang="en-US" sz="2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Dựa</a:t>
            </a:r>
            <a:r>
              <a:rPr lang="en-US" sz="2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2, 3 </a:t>
            </a:r>
            <a:r>
              <a:rPr lang="en-US" sz="2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2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phiếu</a:t>
            </a:r>
            <a:r>
              <a:rPr lang="en-US" sz="2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nl-NL" sz="2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98" y="1"/>
            <a:ext cx="891702" cy="7666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/>
          <p:cNvPicPr/>
          <p:nvPr/>
        </p:nvPicPr>
        <p:blipFill>
          <a:blip r:embed="rId3"/>
          <a:stretch>
            <a:fillRect/>
          </a:stretch>
        </p:blipFill>
        <p:spPr>
          <a:xfrm>
            <a:off x="1066800" y="383315"/>
            <a:ext cx="6781800" cy="3121885"/>
          </a:xfrm>
          <a:prstGeom prst="rect">
            <a:avLst/>
          </a:prstGeom>
        </p:spPr>
      </p:pic>
      <p:pic>
        <p:nvPicPr>
          <p:cNvPr id="13" name="Picture 12"/>
          <p:cNvPicPr/>
          <p:nvPr/>
        </p:nvPicPr>
        <p:blipFill>
          <a:blip r:embed="rId4"/>
          <a:stretch>
            <a:fillRect/>
          </a:stretch>
        </p:blipFill>
        <p:spPr>
          <a:xfrm>
            <a:off x="458821" y="4038600"/>
            <a:ext cx="3733800" cy="2209798"/>
          </a:xfrm>
          <a:prstGeom prst="rect">
            <a:avLst/>
          </a:prstGeom>
        </p:spPr>
      </p:pic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8259515"/>
              </p:ext>
            </p:extLst>
          </p:nvPr>
        </p:nvGraphicFramePr>
        <p:xfrm>
          <a:off x="4223426" y="4184877"/>
          <a:ext cx="4724400" cy="213972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759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587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897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9491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00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69850" dist="43180" dir="5400000" sx="0" sy="0">
                              <a:srgbClr val="000000">
                                <a:alpha val="65000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Hình thức </a:t>
                      </a:r>
                      <a:r>
                        <a:rPr lang="nl-NL" sz="200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69850" dist="43180" dir="5400000" sx="0" sy="0">
                              <a:srgbClr val="000000">
                                <a:alpha val="65000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vận</a:t>
                      </a:r>
                      <a:r>
                        <a:rPr lang="nl-NL" sz="200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69850" dist="43180" dir="5400000" sx="0" sy="0">
                              <a:srgbClr val="000000">
                                <a:alpha val="65000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nl-NL" sz="200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69850" dist="43180" dir="5400000" sx="0" sy="0">
                              <a:srgbClr val="000000">
                                <a:alpha val="65000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động</a:t>
                      </a:r>
                      <a:endParaRPr lang="en-US" sz="2000" dirty="0"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00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69850" dist="43180" dir="5400000" sx="0" sy="0">
                              <a:srgbClr val="000000">
                                <a:alpha val="65000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Khái niệm</a:t>
                      </a:r>
                      <a:endParaRPr lang="en-US" sz="2000" dirty="0"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00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69850" dist="43180" dir="5400000" sx="0" sy="0">
                              <a:srgbClr val="000000">
                                <a:alpha val="65000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Nguyên nhân</a:t>
                      </a:r>
                      <a:endParaRPr lang="en-US" sz="2000" dirty="0"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9561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00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69850" dist="43180" dir="5400000" sx="0" sy="0">
                              <a:srgbClr val="000000">
                                <a:alpha val="65000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Sóng biển</a:t>
                      </a:r>
                      <a:endParaRPr lang="en-US" sz="2000" dirty="0"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00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69850" dist="43180" dir="5400000" sx="0" sy="0">
                              <a:srgbClr val="000000">
                                <a:alpha val="65000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2000"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00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69850" dist="43180" dir="5400000" sx="0" sy="0">
                              <a:srgbClr val="000000">
                                <a:alpha val="65000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2000"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9561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00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69850" dist="43180" dir="5400000" sx="0" sy="0">
                              <a:srgbClr val="000000">
                                <a:alpha val="65000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Thủy triều</a:t>
                      </a:r>
                      <a:endParaRPr lang="en-US" sz="2000" dirty="0"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00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69850" dist="43180" dir="5400000" sx="0" sy="0">
                              <a:srgbClr val="000000">
                                <a:alpha val="65000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2000" dirty="0"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00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69850" dist="43180" dir="5400000" sx="0" sy="0">
                              <a:srgbClr val="000000">
                                <a:alpha val="65000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2000" dirty="0"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9561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00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69850" dist="43180" dir="5400000" sx="0" sy="0">
                              <a:srgbClr val="000000">
                                <a:alpha val="65000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Dòng biển</a:t>
                      </a:r>
                      <a:endParaRPr lang="en-US" sz="2000"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00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69850" dist="43180" dir="5400000" sx="0" sy="0">
                              <a:srgbClr val="000000">
                                <a:alpha val="65000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2000"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00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69850" dist="43180" dir="5400000" sx="0" sy="0">
                              <a:srgbClr val="000000">
                                <a:alpha val="65000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2000" dirty="0"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48130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7" name="Text Box 27"/>
          <p:cNvSpPr txBox="1">
            <a:spLocks noChangeArrowheads="1"/>
          </p:cNvSpPr>
          <p:nvPr/>
        </p:nvSpPr>
        <p:spPr bwMode="auto">
          <a:xfrm>
            <a:off x="1524000" y="266700"/>
            <a:ext cx="6248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1pPr>
            <a:lvl2pPr marL="742950" indent="-28575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2pPr>
            <a:lvl3pPr marL="11430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3pPr>
            <a:lvl4pPr marL="16002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4pPr>
            <a:lvl5pPr marL="20574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600" i="0" u="none" dirty="0">
                <a:solidFill>
                  <a:srgbClr val="FFFF00"/>
                </a:solidFill>
                <a:latin typeface="Times New Roman" pitchFamily="18" charset="0"/>
              </a:rPr>
              <a:t>THẢO </a:t>
            </a:r>
            <a:r>
              <a:rPr lang="en-US" sz="3600" i="0" u="none" dirty="0" smtClean="0">
                <a:solidFill>
                  <a:srgbClr val="FFFF00"/>
                </a:solidFill>
                <a:latin typeface="Times New Roman" pitchFamily="18" charset="0"/>
              </a:rPr>
              <a:t>LUẬN 5’</a:t>
            </a:r>
            <a:endParaRPr lang="en-US" sz="3600" i="0" u="none" dirty="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51231" name="Text Box 31"/>
          <p:cNvSpPr txBox="1">
            <a:spLocks noChangeArrowheads="1"/>
          </p:cNvSpPr>
          <p:nvPr/>
        </p:nvSpPr>
        <p:spPr bwMode="auto">
          <a:xfrm>
            <a:off x="95250" y="853588"/>
            <a:ext cx="897255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8F917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FF0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1pPr>
            <a:lvl2pPr marL="742950" indent="-28575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2pPr>
            <a:lvl3pPr marL="11430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3pPr>
            <a:lvl4pPr marL="16002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4pPr>
            <a:lvl5pPr marL="20574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Dựa</a:t>
            </a:r>
            <a:r>
              <a:rPr lang="en-US" sz="2400" u="non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u="non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400" u="non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dung SGK, </a:t>
            </a: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u="non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2 ,3 , </a:t>
            </a:r>
            <a:r>
              <a:rPr lang="en-US" sz="2400" u="none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u="none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400" u="none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u="none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400" u="none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6910098"/>
              </p:ext>
            </p:extLst>
          </p:nvPr>
        </p:nvGraphicFramePr>
        <p:xfrm>
          <a:off x="443216" y="1524000"/>
          <a:ext cx="8515350" cy="42062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811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9342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3749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NHÓM</a:t>
                      </a:r>
                      <a:endParaRPr lang="en-US" sz="2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CÂU HỎI</a:t>
                      </a:r>
                      <a:endParaRPr lang="en-US" sz="2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749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Nhóm</a:t>
                      </a:r>
                      <a:r>
                        <a:rPr lang="en-US" sz="2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1, 2</a:t>
                      </a:r>
                      <a:endParaRPr lang="en-US" sz="2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400" dirty="0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  <a:r>
                        <a:rPr lang="en-US" sz="2400" dirty="0" err="1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Trình</a:t>
                      </a:r>
                      <a:r>
                        <a:rPr lang="en-US" sz="2400" baseline="0" dirty="0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bày</a:t>
                      </a:r>
                      <a:r>
                        <a:rPr lang="en-US" sz="2400" baseline="0" dirty="0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hiện</a:t>
                      </a:r>
                      <a:r>
                        <a:rPr lang="en-US" sz="2400" baseline="0" dirty="0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tượng</a:t>
                      </a:r>
                      <a:r>
                        <a:rPr lang="en-US" sz="2400" baseline="0" dirty="0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thủy</a:t>
                      </a:r>
                      <a:r>
                        <a:rPr lang="en-US" sz="2400" baseline="0" dirty="0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triều</a:t>
                      </a:r>
                      <a:r>
                        <a:rPr lang="en-US" sz="2400" baseline="0" dirty="0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( </a:t>
                      </a:r>
                      <a:r>
                        <a:rPr lang="en-US" sz="2400" baseline="0" dirty="0" err="1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biểu</a:t>
                      </a:r>
                      <a:r>
                        <a:rPr lang="en-US" sz="2400" baseline="0" dirty="0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hiện</a:t>
                      </a:r>
                      <a:r>
                        <a:rPr lang="en-US" sz="2400" baseline="0" dirty="0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và</a:t>
                      </a:r>
                      <a:r>
                        <a:rPr lang="en-US" sz="2400" baseline="0" dirty="0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nguyên</a:t>
                      </a:r>
                      <a:r>
                        <a:rPr lang="en-US" sz="2400" baseline="0" dirty="0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nhân</a:t>
                      </a:r>
                      <a:r>
                        <a:rPr lang="en-US" sz="2400" baseline="0" dirty="0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en-US" sz="2400" dirty="0" smtClean="0"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4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  <a:r>
                        <a:rPr lang="vi-VN" sz="24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Nêu những ảnh hưởng của sóng biển trong thực tiễn.</a:t>
                      </a:r>
                      <a:r>
                        <a:rPr lang="vi-VN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2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6535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Nhóm</a:t>
                      </a:r>
                      <a:r>
                        <a:rPr lang="en-US" sz="2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3, 4</a:t>
                      </a:r>
                    </a:p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2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400" dirty="0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  <a:r>
                        <a:rPr lang="en-US" sz="2400" dirty="0" err="1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Trình</a:t>
                      </a:r>
                      <a:r>
                        <a:rPr lang="en-US" sz="2400" baseline="0" dirty="0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bày</a:t>
                      </a:r>
                      <a:r>
                        <a:rPr lang="en-US" sz="2400" baseline="0" dirty="0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hiện</a:t>
                      </a:r>
                      <a:r>
                        <a:rPr lang="en-US" sz="2400" baseline="0" dirty="0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tượng</a:t>
                      </a:r>
                      <a:r>
                        <a:rPr lang="en-US" sz="2400" baseline="0" dirty="0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sóng</a:t>
                      </a:r>
                      <a:r>
                        <a:rPr lang="en-US" sz="2400" baseline="0" dirty="0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biển</a:t>
                      </a:r>
                      <a:r>
                        <a:rPr lang="en-US" sz="2400" baseline="0" dirty="0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( </a:t>
                      </a:r>
                      <a:r>
                        <a:rPr lang="en-US" sz="2400" baseline="0" dirty="0" err="1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biểu</a:t>
                      </a:r>
                      <a:r>
                        <a:rPr lang="en-US" sz="2400" baseline="0" dirty="0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hiện</a:t>
                      </a:r>
                      <a:r>
                        <a:rPr lang="en-US" sz="2400" baseline="0" dirty="0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và</a:t>
                      </a:r>
                      <a:r>
                        <a:rPr lang="en-US" sz="2400" baseline="0" dirty="0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nguyên</a:t>
                      </a:r>
                      <a:r>
                        <a:rPr lang="en-US" sz="2400" baseline="0" dirty="0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nhân</a:t>
                      </a:r>
                      <a:r>
                        <a:rPr lang="en-US" sz="2400" baseline="0" dirty="0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en-US" sz="2400" dirty="0"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400" dirty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Ứng dụng của thủy triều trong thực tế</a:t>
                      </a:r>
                      <a:endParaRPr lang="en-US" sz="2400" dirty="0"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133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Nhóm</a:t>
                      </a:r>
                      <a:r>
                        <a:rPr lang="en-US" sz="2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5, 6</a:t>
                      </a:r>
                    </a:p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2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400" dirty="0" smtClean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  <a:r>
                        <a:rPr lang="en-US" sz="2400" dirty="0" err="1" smtClean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Thế</a:t>
                      </a:r>
                      <a:r>
                        <a:rPr lang="en-US" sz="2400" baseline="0" dirty="0" smtClean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nào</a:t>
                      </a:r>
                      <a:r>
                        <a:rPr lang="en-US" sz="2400" baseline="0" dirty="0" smtClean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là</a:t>
                      </a:r>
                      <a:r>
                        <a:rPr lang="en-US" sz="2400" baseline="0" dirty="0" smtClean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dòng</a:t>
                      </a:r>
                      <a:r>
                        <a:rPr lang="en-US" sz="2400" baseline="0" dirty="0" smtClean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biển</a:t>
                      </a:r>
                      <a:r>
                        <a:rPr lang="vi-VN" sz="2400" dirty="0" smtClean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? </a:t>
                      </a:r>
                      <a:r>
                        <a:rPr lang="vi-VN" sz="2400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Nguyên nhân sinh ra dòng biển?</a:t>
                      </a:r>
                      <a:endParaRPr lang="en-US" sz="2400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400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  <a:r>
                        <a:rPr lang="en-US" sz="2400" dirty="0" err="1" smtClean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Kể</a:t>
                      </a:r>
                      <a:r>
                        <a:rPr lang="en-US" sz="2400" baseline="0" dirty="0" smtClean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tên</a:t>
                      </a:r>
                      <a:r>
                        <a:rPr lang="en-US" sz="2400" baseline="0" dirty="0" smtClean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hai</a:t>
                      </a:r>
                      <a:r>
                        <a:rPr lang="en-US" sz="2400" baseline="0" dirty="0" smtClean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dòng</a:t>
                      </a:r>
                      <a:r>
                        <a:rPr lang="en-US" sz="2400" baseline="0" dirty="0" smtClean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biển</a:t>
                      </a:r>
                      <a:r>
                        <a:rPr lang="en-US" sz="2400" baseline="0" dirty="0" smtClean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nóng</a:t>
                      </a:r>
                      <a:r>
                        <a:rPr lang="en-US" sz="2400" baseline="0" dirty="0" smtClean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và</a:t>
                      </a:r>
                      <a:r>
                        <a:rPr lang="en-US" sz="2400" baseline="0" dirty="0" smtClean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lạnh</a:t>
                      </a:r>
                      <a:r>
                        <a:rPr lang="en-US" sz="2400" baseline="0" dirty="0" smtClean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ở </a:t>
                      </a:r>
                      <a:r>
                        <a:rPr lang="en-US" sz="2400" baseline="0" dirty="0" err="1" smtClean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Thái</a:t>
                      </a:r>
                      <a:r>
                        <a:rPr lang="en-US" sz="2400" baseline="0" dirty="0" smtClean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Bình</a:t>
                      </a:r>
                      <a:r>
                        <a:rPr lang="en-US" sz="2400" baseline="0" dirty="0" smtClean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Dương</a:t>
                      </a:r>
                      <a:r>
                        <a:rPr lang="en-US" sz="2400" baseline="0" dirty="0" smtClean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và</a:t>
                      </a:r>
                      <a:r>
                        <a:rPr lang="en-US" sz="2400" baseline="0" dirty="0" smtClean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Đại</a:t>
                      </a:r>
                      <a:r>
                        <a:rPr lang="en-US" sz="2400" baseline="0" dirty="0" smtClean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Tây</a:t>
                      </a:r>
                      <a:r>
                        <a:rPr lang="en-US" sz="2400" baseline="0" dirty="0" smtClean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Dương</a:t>
                      </a:r>
                      <a:r>
                        <a:rPr lang="en-US" sz="2400" baseline="0" dirty="0" smtClean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en-US" sz="2400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9" name="Text Box 31"/>
          <p:cNvSpPr txBox="1">
            <a:spLocks noChangeArrowheads="1"/>
          </p:cNvSpPr>
          <p:nvPr/>
        </p:nvSpPr>
        <p:spPr bwMode="auto">
          <a:xfrm>
            <a:off x="547991" y="6396335"/>
            <a:ext cx="8305800" cy="461665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  <a:extLst/>
        </p:spPr>
        <p:txBody>
          <a:bodyPr wrap="square">
            <a:spAutoFit/>
          </a:bodyPr>
          <a:lstStyle>
            <a:lvl1pPr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1pPr>
            <a:lvl2pPr marL="742950" indent="-28575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2pPr>
            <a:lvl3pPr marL="11430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3pPr>
            <a:lvl4pPr marL="16002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4pPr>
            <a:lvl5pPr marL="20574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u="none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u="none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u="none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2400" u="none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400" u="none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u="none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cử</a:t>
            </a:r>
            <a:r>
              <a:rPr lang="en-US" sz="2400" u="none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400" u="none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2400" u="none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400" u="none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400" u="none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sz="2400" u="none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98" y="1"/>
            <a:ext cx="1120302" cy="963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7791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1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12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2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51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7" grpId="0"/>
      <p:bldP spid="51231" grpId="0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1295400" y="17835"/>
            <a:ext cx="6862865" cy="553998"/>
          </a:xfrm>
          <a:prstGeom prst="rect">
            <a:avLst/>
          </a:prstGeom>
          <a:ln/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1pPr>
            <a:lvl2pPr marL="742950" indent="-28575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2pPr>
            <a:lvl3pPr marL="11430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3pPr>
            <a:lvl4pPr marL="16002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4pPr>
            <a:lvl5pPr marL="20574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000" i="0" u="none" dirty="0" smtClean="0">
                <a:solidFill>
                  <a:srgbClr val="0000CC"/>
                </a:solidFill>
                <a:latin typeface="Tahoma" pitchFamily="34" charset="0"/>
              </a:rPr>
              <a:t>BÀI 21. BIỂN VÀ ĐẠI DƯƠNG</a:t>
            </a:r>
            <a:endParaRPr lang="en-US" sz="3000" i="0" u="none" dirty="0">
              <a:solidFill>
                <a:srgbClr val="0000CC"/>
              </a:solidFill>
              <a:latin typeface="Tahoma" pitchFamily="34" charset="0"/>
            </a:endParaRPr>
          </a:p>
        </p:txBody>
      </p:sp>
      <p:sp>
        <p:nvSpPr>
          <p:cNvPr id="21" name="Text Box 2"/>
          <p:cNvSpPr txBox="1">
            <a:spLocks noChangeArrowheads="1"/>
          </p:cNvSpPr>
          <p:nvPr/>
        </p:nvSpPr>
        <p:spPr bwMode="auto">
          <a:xfrm>
            <a:off x="612032" y="1475601"/>
            <a:ext cx="76962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000" b="1" dirty="0" smtClean="0">
                <a:solidFill>
                  <a:srgbClr val="C00000"/>
                </a:solidFill>
              </a:rPr>
              <a:t>3. </a:t>
            </a:r>
            <a:r>
              <a:rPr lang="en-US" sz="3000" b="1" dirty="0" err="1" smtClean="0">
                <a:solidFill>
                  <a:srgbClr val="C00000"/>
                </a:solidFill>
              </a:rPr>
              <a:t>Sự</a:t>
            </a:r>
            <a:r>
              <a:rPr lang="en-US" sz="3000" b="1" dirty="0" smtClean="0">
                <a:solidFill>
                  <a:srgbClr val="C00000"/>
                </a:solidFill>
              </a:rPr>
              <a:t> </a:t>
            </a:r>
            <a:r>
              <a:rPr lang="en-US" sz="3000" b="1" dirty="0" err="1" smtClean="0">
                <a:solidFill>
                  <a:srgbClr val="C00000"/>
                </a:solidFill>
              </a:rPr>
              <a:t>vận</a:t>
            </a:r>
            <a:r>
              <a:rPr lang="en-US" sz="3000" b="1" dirty="0" smtClean="0">
                <a:solidFill>
                  <a:srgbClr val="C00000"/>
                </a:solidFill>
              </a:rPr>
              <a:t> </a:t>
            </a:r>
            <a:r>
              <a:rPr lang="en-US" sz="3000" b="1" dirty="0" err="1" smtClean="0">
                <a:solidFill>
                  <a:srgbClr val="C00000"/>
                </a:solidFill>
              </a:rPr>
              <a:t>động</a:t>
            </a:r>
            <a:r>
              <a:rPr lang="en-US" sz="3000" b="1" dirty="0" smtClean="0">
                <a:solidFill>
                  <a:srgbClr val="C00000"/>
                </a:solidFill>
              </a:rPr>
              <a:t> </a:t>
            </a:r>
            <a:r>
              <a:rPr lang="en-US" sz="3000" b="1" dirty="0" err="1">
                <a:solidFill>
                  <a:srgbClr val="C00000"/>
                </a:solidFill>
              </a:rPr>
              <a:t>của</a:t>
            </a:r>
            <a:r>
              <a:rPr lang="en-US" sz="3000" b="1" dirty="0">
                <a:solidFill>
                  <a:srgbClr val="C00000"/>
                </a:solidFill>
              </a:rPr>
              <a:t> </a:t>
            </a:r>
            <a:r>
              <a:rPr lang="en-US" sz="3000" b="1" dirty="0" err="1">
                <a:solidFill>
                  <a:srgbClr val="C00000"/>
                </a:solidFill>
              </a:rPr>
              <a:t>biển</a:t>
            </a:r>
            <a:r>
              <a:rPr lang="en-US" sz="3000" b="1" dirty="0">
                <a:solidFill>
                  <a:srgbClr val="C00000"/>
                </a:solidFill>
              </a:rPr>
              <a:t> </a:t>
            </a:r>
            <a:r>
              <a:rPr lang="en-US" sz="3000" b="1" dirty="0" err="1">
                <a:solidFill>
                  <a:srgbClr val="C00000"/>
                </a:solidFill>
              </a:rPr>
              <a:t>và</a:t>
            </a:r>
            <a:r>
              <a:rPr lang="en-US" sz="3000" b="1" dirty="0">
                <a:solidFill>
                  <a:srgbClr val="C00000"/>
                </a:solidFill>
              </a:rPr>
              <a:t> </a:t>
            </a:r>
            <a:r>
              <a:rPr lang="en-US" sz="3000" b="1" dirty="0" err="1">
                <a:solidFill>
                  <a:srgbClr val="C00000"/>
                </a:solidFill>
              </a:rPr>
              <a:t>đại</a:t>
            </a:r>
            <a:r>
              <a:rPr lang="en-US" sz="3000" b="1" dirty="0">
                <a:solidFill>
                  <a:srgbClr val="C00000"/>
                </a:solidFill>
              </a:rPr>
              <a:t> </a:t>
            </a:r>
            <a:r>
              <a:rPr lang="en-US" sz="3000" b="1" dirty="0" err="1">
                <a:solidFill>
                  <a:srgbClr val="C00000"/>
                </a:solidFill>
              </a:rPr>
              <a:t>dương</a:t>
            </a:r>
            <a:r>
              <a:rPr lang="en-US" sz="3000" b="1" dirty="0">
                <a:solidFill>
                  <a:srgbClr val="C00000"/>
                </a:solidFill>
              </a:rPr>
              <a:t>:</a:t>
            </a:r>
            <a:endParaRPr lang="en-US" sz="3000" dirty="0">
              <a:solidFill>
                <a:srgbClr val="C00000"/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98" y="1"/>
            <a:ext cx="1120302" cy="963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11"/>
          <p:cNvPicPr/>
          <p:nvPr/>
        </p:nvPicPr>
        <p:blipFill>
          <a:blip r:embed="rId3"/>
          <a:stretch>
            <a:fillRect/>
          </a:stretch>
        </p:blipFill>
        <p:spPr>
          <a:xfrm>
            <a:off x="838200" y="2362200"/>
            <a:ext cx="7010400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6905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Text Box 2"/>
          <p:cNvSpPr txBox="1">
            <a:spLocks noChangeArrowheads="1"/>
          </p:cNvSpPr>
          <p:nvPr/>
        </p:nvSpPr>
        <p:spPr bwMode="auto">
          <a:xfrm>
            <a:off x="3179135" y="3048000"/>
            <a:ext cx="2745415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rgbClr val="C00000"/>
            </a:solidFill>
            <a:prstDash val="sysDot"/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THIÊN TAI</a:t>
            </a:r>
          </a:p>
        </p:txBody>
      </p:sp>
      <p:pic>
        <p:nvPicPr>
          <p:cNvPr id="76803" name="Picture 3" descr="tải xuố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0"/>
            <a:ext cx="2895600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804" name="Picture 4" descr="images (1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48200"/>
            <a:ext cx="3048000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805" name="Picture 5" descr="images (3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048000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806" name="Picture 6" descr="images (1)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438400"/>
            <a:ext cx="3048000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807" name="Picture 7" descr="image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4648200"/>
            <a:ext cx="2971800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808" name="Picture 8" descr="images (3)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0"/>
            <a:ext cx="3048000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809" name="Picture 9" descr="tải xuống (3)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5150" y="4648200"/>
            <a:ext cx="2990850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810" name="Picture 10" descr="tải xuống (1)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38400"/>
            <a:ext cx="3124200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7103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3" descr="mua lut H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1275"/>
            <a:ext cx="91440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Text Box 4"/>
          <p:cNvSpPr txBox="1">
            <a:spLocks noChangeArrowheads="1"/>
          </p:cNvSpPr>
          <p:nvPr/>
        </p:nvSpPr>
        <p:spPr bwMode="auto">
          <a:xfrm>
            <a:off x="2819400" y="0"/>
            <a:ext cx="3505200" cy="47625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 dirty="0" err="1">
                <a:solidFill>
                  <a:srgbClr val="CC0066"/>
                </a:solidFill>
                <a:cs typeface="Arial" charset="0"/>
              </a:rPr>
              <a:t>Hậu</a:t>
            </a:r>
            <a:r>
              <a:rPr lang="en-US" altLang="en-US" sz="2400" b="1" dirty="0">
                <a:solidFill>
                  <a:srgbClr val="CC0066"/>
                </a:solidFill>
                <a:cs typeface="Arial" charset="0"/>
              </a:rPr>
              <a:t> </a:t>
            </a:r>
            <a:r>
              <a:rPr lang="en-US" altLang="en-US" sz="2400" b="1" dirty="0" err="1">
                <a:solidFill>
                  <a:srgbClr val="CC0066"/>
                </a:solidFill>
                <a:cs typeface="Arial" charset="0"/>
              </a:rPr>
              <a:t>quả</a:t>
            </a:r>
            <a:r>
              <a:rPr lang="en-US" altLang="en-US" sz="2400" b="1" dirty="0">
                <a:solidFill>
                  <a:srgbClr val="CC0066"/>
                </a:solidFill>
                <a:cs typeface="Arial" charset="0"/>
              </a:rPr>
              <a:t> </a:t>
            </a:r>
            <a:r>
              <a:rPr lang="en-US" altLang="en-US" sz="2400" b="1" dirty="0" err="1">
                <a:solidFill>
                  <a:srgbClr val="CC0066"/>
                </a:solidFill>
                <a:cs typeface="Arial" charset="0"/>
              </a:rPr>
              <a:t>của</a:t>
            </a:r>
            <a:r>
              <a:rPr lang="en-US" altLang="en-US" sz="2400" b="1" dirty="0">
                <a:solidFill>
                  <a:srgbClr val="CC0066"/>
                </a:solidFill>
                <a:cs typeface="Arial" charset="0"/>
              </a:rPr>
              <a:t> </a:t>
            </a:r>
            <a:r>
              <a:rPr lang="en-US" altLang="en-US" sz="2400" b="1" dirty="0" err="1">
                <a:solidFill>
                  <a:srgbClr val="CC0066"/>
                </a:solidFill>
                <a:cs typeface="Arial" charset="0"/>
              </a:rPr>
              <a:t>triều</a:t>
            </a:r>
            <a:r>
              <a:rPr lang="en-US" altLang="en-US" sz="2400" b="1" dirty="0">
                <a:solidFill>
                  <a:srgbClr val="CC0066"/>
                </a:solidFill>
                <a:cs typeface="Arial" charset="0"/>
              </a:rPr>
              <a:t> </a:t>
            </a:r>
            <a:r>
              <a:rPr lang="en-US" altLang="en-US" sz="2400" b="1" dirty="0" err="1">
                <a:solidFill>
                  <a:srgbClr val="CC0066"/>
                </a:solidFill>
                <a:cs typeface="Arial" charset="0"/>
              </a:rPr>
              <a:t>cường</a:t>
            </a:r>
            <a:r>
              <a:rPr lang="en-US" altLang="en-US" dirty="0">
                <a:latin typeface="Tahoma" pitchFamily="34" charset="0"/>
                <a:cs typeface="Arial" charset="0"/>
              </a:rPr>
              <a:t> </a:t>
            </a:r>
          </a:p>
        </p:txBody>
      </p:sp>
      <p:pic>
        <p:nvPicPr>
          <p:cNvPr id="27652" name="Picture 5" descr="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05200"/>
            <a:ext cx="45720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3" name="Picture 6" descr="2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505200"/>
            <a:ext cx="45720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0188085"/>
      </p:ext>
    </p:extLst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0429" y="1905000"/>
            <a:ext cx="6242804" cy="427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文本框 2055"/>
          <p:cNvSpPr txBox="1">
            <a:spLocks noChangeArrowheads="1"/>
          </p:cNvSpPr>
          <p:nvPr/>
        </p:nvSpPr>
        <p:spPr bwMode="auto">
          <a:xfrm>
            <a:off x="1523998" y="152400"/>
            <a:ext cx="6484937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1500188"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defTabSz="1500188"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defTabSz="1500188"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defTabSz="1500188"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defTabSz="1500188"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defTabSz="1500188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defTabSz="1500188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defTabSz="1500188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defTabSz="1500188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zh-CN" sz="7200" b="1" dirty="0">
                <a:solidFill>
                  <a:srgbClr val="F79646">
                    <a:lumMod val="50000"/>
                  </a:srgbClr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KHỞI ĐỘNG</a:t>
            </a:r>
            <a:endParaRPr lang="vi-VN" altLang="zh-CN" sz="7200" b="1" dirty="0">
              <a:solidFill>
                <a:srgbClr val="F79646">
                  <a:lumMod val="50000"/>
                </a:srgbClr>
              </a:solidFill>
              <a:latin typeface="Times New Roman" pitchFamily="18" charset="0"/>
              <a:ea typeface="黑体" pitchFamily="49" charset="-122"/>
              <a:cs typeface="Times New Roman" pitchFamily="18" charset="0"/>
            </a:endParaRPr>
          </a:p>
        </p:txBody>
      </p:sp>
      <p:sp>
        <p:nvSpPr>
          <p:cNvPr id="16" name="文本框 2054"/>
          <p:cNvSpPr txBox="1">
            <a:spLocks noChangeArrowheads="1"/>
          </p:cNvSpPr>
          <p:nvPr/>
        </p:nvSpPr>
        <p:spPr bwMode="auto">
          <a:xfrm>
            <a:off x="1701315" y="1334869"/>
            <a:ext cx="568197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1500188"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defTabSz="1500188"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defTabSz="1500188"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defTabSz="1500188"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defTabSz="1500188"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defTabSz="1500188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defTabSz="1500188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defTabSz="1500188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defTabSz="1500188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600" b="1" i="1" dirty="0" err="1">
                <a:solidFill>
                  <a:srgbClr val="7030A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Các</a:t>
            </a:r>
            <a:r>
              <a:rPr lang="en-US" altLang="en-US" sz="3600" b="1" i="1" dirty="0">
                <a:solidFill>
                  <a:srgbClr val="7030A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 </a:t>
            </a:r>
            <a:r>
              <a:rPr lang="en-US" altLang="en-US" sz="3600" b="1" i="1" dirty="0" err="1">
                <a:solidFill>
                  <a:srgbClr val="7030A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em</a:t>
            </a:r>
            <a:r>
              <a:rPr lang="en-US" altLang="en-US" sz="3600" b="1" i="1" dirty="0">
                <a:solidFill>
                  <a:srgbClr val="7030A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 </a:t>
            </a:r>
            <a:r>
              <a:rPr lang="en-US" altLang="en-US" sz="3600" b="1" i="1" dirty="0" err="1">
                <a:solidFill>
                  <a:srgbClr val="7030A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cùng</a:t>
            </a:r>
            <a:r>
              <a:rPr lang="en-US" altLang="en-US" sz="3600" b="1" i="1" dirty="0">
                <a:solidFill>
                  <a:srgbClr val="7030A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 </a:t>
            </a:r>
            <a:r>
              <a:rPr lang="en-US" altLang="en-US" sz="3600" b="1" i="1" dirty="0" err="1">
                <a:solidFill>
                  <a:srgbClr val="7030A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xem</a:t>
            </a:r>
            <a:r>
              <a:rPr lang="en-US" altLang="en-US" sz="3600" b="1" i="1" dirty="0">
                <a:solidFill>
                  <a:srgbClr val="7030A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 video </a:t>
            </a:r>
            <a:endParaRPr lang="vi-VN" altLang="en-US" sz="3600" b="1" i="1" dirty="0">
              <a:solidFill>
                <a:srgbClr val="7030A0"/>
              </a:solidFill>
              <a:latin typeface="Times New Roman" pitchFamily="18" charset="0"/>
              <a:ea typeface="黑体" pitchFamily="49" charset="-122"/>
              <a:cs typeface="Times New Roman" pitchFamily="18" charset="0"/>
            </a:endParaRPr>
          </a:p>
        </p:txBody>
      </p:sp>
      <p:sp>
        <p:nvSpPr>
          <p:cNvPr id="17" name="AutoShape 18">
            <a:hlinkClick r:id="rId3" action="ppaction://hlinkfile" highlightClick="1"/>
          </p:cNvPr>
          <p:cNvSpPr>
            <a:spLocks noChangeArrowheads="1"/>
          </p:cNvSpPr>
          <p:nvPr/>
        </p:nvSpPr>
        <p:spPr bwMode="auto">
          <a:xfrm>
            <a:off x="7383294" y="5844245"/>
            <a:ext cx="550489" cy="304800"/>
          </a:xfrm>
          <a:prstGeom prst="actionButtonMovi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98" y="1"/>
            <a:ext cx="1121793" cy="9644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865200" y="6184900"/>
            <a:ext cx="20653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err="1" smtClean="0"/>
              <a:t>Nguồn</a:t>
            </a:r>
            <a:r>
              <a:rPr lang="en-US" i="1" dirty="0" smtClean="0"/>
              <a:t> </a:t>
            </a:r>
            <a:r>
              <a:rPr lang="en-US" i="1" dirty="0" err="1" smtClean="0"/>
              <a:t>Youtobe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25316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7143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ext Box 2"/>
          <p:cNvSpPr txBox="1">
            <a:spLocks noChangeArrowheads="1"/>
          </p:cNvSpPr>
          <p:nvPr/>
        </p:nvSpPr>
        <p:spPr bwMode="auto">
          <a:xfrm>
            <a:off x="3200400" y="3048000"/>
            <a:ext cx="2743200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rgbClr val="C00000"/>
            </a:solidFill>
            <a:prstDash val="sysDot"/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GIẢI PHÁP</a:t>
            </a:r>
          </a:p>
        </p:txBody>
      </p:sp>
      <p:pic>
        <p:nvPicPr>
          <p:cNvPr id="53251" name="Picture 3" descr="tải xuống (1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895600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252" name="Picture 4" descr="tải xuố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25" y="0"/>
            <a:ext cx="3000375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253" name="Picture 5" descr="image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4572000"/>
            <a:ext cx="29718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254" name="Picture 6" descr="image003-102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2209800"/>
            <a:ext cx="32004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255" name="Picture 7" descr="tải xuống (5)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750" y="0"/>
            <a:ext cx="3124200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256" name="Picture 8" descr="images (1)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00"/>
            <a:ext cx="3124200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257" name="Text Box 9"/>
          <p:cNvSpPr txBox="1">
            <a:spLocks noChangeArrowheads="1"/>
          </p:cNvSpPr>
          <p:nvPr/>
        </p:nvSpPr>
        <p:spPr bwMode="auto">
          <a:xfrm>
            <a:off x="-209550" y="2286000"/>
            <a:ext cx="3352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0" dirty="0" err="1">
                <a:solidFill>
                  <a:srgbClr val="FFFF00"/>
                </a:solidFill>
              </a:rPr>
              <a:t>Đánh</a:t>
            </a:r>
            <a:r>
              <a:rPr lang="en-US" sz="2000" b="0" dirty="0">
                <a:solidFill>
                  <a:srgbClr val="FFFF00"/>
                </a:solidFill>
              </a:rPr>
              <a:t> </a:t>
            </a:r>
            <a:r>
              <a:rPr lang="en-US" sz="2000" b="0" dirty="0" err="1">
                <a:solidFill>
                  <a:srgbClr val="FFFF00"/>
                </a:solidFill>
              </a:rPr>
              <a:t>bắt</a:t>
            </a:r>
            <a:r>
              <a:rPr lang="en-US" sz="2000" b="0" dirty="0">
                <a:solidFill>
                  <a:srgbClr val="FFFF00"/>
                </a:solidFill>
              </a:rPr>
              <a:t> </a:t>
            </a:r>
            <a:r>
              <a:rPr lang="en-US" sz="2000" b="0" dirty="0" err="1">
                <a:solidFill>
                  <a:srgbClr val="FFFF00"/>
                </a:solidFill>
              </a:rPr>
              <a:t>xa</a:t>
            </a:r>
            <a:r>
              <a:rPr lang="en-US" sz="2000" b="0" dirty="0">
                <a:solidFill>
                  <a:srgbClr val="FFFF00"/>
                </a:solidFill>
              </a:rPr>
              <a:t> </a:t>
            </a:r>
            <a:r>
              <a:rPr lang="en-US" sz="2000" b="0" dirty="0" err="1">
                <a:solidFill>
                  <a:srgbClr val="FFFF00"/>
                </a:solidFill>
              </a:rPr>
              <a:t>bờ</a:t>
            </a:r>
            <a:r>
              <a:rPr lang="en-US" sz="2000" b="0" dirty="0">
                <a:solidFill>
                  <a:srgbClr val="FFFF00"/>
                </a:solidFill>
              </a:rPr>
              <a:t> </a:t>
            </a:r>
            <a:r>
              <a:rPr lang="en-US" sz="2000" b="0" dirty="0" err="1" smtClean="0">
                <a:solidFill>
                  <a:srgbClr val="FFFF00"/>
                </a:solidFill>
              </a:rPr>
              <a:t>để</a:t>
            </a:r>
            <a:r>
              <a:rPr lang="en-US" sz="2000" b="0" dirty="0" smtClean="0">
                <a:solidFill>
                  <a:srgbClr val="FFFF00"/>
                </a:solidFill>
              </a:rPr>
              <a:t> </a:t>
            </a:r>
            <a:r>
              <a:rPr lang="en-US" sz="2000" b="0" dirty="0" err="1">
                <a:solidFill>
                  <a:srgbClr val="FFFF00"/>
                </a:solidFill>
              </a:rPr>
              <a:t>giữ</a:t>
            </a:r>
            <a:r>
              <a:rPr lang="en-US" sz="2000" b="0" dirty="0">
                <a:solidFill>
                  <a:srgbClr val="FFFF00"/>
                </a:solidFill>
              </a:rPr>
              <a:t> </a:t>
            </a:r>
            <a:r>
              <a:rPr lang="en-US" sz="2000" b="0" dirty="0" err="1">
                <a:solidFill>
                  <a:srgbClr val="FFFF00"/>
                </a:solidFill>
              </a:rPr>
              <a:t>biển</a:t>
            </a:r>
            <a:endParaRPr lang="en-US" sz="2000" b="0" dirty="0">
              <a:solidFill>
                <a:srgbClr val="FFFF00"/>
              </a:solidFill>
            </a:endParaRPr>
          </a:p>
        </p:txBody>
      </p:sp>
      <p:pic>
        <p:nvPicPr>
          <p:cNvPr id="53258" name="Picture 10" descr="images (2)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72000"/>
            <a:ext cx="28956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259" name="Picture 11" descr="images (4)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4572000"/>
            <a:ext cx="31242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3376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7" name="Text Box 27"/>
          <p:cNvSpPr txBox="1">
            <a:spLocks noChangeArrowheads="1"/>
          </p:cNvSpPr>
          <p:nvPr/>
        </p:nvSpPr>
        <p:spPr bwMode="auto">
          <a:xfrm>
            <a:off x="1524000" y="266700"/>
            <a:ext cx="6248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1pPr>
            <a:lvl2pPr marL="742950" indent="-28575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2pPr>
            <a:lvl3pPr marL="11430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3pPr>
            <a:lvl4pPr marL="16002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4pPr>
            <a:lvl5pPr marL="20574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600" i="0" u="none" dirty="0" smtClean="0">
                <a:solidFill>
                  <a:srgbClr val="FFFF00"/>
                </a:solidFill>
                <a:latin typeface="Times New Roman" pitchFamily="18" charset="0"/>
              </a:rPr>
              <a:t>LUYỆN TẬP</a:t>
            </a:r>
            <a:endParaRPr lang="en-US" sz="3600" i="0" u="none" dirty="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51231" name="Text Box 31"/>
          <p:cNvSpPr txBox="1">
            <a:spLocks noChangeArrowheads="1"/>
          </p:cNvSpPr>
          <p:nvPr/>
        </p:nvSpPr>
        <p:spPr bwMode="auto">
          <a:xfrm>
            <a:off x="95250" y="853588"/>
            <a:ext cx="897255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8F917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FF0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1pPr>
            <a:lvl2pPr marL="742950" indent="-28575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2pPr>
            <a:lvl3pPr marL="11430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3pPr>
            <a:lvl4pPr marL="16002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4pPr>
            <a:lvl5pPr marL="20574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Dựa</a:t>
            </a:r>
            <a:r>
              <a:rPr lang="en-US" sz="2400" u="non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u="none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2400" u="non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400" u="non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400" u="non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u="non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u="none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u="none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400" u="none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400" u="none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 Box 31"/>
          <p:cNvSpPr txBox="1">
            <a:spLocks noChangeArrowheads="1"/>
          </p:cNvSpPr>
          <p:nvPr/>
        </p:nvSpPr>
        <p:spPr bwMode="auto">
          <a:xfrm>
            <a:off x="533400" y="5943600"/>
            <a:ext cx="83058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8F917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FF0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1pPr>
            <a:lvl2pPr marL="742950" indent="-28575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2pPr>
            <a:lvl3pPr marL="11430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3pPr>
            <a:lvl4pPr marL="16002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4pPr>
            <a:lvl5pPr marL="20574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u="non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u="non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2400" u="non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400" u="non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u="non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cử</a:t>
            </a:r>
            <a:r>
              <a:rPr lang="en-US" sz="2400" u="non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400" u="non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2400" u="non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400" u="non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400" u="non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sz="2400" u="none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914400" y="1676399"/>
            <a:ext cx="7315200" cy="249299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57150">
            <a:solidFill>
              <a:srgbClr val="FFFF00"/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lang="en-US" sz="2600" i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6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6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6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2600" i="1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ập</a:t>
            </a:r>
            <a:r>
              <a:rPr lang="en-US" sz="2600" i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sơ</a:t>
            </a:r>
            <a:r>
              <a:rPr lang="en-US" sz="26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6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6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6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26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6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26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6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6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6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6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26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6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6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sz="26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. ( </a:t>
            </a:r>
            <a:r>
              <a:rPr lang="en-US" sz="26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6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đảm</a:t>
            </a:r>
            <a:r>
              <a:rPr lang="en-US" sz="26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26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6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6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6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26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6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trực</a:t>
            </a:r>
            <a:r>
              <a:rPr lang="en-US" sz="26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6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6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thẩm</a:t>
            </a:r>
            <a:r>
              <a:rPr lang="en-US" sz="26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mỹ</a:t>
            </a:r>
            <a:r>
              <a:rPr lang="en-US" sz="26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2600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600" i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6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6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6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6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mối</a:t>
            </a:r>
            <a:r>
              <a:rPr lang="en-US" sz="26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6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26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26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26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6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6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6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muối</a:t>
            </a:r>
            <a:r>
              <a:rPr lang="en-US" sz="26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6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6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26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6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6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dương</a:t>
            </a:r>
            <a:endParaRPr lang="en-US" sz="2600" i="1" dirty="0" smtClean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6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6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600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6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6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6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6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6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SBT.</a:t>
            </a:r>
            <a:endParaRPr lang="en-US" sz="2600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98" y="1"/>
            <a:ext cx="1120302" cy="963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31948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1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12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2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51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7" grpId="0"/>
      <p:bldP spid="51231" grpId="0"/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757438188"/>
              </p:ext>
            </p:extLst>
          </p:nvPr>
        </p:nvGraphicFramePr>
        <p:xfrm>
          <a:off x="381000" y="1066800"/>
          <a:ext cx="8458200" cy="525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 Box 31"/>
          <p:cNvSpPr txBox="1">
            <a:spLocks noChangeArrowheads="1"/>
          </p:cNvSpPr>
          <p:nvPr/>
        </p:nvSpPr>
        <p:spPr bwMode="auto">
          <a:xfrm>
            <a:off x="1219200" y="76200"/>
            <a:ext cx="70866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8F917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FF0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1pPr>
            <a:lvl2pPr marL="742950" indent="-28575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2pPr>
            <a:lvl3pPr marL="11430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3pPr>
            <a:lvl4pPr marL="16002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4pPr>
            <a:lvl5pPr marL="20574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u="none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2400" u="none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sơ</a:t>
            </a:r>
            <a:r>
              <a:rPr lang="en-US" sz="2400" u="none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400" u="none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u="none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u="none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2400" u="none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400" u="none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2400" u="none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u="none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400" u="none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u="none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400" u="none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2400" u="none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u="none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400" u="none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sz="2400" u="none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98" y="1"/>
            <a:ext cx="1120302" cy="963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04520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1676399"/>
            <a:ext cx="7315200" cy="954107"/>
          </a:xfrm>
          <a:prstGeom prst="rect">
            <a:avLst/>
          </a:prstGeom>
          <a:solidFill>
            <a:schemeClr val="accent6">
              <a:lumMod val="50000"/>
            </a:schemeClr>
          </a:solidFill>
          <a:ln w="57150">
            <a:solidFill>
              <a:srgbClr val="FFFF00"/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lang="en-US" sz="28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mối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muối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dương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" y="3124200"/>
            <a:ext cx="830579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i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28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8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28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en-US" sz="28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lệ</a:t>
            </a:r>
            <a:r>
              <a:rPr lang="en-US" sz="28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thuận</a:t>
            </a:r>
            <a:r>
              <a:rPr lang="en-US" sz="28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bốc</a:t>
            </a:r>
            <a:r>
              <a:rPr lang="en-US" sz="28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hơi</a:t>
            </a:r>
            <a:r>
              <a:rPr lang="en-US" sz="28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, do </a:t>
            </a:r>
            <a:r>
              <a:rPr lang="en-US" sz="28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8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28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8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28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28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en-US" sz="28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lệ</a:t>
            </a:r>
            <a:r>
              <a:rPr lang="en-US" sz="28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thuận</a:t>
            </a:r>
            <a:r>
              <a:rPr lang="en-US" sz="28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muối</a:t>
            </a:r>
            <a:endParaRPr lang="en-US" sz="2800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algn="ctr"/>
            <a:endParaRPr lang="en-US" sz="28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98" y="1"/>
            <a:ext cx="1120302" cy="963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90980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 descr="tải xuống (8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3000"/>
            <a:ext cx="4572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8371" name="Text Box 3"/>
          <p:cNvSpPr txBox="1">
            <a:spLocks noChangeArrowheads="1"/>
          </p:cNvSpPr>
          <p:nvPr/>
        </p:nvSpPr>
        <p:spPr bwMode="auto">
          <a:xfrm>
            <a:off x="685800" y="304800"/>
            <a:ext cx="8153400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rgbClr val="C00000"/>
            </a:solidFill>
            <a:prstDash val="sysDot"/>
          </a:ln>
          <a:effectLst/>
          <a:ex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b="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3200" b="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nghĩ</a:t>
            </a:r>
            <a:r>
              <a:rPr lang="en-US" sz="3200" b="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b="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200" b="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200" b="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3200" b="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200" b="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bức</a:t>
            </a:r>
            <a:r>
              <a:rPr lang="en-US" sz="3200" b="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3200" b="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endParaRPr lang="en-US" sz="3200" b="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8372" name="Picture 4" descr="tải xuống (3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143000"/>
            <a:ext cx="44196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8374" name="Text Box 6"/>
          <p:cNvSpPr txBox="1">
            <a:spLocks noChangeArrowheads="1"/>
          </p:cNvSpPr>
          <p:nvPr/>
        </p:nvSpPr>
        <p:spPr bwMode="auto">
          <a:xfrm>
            <a:off x="228600" y="4800600"/>
            <a:ext cx="8763000" cy="156966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3200" b="0" dirty="0">
                <a:solidFill>
                  <a:srgbClr val="FFFF00"/>
                </a:solidFill>
              </a:rPr>
              <a:t>   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góp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gìn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đảo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Nam.</a:t>
            </a:r>
          </a:p>
        </p:txBody>
      </p:sp>
    </p:spTree>
    <p:extLst>
      <p:ext uri="{BB962C8B-B14F-4D97-AF65-F5344CB8AC3E}">
        <p14:creationId xmlns:p14="http://schemas.microsoft.com/office/powerpoint/2010/main" val="674200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583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58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1" grpId="0" animBg="1"/>
      <p:bldP spid="5837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 descr="images (5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95400"/>
            <a:ext cx="4572000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9396" name="Text Box 4"/>
          <p:cNvSpPr txBox="1">
            <a:spLocks noChangeArrowheads="1"/>
          </p:cNvSpPr>
          <p:nvPr/>
        </p:nvSpPr>
        <p:spPr bwMode="auto">
          <a:xfrm>
            <a:off x="914400" y="457200"/>
            <a:ext cx="7467600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rgbClr val="C00000"/>
            </a:solidFill>
            <a:prstDash val="sysDot"/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32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điệp</a:t>
            </a:r>
            <a:r>
              <a:rPr lang="en-US" sz="32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32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32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32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endParaRPr lang="en-US" sz="32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9397" name="Picture 5" descr="tải xuống (5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295400"/>
            <a:ext cx="4495800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9088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7" name="Text Box 27"/>
          <p:cNvSpPr txBox="1">
            <a:spLocks noChangeArrowheads="1"/>
          </p:cNvSpPr>
          <p:nvPr/>
        </p:nvSpPr>
        <p:spPr bwMode="auto">
          <a:xfrm>
            <a:off x="1524000" y="266700"/>
            <a:ext cx="6248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1pPr>
            <a:lvl2pPr marL="742950" indent="-28575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2pPr>
            <a:lvl3pPr marL="11430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3pPr>
            <a:lvl4pPr marL="16002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4pPr>
            <a:lvl5pPr marL="20574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600" i="0" u="none" dirty="0" smtClean="0">
                <a:solidFill>
                  <a:srgbClr val="FFFF00"/>
                </a:solidFill>
                <a:latin typeface="Times New Roman" pitchFamily="18" charset="0"/>
              </a:rPr>
              <a:t>VẬN DỤNG – MỞ RỘNG</a:t>
            </a:r>
            <a:endParaRPr lang="en-US" sz="3600" i="0" u="none" dirty="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51231" name="Text Box 31"/>
          <p:cNvSpPr txBox="1">
            <a:spLocks noChangeArrowheads="1"/>
          </p:cNvSpPr>
          <p:nvPr/>
        </p:nvSpPr>
        <p:spPr bwMode="auto">
          <a:xfrm>
            <a:off x="37289" y="908050"/>
            <a:ext cx="897255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8F917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FF0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1pPr>
            <a:lvl2pPr marL="742950" indent="-28575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2pPr>
            <a:lvl3pPr marL="11430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3pPr>
            <a:lvl4pPr marL="16002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4pPr>
            <a:lvl5pPr marL="20574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Dựa</a:t>
            </a:r>
            <a:r>
              <a:rPr lang="en-US" sz="2400" u="non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u="non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2400" u="non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400" u="non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400" u="non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u="non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u="none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u="none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400" u="none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u="none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400" u="none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9" name="Text Box 31"/>
          <p:cNvSpPr txBox="1">
            <a:spLocks noChangeArrowheads="1"/>
          </p:cNvSpPr>
          <p:nvPr/>
        </p:nvSpPr>
        <p:spPr bwMode="auto">
          <a:xfrm>
            <a:off x="533400" y="5943600"/>
            <a:ext cx="83058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8F917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FF0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1pPr>
            <a:lvl2pPr marL="742950" indent="-28575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2pPr>
            <a:lvl3pPr marL="11430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3pPr>
            <a:lvl4pPr marL="16002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4pPr>
            <a:lvl5pPr marL="20574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u="non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u="non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2400" u="non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400" u="non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2400" u="non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400" u="non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sz="2400" u="non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u="non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phiếu</a:t>
            </a:r>
            <a:r>
              <a:rPr lang="en-US" sz="2400" u="non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u="non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400" u="non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u="non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sz="2400" u="non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A0, </a:t>
            </a: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cử</a:t>
            </a:r>
            <a:r>
              <a:rPr lang="en-US" sz="2400" u="non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400" u="non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2400" u="non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400" u="non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400" u="non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sz="2400" u="none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98" y="1"/>
            <a:ext cx="1120302" cy="963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447800" y="1369715"/>
            <a:ext cx="6629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sóng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thủy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triều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3" name="Picture 12"/>
          <p:cNvPicPr/>
          <p:nvPr/>
        </p:nvPicPr>
        <p:blipFill>
          <a:blip r:embed="rId3"/>
          <a:stretch>
            <a:fillRect/>
          </a:stretch>
        </p:blipFill>
        <p:spPr>
          <a:xfrm>
            <a:off x="990600" y="2286000"/>
            <a:ext cx="7086600" cy="3158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7264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1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12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2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51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7" grpId="0"/>
      <p:bldP spid="51231" grpId="0"/>
      <p:bldP spid="9" grpId="0"/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7" name="Text Box 27"/>
          <p:cNvSpPr txBox="1">
            <a:spLocks noChangeArrowheads="1"/>
          </p:cNvSpPr>
          <p:nvPr/>
        </p:nvSpPr>
        <p:spPr bwMode="auto">
          <a:xfrm>
            <a:off x="1524000" y="266700"/>
            <a:ext cx="6248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1pPr>
            <a:lvl2pPr marL="742950" indent="-28575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2pPr>
            <a:lvl3pPr marL="11430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3pPr>
            <a:lvl4pPr marL="16002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4pPr>
            <a:lvl5pPr marL="20574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600" i="0" u="none" dirty="0" smtClean="0">
                <a:solidFill>
                  <a:srgbClr val="FFFF00"/>
                </a:solidFill>
                <a:latin typeface="Times New Roman" pitchFamily="18" charset="0"/>
              </a:rPr>
              <a:t>VẬN DỤNG – MỞ RỘNG</a:t>
            </a:r>
            <a:endParaRPr lang="en-US" sz="3600" i="0" u="none" dirty="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51231" name="Text Box 31"/>
          <p:cNvSpPr txBox="1">
            <a:spLocks noChangeArrowheads="1"/>
          </p:cNvSpPr>
          <p:nvPr/>
        </p:nvSpPr>
        <p:spPr bwMode="auto">
          <a:xfrm>
            <a:off x="37289" y="908050"/>
            <a:ext cx="897255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8F917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FF0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1pPr>
            <a:lvl2pPr marL="742950" indent="-28575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2pPr>
            <a:lvl3pPr marL="11430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3pPr>
            <a:lvl4pPr marL="16002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4pPr>
            <a:lvl5pPr marL="20574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Dựa</a:t>
            </a:r>
            <a:r>
              <a:rPr lang="en-US" sz="2400" u="non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u="non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2400" u="non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400" u="non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400" u="non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u="non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u="none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u="none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400" u="none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u="none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400" u="none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9" name="Text Box 31"/>
          <p:cNvSpPr txBox="1">
            <a:spLocks noChangeArrowheads="1"/>
          </p:cNvSpPr>
          <p:nvPr/>
        </p:nvSpPr>
        <p:spPr bwMode="auto">
          <a:xfrm>
            <a:off x="533400" y="5943600"/>
            <a:ext cx="83058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8F917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FF0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1pPr>
            <a:lvl2pPr marL="742950" indent="-28575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2pPr>
            <a:lvl3pPr marL="11430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3pPr>
            <a:lvl4pPr marL="16002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4pPr>
            <a:lvl5pPr marL="20574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u="non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u="non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2400" u="non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400" u="non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2400" u="non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400" u="non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sz="2400" u="non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u="non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phiếu</a:t>
            </a:r>
            <a:r>
              <a:rPr lang="en-US" sz="2400" u="non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u="non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400" u="non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u="non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sz="2400" u="non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A0, </a:t>
            </a: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cử</a:t>
            </a:r>
            <a:r>
              <a:rPr lang="en-US" sz="2400" u="non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400" u="non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2400" u="non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400" u="non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400" u="non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sz="2400" u="none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98" y="1"/>
            <a:ext cx="1120302" cy="963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447800" y="1369715"/>
            <a:ext cx="6629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giáp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châu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lục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8" name="Picture 7"/>
          <p:cNvPicPr/>
          <p:nvPr/>
        </p:nvPicPr>
        <p:blipFill>
          <a:blip r:embed="rId3"/>
          <a:stretch>
            <a:fillRect/>
          </a:stretch>
        </p:blipFill>
        <p:spPr>
          <a:xfrm>
            <a:off x="1618034" y="2209800"/>
            <a:ext cx="6306766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0953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3" name="Text Box 5"/>
          <p:cNvSpPr txBox="1">
            <a:spLocks noChangeArrowheads="1"/>
          </p:cNvSpPr>
          <p:nvPr/>
        </p:nvSpPr>
        <p:spPr bwMode="auto">
          <a:xfrm>
            <a:off x="3810000" y="2986088"/>
            <a:ext cx="1809750" cy="5191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FF0000"/>
                </a:solidFill>
              </a:rPr>
              <a:t>H</a:t>
            </a:r>
            <a:r>
              <a:rPr lang="en-US" altLang="en-US" sz="2800" b="1">
                <a:solidFill>
                  <a:srgbClr val="FF0000"/>
                </a:solidFill>
              </a:rPr>
              <a:t>àng hải</a:t>
            </a:r>
            <a:endParaRPr lang="en-US" altLang="en-US" sz="2400" b="1">
              <a:solidFill>
                <a:srgbClr val="FF0000"/>
              </a:solidFill>
            </a:endParaRPr>
          </a:p>
        </p:txBody>
      </p:sp>
      <p:pic>
        <p:nvPicPr>
          <p:cNvPr id="25604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581400"/>
            <a:ext cx="4572000" cy="350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6019800" y="6477000"/>
            <a:ext cx="2228850" cy="4619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FF0000"/>
                </a:solidFill>
              </a:rPr>
              <a:t>Sản xuất muối</a:t>
            </a:r>
          </a:p>
        </p:txBody>
      </p:sp>
      <p:pic>
        <p:nvPicPr>
          <p:cNvPr id="25606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3" y="3581400"/>
            <a:ext cx="4554537" cy="350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1181100" y="6477000"/>
            <a:ext cx="2228850" cy="4619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FF0000"/>
                </a:solidFill>
              </a:rPr>
              <a:t>Đánh bắt cá</a:t>
            </a:r>
          </a:p>
        </p:txBody>
      </p:sp>
    </p:spTree>
    <p:extLst>
      <p:ext uri="{BB962C8B-B14F-4D97-AF65-F5344CB8AC3E}">
        <p14:creationId xmlns:p14="http://schemas.microsoft.com/office/powerpoint/2010/main" val="733091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5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3" grpId="0" animBg="1"/>
      <p:bldP spid="7" grpId="0" animBg="1"/>
      <p:bldP spid="9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ext Box 2"/>
          <p:cNvSpPr txBox="1">
            <a:spLocks noChangeArrowheads="1"/>
          </p:cNvSpPr>
          <p:nvPr/>
        </p:nvSpPr>
        <p:spPr bwMode="auto">
          <a:xfrm>
            <a:off x="3124200" y="2895600"/>
            <a:ext cx="2819400" cy="1200329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dirty="0">
                <a:solidFill>
                  <a:srgbClr val="FFFF00"/>
                </a:solidFill>
              </a:rPr>
              <a:t>KINH TẾ BIỂN</a:t>
            </a:r>
          </a:p>
        </p:txBody>
      </p:sp>
      <p:pic>
        <p:nvPicPr>
          <p:cNvPr id="217091" name="Picture 3" descr="images801296_ngu_dan_bam_bien___phunutoday_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0"/>
            <a:ext cx="28956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4" name="Picture 4" descr="images (8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0"/>
            <a:ext cx="2895600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05" name="Picture 5" descr="tải xuống (7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048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06" name="Picture 6" descr="tải xuống (6)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62200"/>
            <a:ext cx="2895600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07" name="Picture 7" descr="images (10)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2362200"/>
            <a:ext cx="2895600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50" name="Picture 10" descr="Pic10753"/>
          <p:cNvPicPr>
            <a:picLocks noChangeAspect="1" noChangeArrowheads="1"/>
          </p:cNvPicPr>
          <p:nvPr/>
        </p:nvPicPr>
        <p:blipFill>
          <a:blip r:embed="rId7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4495800"/>
            <a:ext cx="28956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65" name="Picture 25" descr="muoi"/>
          <p:cNvPicPr>
            <a:picLocks noChangeAspect="1" noChangeArrowheads="1"/>
          </p:cNvPicPr>
          <p:nvPr/>
        </p:nvPicPr>
        <p:blipFill>
          <a:blip r:embed="rId8"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95800"/>
            <a:ext cx="29718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10" name="Picture 10" descr="giu-nguyen-muc-thue-xuat-khau-titan145723490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6100" y="4343400"/>
            <a:ext cx="304800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6018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7" name="Rectangle 3"/>
          <p:cNvSpPr>
            <a:spLocks noChangeArrowheads="1"/>
          </p:cNvSpPr>
          <p:nvPr/>
        </p:nvSpPr>
        <p:spPr bwMode="auto">
          <a:xfrm>
            <a:off x="254541" y="1381780"/>
            <a:ext cx="857567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0" hangingPunct="0"/>
            <a:r>
              <a:rPr lang="nl-NL" sz="2800" b="1" dirty="0" smtClean="0">
                <a:solidFill>
                  <a:srgbClr val="4BACC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Qua đoạn Video vừa xem hãy trả lời các câu hỏi sau:</a:t>
            </a:r>
            <a:endParaRPr lang="nl-NL" sz="2800" b="1" dirty="0">
              <a:solidFill>
                <a:srgbClr val="4BACC6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468" name="Rectangle 4"/>
          <p:cNvSpPr>
            <a:spLocks noChangeArrowheads="1"/>
          </p:cNvSpPr>
          <p:nvPr/>
        </p:nvSpPr>
        <p:spPr bwMode="auto">
          <a:xfrm>
            <a:off x="304800" y="3200400"/>
            <a:ext cx="85756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hangingPunct="0"/>
            <a:r>
              <a:rPr lang="nl-NL">
                <a:solidFill>
                  <a:prstClr val="black"/>
                </a:solidFill>
              </a:rPr>
              <a:t> </a:t>
            </a: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1295400" y="17835"/>
            <a:ext cx="6862865" cy="553998"/>
          </a:xfrm>
          <a:prstGeom prst="rect">
            <a:avLst/>
          </a:prstGeom>
          <a:ln/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1pPr>
            <a:lvl2pPr marL="742950" indent="-28575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2pPr>
            <a:lvl3pPr marL="11430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3pPr>
            <a:lvl4pPr marL="16002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4pPr>
            <a:lvl5pPr marL="20574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000" i="0" u="none" dirty="0" smtClean="0">
                <a:solidFill>
                  <a:srgbClr val="0000CC"/>
                </a:solidFill>
                <a:latin typeface="Tahoma" pitchFamily="34" charset="0"/>
              </a:rPr>
              <a:t>BÀI 21. BIỂN VÀ ĐẠI DƯƠNG</a:t>
            </a:r>
            <a:endParaRPr lang="en-US" sz="3000" i="0" u="none" dirty="0">
              <a:solidFill>
                <a:srgbClr val="0000CC"/>
              </a:solidFill>
              <a:latin typeface="Tahoma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5963000"/>
              </p:ext>
            </p:extLst>
          </p:nvPr>
        </p:nvGraphicFramePr>
        <p:xfrm>
          <a:off x="457200" y="2300287"/>
          <a:ext cx="8270874" cy="1966913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2506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181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463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47518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Em</a:t>
                      </a:r>
                      <a:r>
                        <a:rPr lang="en-US" sz="2000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đã</a:t>
                      </a:r>
                      <a:r>
                        <a:rPr lang="en-US" sz="2000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biết</a:t>
                      </a:r>
                      <a:r>
                        <a:rPr lang="en-US" sz="2000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gì</a:t>
                      </a:r>
                      <a:r>
                        <a:rPr lang="en-US" sz="2000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về</a:t>
                      </a:r>
                      <a:r>
                        <a:rPr lang="en-US" sz="2000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Biển</a:t>
                      </a:r>
                      <a:r>
                        <a:rPr lang="en-US" sz="2000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và</a:t>
                      </a:r>
                      <a:r>
                        <a:rPr lang="en-US" sz="2000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đại</a:t>
                      </a:r>
                      <a:r>
                        <a:rPr lang="en-US" sz="2000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dương</a:t>
                      </a:r>
                      <a:r>
                        <a:rPr lang="en-US" sz="2000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?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</a:t>
                      </a:r>
                      <a:endParaRPr lang="en-US" sz="2000" dirty="0"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Em</a:t>
                      </a:r>
                      <a:r>
                        <a:rPr lang="en-US" sz="2000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muốn</a:t>
                      </a:r>
                      <a:r>
                        <a:rPr lang="en-US" sz="2000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biết</a:t>
                      </a:r>
                      <a:r>
                        <a:rPr lang="en-US" sz="2000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gì</a:t>
                      </a:r>
                      <a:r>
                        <a:rPr lang="en-US" sz="2000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về</a:t>
                      </a:r>
                      <a:r>
                        <a:rPr lang="en-US" sz="2000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Biển</a:t>
                      </a:r>
                      <a:r>
                        <a:rPr lang="en-US" sz="2000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và</a:t>
                      </a:r>
                      <a:r>
                        <a:rPr lang="en-US" sz="2000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đại</a:t>
                      </a:r>
                      <a:r>
                        <a:rPr lang="en-US" sz="2000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dương</a:t>
                      </a:r>
                      <a:r>
                        <a:rPr lang="en-US" sz="2000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?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W</a:t>
                      </a:r>
                      <a:endParaRPr lang="en-US" sz="2000" dirty="0"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Em</a:t>
                      </a:r>
                      <a:r>
                        <a:rPr lang="en-US" sz="2000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đã</a:t>
                      </a:r>
                      <a:r>
                        <a:rPr lang="en-US" sz="2000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được</a:t>
                      </a:r>
                      <a:r>
                        <a:rPr lang="en-US" sz="2000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học</a:t>
                      </a:r>
                      <a:r>
                        <a:rPr lang="en-US" sz="2000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gì</a:t>
                      </a:r>
                      <a:r>
                        <a:rPr lang="en-US" sz="2000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về</a:t>
                      </a:r>
                      <a:r>
                        <a:rPr lang="en-US" sz="2000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Biển</a:t>
                      </a:r>
                      <a:r>
                        <a:rPr lang="en-US" sz="2000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và</a:t>
                      </a:r>
                      <a:r>
                        <a:rPr lang="en-US" sz="2000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đại</a:t>
                      </a:r>
                      <a:r>
                        <a:rPr lang="en-US" sz="2000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dương</a:t>
                      </a:r>
                      <a:r>
                        <a:rPr lang="en-US" sz="2000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ở </a:t>
                      </a:r>
                      <a:r>
                        <a:rPr lang="en-US" sz="2000" dirty="0" err="1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Tiểu</a:t>
                      </a:r>
                      <a:r>
                        <a:rPr lang="en-US" sz="2000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học</a:t>
                      </a:r>
                      <a:r>
                        <a:rPr lang="en-US" sz="2000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?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</a:t>
                      </a:r>
                      <a:endParaRPr lang="en-US" sz="2000" dirty="0"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1728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2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98" y="1"/>
            <a:ext cx="1121793" cy="9644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32004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图片 38915" descr="1-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8832" y="4069532"/>
            <a:ext cx="9202832" cy="2788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3" name="图片 38917" descr="1-3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8052" y="250469"/>
            <a:ext cx="5730032" cy="6203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4" name="图片 38918" descr="1-3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4329" y="2282936"/>
            <a:ext cx="2119671" cy="4191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5" name="图片 38916" descr="1-3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7562" y="1516597"/>
            <a:ext cx="2554852" cy="5404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8" name="TextBox 7"/>
          <p:cNvSpPr txBox="1">
            <a:spLocks noChangeArrowheads="1"/>
          </p:cNvSpPr>
          <p:nvPr/>
        </p:nvSpPr>
        <p:spPr bwMode="auto">
          <a:xfrm>
            <a:off x="2889387" y="1143271"/>
            <a:ext cx="3733800" cy="394828"/>
          </a:xfrm>
          <a:prstGeom prst="rect">
            <a:avLst/>
          </a:prstGeom>
          <a:solidFill>
            <a:srgbClr val="FFFF00"/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55730" tIns="27865" rIns="55730" bIns="27865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2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2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2209800" y="1560271"/>
            <a:ext cx="4572000" cy="411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55730" tIns="27865" rIns="55730" bIns="27865">
            <a:spAutoFit/>
          </a:bodyPr>
          <a:lstStyle>
            <a:lvl1pPr marL="457200" indent="-457200"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algn="just"/>
            <a:r>
              <a:rPr lang="en-US" sz="2400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1/ </a:t>
            </a:r>
            <a:r>
              <a:rPr lang="en-US" sz="2400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400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400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2400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2400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400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2400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400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2400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400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sz="2400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sóng</a:t>
            </a:r>
            <a:r>
              <a:rPr lang="en-US" sz="2400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thủy</a:t>
            </a:r>
            <a:r>
              <a:rPr lang="en-US" sz="2400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triều</a:t>
            </a:r>
            <a:r>
              <a:rPr lang="en-US" sz="2400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sz="2400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2400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4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24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/ Sưu tầm thông tin về việc con người khai thác năng lượng từ sóng và thuỷ triều.</a:t>
            </a:r>
            <a:endParaRPr lang="en-US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400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vi-VN" sz="2400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/ Hãy sưu tầm tư liệu về ảnh hưởng của dòng biển nóng và dòng biển lạnh đối với các vùng ven bờ nơi chúng chảy qua.</a:t>
            </a:r>
            <a:endParaRPr lang="en-US" sz="24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98" y="1"/>
            <a:ext cx="1425102" cy="1225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08711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Text Box 4"/>
          <p:cNvSpPr txBox="1">
            <a:spLocks noChangeArrowheads="1"/>
          </p:cNvSpPr>
          <p:nvPr/>
        </p:nvSpPr>
        <p:spPr bwMode="auto">
          <a:xfrm>
            <a:off x="609600" y="1995487"/>
            <a:ext cx="2590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1pPr>
            <a:lvl2pPr marL="742950" indent="-28575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2pPr>
            <a:lvl3pPr marL="11430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3pPr>
            <a:lvl4pPr marL="16002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4pPr>
            <a:lvl5pPr marL="20574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u="none" dirty="0" err="1">
                <a:solidFill>
                  <a:srgbClr val="8064A2">
                    <a:lumMod val="75000"/>
                  </a:srgbClr>
                </a:solidFill>
                <a:latin typeface="Times New Roman" pitchFamily="18" charset="0"/>
              </a:rPr>
              <a:t>Tiết</a:t>
            </a:r>
            <a:r>
              <a:rPr lang="en-US" u="none" dirty="0">
                <a:solidFill>
                  <a:srgbClr val="8064A2">
                    <a:lumMod val="75000"/>
                  </a:srgbClr>
                </a:solidFill>
                <a:latin typeface="Times New Roman" pitchFamily="18" charset="0"/>
              </a:rPr>
              <a:t> </a:t>
            </a:r>
            <a:r>
              <a:rPr lang="en-US" u="none" dirty="0" smtClean="0">
                <a:solidFill>
                  <a:srgbClr val="8064A2">
                    <a:lumMod val="75000"/>
                  </a:srgbClr>
                </a:solidFill>
                <a:latin typeface="Times New Roman" pitchFamily="18" charset="0"/>
              </a:rPr>
              <a:t>38 </a:t>
            </a:r>
            <a:r>
              <a:rPr lang="en-US" u="none" dirty="0">
                <a:solidFill>
                  <a:srgbClr val="8064A2">
                    <a:lumMod val="75000"/>
                  </a:srgbClr>
                </a:solidFill>
                <a:latin typeface="Times New Roman" pitchFamily="18" charset="0"/>
              </a:rPr>
              <a:t>- </a:t>
            </a:r>
            <a:r>
              <a:rPr lang="en-US" u="none" dirty="0" err="1">
                <a:solidFill>
                  <a:srgbClr val="8064A2">
                    <a:lumMod val="75000"/>
                  </a:srgbClr>
                </a:solidFill>
                <a:latin typeface="Times New Roman" pitchFamily="18" charset="0"/>
              </a:rPr>
              <a:t>Bài</a:t>
            </a:r>
            <a:r>
              <a:rPr lang="en-US" u="none" dirty="0">
                <a:solidFill>
                  <a:srgbClr val="8064A2">
                    <a:lumMod val="75000"/>
                  </a:srgbClr>
                </a:solidFill>
                <a:latin typeface="Times New Roman" pitchFamily="18" charset="0"/>
              </a:rPr>
              <a:t> </a:t>
            </a:r>
            <a:r>
              <a:rPr lang="en-US" u="none" dirty="0" smtClean="0">
                <a:solidFill>
                  <a:srgbClr val="8064A2">
                    <a:lumMod val="75000"/>
                  </a:srgbClr>
                </a:solidFill>
                <a:latin typeface="Times New Roman" pitchFamily="18" charset="0"/>
              </a:rPr>
              <a:t>21:</a:t>
            </a:r>
            <a:endParaRPr lang="en-US" u="none" dirty="0">
              <a:solidFill>
                <a:srgbClr val="8064A2">
                  <a:lumMod val="75000"/>
                </a:srgbClr>
              </a:solidFill>
              <a:latin typeface="Times New Roman" pitchFamily="18" charset="0"/>
            </a:endParaRPr>
          </a:p>
        </p:txBody>
      </p:sp>
      <p:sp>
        <p:nvSpPr>
          <p:cNvPr id="46085" name="Text Box 5"/>
          <p:cNvSpPr txBox="1">
            <a:spLocks noChangeArrowheads="1"/>
          </p:cNvSpPr>
          <p:nvPr/>
        </p:nvSpPr>
        <p:spPr bwMode="auto">
          <a:xfrm>
            <a:off x="304800" y="2438400"/>
            <a:ext cx="8610600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1pPr>
            <a:lvl2pPr marL="742950" indent="-28575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2pPr>
            <a:lvl3pPr marL="11430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3pPr>
            <a:lvl4pPr marL="16002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4pPr>
            <a:lvl5pPr marL="20574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5000" i="0" u="none" dirty="0" smtClean="0">
                <a:solidFill>
                  <a:srgbClr val="FF0000"/>
                </a:solidFill>
                <a:latin typeface="Tahoma" pitchFamily="34" charset="0"/>
              </a:rPr>
              <a:t>BIỂN VÀ ĐẠI DƯƠNG</a:t>
            </a:r>
            <a:endParaRPr lang="en-US" sz="5000" i="0" u="none" dirty="0">
              <a:solidFill>
                <a:srgbClr val="FF0000"/>
              </a:solidFill>
              <a:latin typeface="Tahoma" pitchFamily="34" charset="0"/>
            </a:endParaRPr>
          </a:p>
        </p:txBody>
      </p:sp>
      <p:sp>
        <p:nvSpPr>
          <p:cNvPr id="10244" name="Text Box 12"/>
          <p:cNvSpPr txBox="1">
            <a:spLocks noChangeArrowheads="1"/>
          </p:cNvSpPr>
          <p:nvPr/>
        </p:nvSpPr>
        <p:spPr bwMode="auto">
          <a:xfrm>
            <a:off x="838200" y="609600"/>
            <a:ext cx="7086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1pPr>
            <a:lvl2pPr marL="742950" indent="-28575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2pPr>
            <a:lvl3pPr marL="11430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3pPr>
            <a:lvl4pPr marL="16002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4pPr>
            <a:lvl5pPr marL="20574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9pPr>
          </a:lstStyle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46093" name="WordArt 13"/>
          <p:cNvSpPr>
            <a:spLocks noChangeArrowheads="1" noChangeShapeType="1" noTextEdit="1"/>
          </p:cNvSpPr>
          <p:nvPr/>
        </p:nvSpPr>
        <p:spPr bwMode="auto">
          <a:xfrm>
            <a:off x="1104900" y="838200"/>
            <a:ext cx="7277100" cy="9525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kern="10" dirty="0" err="1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VNI-Broad"/>
              </a:rPr>
              <a:t>Chöông</a:t>
            </a:r>
            <a:r>
              <a:rPr lang="en-US" kern="10" dirty="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VNI-Broad"/>
              </a:rPr>
              <a:t> </a:t>
            </a:r>
            <a:r>
              <a:rPr lang="en-US" kern="10" dirty="0" smtClean="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VNI-Broad"/>
              </a:rPr>
              <a:t>5 – NÖÔÙC TREÂN TRAÙI </a:t>
            </a:r>
            <a:r>
              <a:rPr lang="en-US" kern="10" dirty="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VNI-Broad"/>
              </a:rPr>
              <a:t>ÑAÁT </a:t>
            </a:r>
          </a:p>
        </p:txBody>
      </p:sp>
      <p:pic>
        <p:nvPicPr>
          <p:cNvPr id="10247" name="Picture 18" descr="snews00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6349" y="6165850"/>
            <a:ext cx="800100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8" name="AutoShape 18">
            <a:hlinkClick r:id="rId3" action="ppaction://hlinkfile" highlightClick="1"/>
          </p:cNvPr>
          <p:cNvSpPr>
            <a:spLocks noChangeArrowheads="1"/>
          </p:cNvSpPr>
          <p:nvPr/>
        </p:nvSpPr>
        <p:spPr bwMode="auto">
          <a:xfrm>
            <a:off x="8534400" y="6324600"/>
            <a:ext cx="381000" cy="304800"/>
          </a:xfrm>
          <a:prstGeom prst="actionButtonMovi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19400" y="6211483"/>
            <a:ext cx="4648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2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2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22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2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2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vở</a:t>
            </a:r>
            <a:r>
              <a:rPr lang="en-US" sz="22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200" b="1" i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98" y="1"/>
            <a:ext cx="1121793" cy="9644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876300" y="3219033"/>
            <a:ext cx="7810500" cy="280076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  <a:prstDash val="sysDot"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3200" cap="all" dirty="0" err="1" smtClean="0">
                <a:ln w="0"/>
                <a:solidFill>
                  <a:srgbClr val="0066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anose="02020603050405020304" pitchFamily="18" charset="0"/>
              </a:rPr>
              <a:t>Nội</a:t>
            </a:r>
            <a:r>
              <a:rPr lang="en-US" sz="3200" cap="all" dirty="0" smtClean="0">
                <a:ln w="0"/>
                <a:solidFill>
                  <a:srgbClr val="0066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anose="02020603050405020304" pitchFamily="18" charset="0"/>
              </a:rPr>
              <a:t> DUNG </a:t>
            </a:r>
            <a:r>
              <a:rPr lang="en-US" sz="3200" cap="all" dirty="0" err="1" smtClean="0">
                <a:ln w="0"/>
                <a:solidFill>
                  <a:srgbClr val="0066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anose="02020603050405020304" pitchFamily="18" charset="0"/>
              </a:rPr>
              <a:t>bài</a:t>
            </a:r>
            <a:r>
              <a:rPr lang="en-US" sz="3200" cap="all" dirty="0" smtClean="0">
                <a:ln w="0"/>
                <a:solidFill>
                  <a:srgbClr val="0066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3200" cap="all" dirty="0" err="1" smtClean="0">
                <a:ln w="0"/>
                <a:solidFill>
                  <a:srgbClr val="0066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anose="02020603050405020304" pitchFamily="18" charset="0"/>
              </a:rPr>
              <a:t>học</a:t>
            </a:r>
            <a:endParaRPr lang="en-US" sz="3200" cap="all" dirty="0" smtClean="0">
              <a:ln w="0"/>
              <a:solidFill>
                <a:srgbClr val="006600"/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anose="02020603050405020304" pitchFamily="18" charset="0"/>
            </a:endParaRPr>
          </a:p>
          <a:p>
            <a:pPr algn="just" eaLnBrk="0" hangingPunct="0">
              <a:spcBef>
                <a:spcPct val="50000"/>
              </a:spcBef>
              <a:defRPr/>
            </a:pPr>
            <a:r>
              <a:rPr lang="nl-NL" sz="3200" b="1" dirty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nl-NL" sz="3200" b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. Đại dương thế giới</a:t>
            </a:r>
            <a:r>
              <a:rPr lang="en-US" sz="3200" cap="all" dirty="0" smtClean="0">
                <a:ln w="0"/>
                <a:solidFill>
                  <a:srgbClr val="9933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eaLnBrk="0" hangingPunct="0">
              <a:spcBef>
                <a:spcPct val="50000"/>
              </a:spcBef>
              <a:defRPr/>
            </a:pPr>
            <a:r>
              <a:rPr lang="en-US" sz="3200" b="1" dirty="0">
                <a:solidFill>
                  <a:srgbClr val="993300"/>
                </a:solidFill>
              </a:rPr>
              <a:t>2</a:t>
            </a:r>
            <a:r>
              <a:rPr lang="en-US" sz="3200" b="1" dirty="0" smtClean="0">
                <a:solidFill>
                  <a:srgbClr val="993300"/>
                </a:solidFill>
              </a:rPr>
              <a:t>. </a:t>
            </a:r>
            <a:r>
              <a:rPr lang="en-US" sz="3200" b="1" dirty="0" err="1" smtClean="0">
                <a:solidFill>
                  <a:srgbClr val="993300"/>
                </a:solidFill>
              </a:rPr>
              <a:t>Nhiệt</a:t>
            </a:r>
            <a:r>
              <a:rPr lang="en-US" sz="3200" b="1" dirty="0" smtClean="0">
                <a:solidFill>
                  <a:srgbClr val="993300"/>
                </a:solidFill>
              </a:rPr>
              <a:t> </a:t>
            </a:r>
            <a:r>
              <a:rPr lang="en-US" sz="3200" b="1" dirty="0" err="1" smtClean="0">
                <a:solidFill>
                  <a:srgbClr val="993300"/>
                </a:solidFill>
              </a:rPr>
              <a:t>độ</a:t>
            </a:r>
            <a:r>
              <a:rPr lang="en-US" sz="3200" b="1" dirty="0" smtClean="0">
                <a:solidFill>
                  <a:srgbClr val="993300"/>
                </a:solidFill>
              </a:rPr>
              <a:t>, </a:t>
            </a:r>
            <a:r>
              <a:rPr lang="en-US" sz="3200" b="1" dirty="0" err="1" smtClean="0">
                <a:solidFill>
                  <a:srgbClr val="993300"/>
                </a:solidFill>
              </a:rPr>
              <a:t>độ</a:t>
            </a:r>
            <a:r>
              <a:rPr lang="en-US" sz="3200" b="1" dirty="0" smtClean="0">
                <a:solidFill>
                  <a:srgbClr val="993300"/>
                </a:solidFill>
              </a:rPr>
              <a:t> </a:t>
            </a:r>
            <a:r>
              <a:rPr lang="en-US" sz="3200" b="1" dirty="0" err="1" smtClean="0">
                <a:solidFill>
                  <a:srgbClr val="993300"/>
                </a:solidFill>
              </a:rPr>
              <a:t>muối</a:t>
            </a:r>
            <a:r>
              <a:rPr lang="en-US" sz="3200" b="1" dirty="0" smtClean="0">
                <a:solidFill>
                  <a:srgbClr val="993300"/>
                </a:solidFill>
              </a:rPr>
              <a:t> </a:t>
            </a:r>
            <a:r>
              <a:rPr lang="en-US" sz="3200" b="1" dirty="0" err="1" smtClean="0">
                <a:solidFill>
                  <a:srgbClr val="993300"/>
                </a:solidFill>
              </a:rPr>
              <a:t>của</a:t>
            </a:r>
            <a:r>
              <a:rPr lang="en-US" sz="3200" b="1" dirty="0" smtClean="0">
                <a:solidFill>
                  <a:srgbClr val="993300"/>
                </a:solidFill>
              </a:rPr>
              <a:t> </a:t>
            </a:r>
            <a:r>
              <a:rPr lang="en-US" sz="3200" b="1" dirty="0" err="1" smtClean="0">
                <a:solidFill>
                  <a:srgbClr val="993300"/>
                </a:solidFill>
              </a:rPr>
              <a:t>biển</a:t>
            </a:r>
            <a:r>
              <a:rPr lang="en-US" sz="3200" b="1" dirty="0" smtClean="0">
                <a:solidFill>
                  <a:srgbClr val="993300"/>
                </a:solidFill>
              </a:rPr>
              <a:t>.</a:t>
            </a:r>
          </a:p>
          <a:p>
            <a:pPr algn="just" eaLnBrk="0" hangingPunct="0">
              <a:spcBef>
                <a:spcPct val="50000"/>
              </a:spcBef>
              <a:defRPr/>
            </a:pPr>
            <a:r>
              <a:rPr lang="en-US" sz="3200" b="1" dirty="0">
                <a:solidFill>
                  <a:srgbClr val="993300"/>
                </a:solidFill>
              </a:rPr>
              <a:t>3</a:t>
            </a:r>
            <a:r>
              <a:rPr lang="en-US" sz="3200" b="1" dirty="0" smtClean="0">
                <a:solidFill>
                  <a:srgbClr val="993300"/>
                </a:solidFill>
              </a:rPr>
              <a:t>. </a:t>
            </a:r>
            <a:r>
              <a:rPr lang="en-US" sz="3200" b="1" dirty="0" err="1" smtClean="0">
                <a:solidFill>
                  <a:srgbClr val="993300"/>
                </a:solidFill>
              </a:rPr>
              <a:t>Sự</a:t>
            </a:r>
            <a:r>
              <a:rPr lang="en-US" sz="3200" b="1" dirty="0" smtClean="0">
                <a:solidFill>
                  <a:srgbClr val="993300"/>
                </a:solidFill>
              </a:rPr>
              <a:t> </a:t>
            </a:r>
            <a:r>
              <a:rPr lang="en-US" sz="3200" b="1" dirty="0" err="1" smtClean="0">
                <a:solidFill>
                  <a:srgbClr val="993300"/>
                </a:solidFill>
              </a:rPr>
              <a:t>vận</a:t>
            </a:r>
            <a:r>
              <a:rPr lang="en-US" sz="3200" b="1" dirty="0" smtClean="0">
                <a:solidFill>
                  <a:srgbClr val="993300"/>
                </a:solidFill>
              </a:rPr>
              <a:t> </a:t>
            </a:r>
            <a:r>
              <a:rPr lang="en-US" sz="3200" b="1" dirty="0" err="1" smtClean="0">
                <a:solidFill>
                  <a:srgbClr val="993300"/>
                </a:solidFill>
              </a:rPr>
              <a:t>động</a:t>
            </a:r>
            <a:r>
              <a:rPr lang="en-US" sz="3200" b="1" dirty="0" smtClean="0">
                <a:solidFill>
                  <a:srgbClr val="993300"/>
                </a:solidFill>
              </a:rPr>
              <a:t> </a:t>
            </a:r>
            <a:r>
              <a:rPr lang="en-US" sz="3200" b="1" dirty="0" err="1" smtClean="0">
                <a:solidFill>
                  <a:srgbClr val="993300"/>
                </a:solidFill>
              </a:rPr>
              <a:t>của</a:t>
            </a:r>
            <a:r>
              <a:rPr lang="en-US" sz="3200" b="1" dirty="0" smtClean="0">
                <a:solidFill>
                  <a:srgbClr val="993300"/>
                </a:solidFill>
              </a:rPr>
              <a:t> </a:t>
            </a:r>
            <a:r>
              <a:rPr lang="en-US" sz="3200" b="1" dirty="0" err="1" smtClean="0">
                <a:solidFill>
                  <a:srgbClr val="993300"/>
                </a:solidFill>
              </a:rPr>
              <a:t>biển</a:t>
            </a:r>
            <a:r>
              <a:rPr lang="en-US" sz="3200" b="1" dirty="0" smtClean="0">
                <a:solidFill>
                  <a:srgbClr val="993300"/>
                </a:solidFill>
              </a:rPr>
              <a:t> </a:t>
            </a:r>
            <a:r>
              <a:rPr lang="en-US" sz="3200" b="1" dirty="0" err="1" smtClean="0">
                <a:solidFill>
                  <a:srgbClr val="993300"/>
                </a:solidFill>
              </a:rPr>
              <a:t>và</a:t>
            </a:r>
            <a:r>
              <a:rPr lang="en-US" sz="3200" b="1" dirty="0" smtClean="0">
                <a:solidFill>
                  <a:srgbClr val="993300"/>
                </a:solidFill>
              </a:rPr>
              <a:t> </a:t>
            </a:r>
            <a:r>
              <a:rPr lang="en-US" sz="3200" b="1" dirty="0" err="1" smtClean="0">
                <a:solidFill>
                  <a:srgbClr val="993300"/>
                </a:solidFill>
              </a:rPr>
              <a:t>đại</a:t>
            </a:r>
            <a:r>
              <a:rPr lang="en-US" sz="3200" b="1" dirty="0" smtClean="0">
                <a:solidFill>
                  <a:srgbClr val="993300"/>
                </a:solidFill>
              </a:rPr>
              <a:t> </a:t>
            </a:r>
            <a:r>
              <a:rPr lang="en-US" sz="3200" b="1" dirty="0" err="1" smtClean="0">
                <a:solidFill>
                  <a:srgbClr val="993300"/>
                </a:solidFill>
              </a:rPr>
              <a:t>dương</a:t>
            </a:r>
            <a:r>
              <a:rPr lang="en-US" sz="3200" b="1" dirty="0" smtClean="0">
                <a:solidFill>
                  <a:srgbClr val="993300"/>
                </a:solidFill>
              </a:rPr>
              <a:t>. </a:t>
            </a:r>
            <a:endParaRPr lang="en-US" sz="3200" dirty="0">
              <a:solidFill>
                <a:srgbClr val="99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175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60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60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6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60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60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6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4608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4608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4608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"/>
                            </p:stCondLst>
                            <p:childTnLst>
                              <p:par>
                                <p:cTn id="2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4" grpId="0"/>
      <p:bldP spid="4608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7" name="Rectangle 3"/>
          <p:cNvSpPr>
            <a:spLocks noChangeArrowheads="1"/>
          </p:cNvSpPr>
          <p:nvPr/>
        </p:nvSpPr>
        <p:spPr bwMode="auto">
          <a:xfrm>
            <a:off x="66066" y="986135"/>
            <a:ext cx="366773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 eaLnBrk="0" hangingPunct="0"/>
            <a:r>
              <a:rPr lang="nl-NL" sz="2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Quan sát lược đồ Hình 1</a:t>
            </a:r>
            <a:endParaRPr lang="nl-NL" sz="24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468" name="Rectangle 4"/>
          <p:cNvSpPr>
            <a:spLocks noChangeArrowheads="1"/>
          </p:cNvSpPr>
          <p:nvPr/>
        </p:nvSpPr>
        <p:spPr bwMode="auto">
          <a:xfrm>
            <a:off x="304800" y="3200400"/>
            <a:ext cx="85756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hangingPunct="0"/>
            <a:r>
              <a:rPr lang="nl-NL">
                <a:solidFill>
                  <a:prstClr val="black"/>
                </a:solidFill>
              </a:rPr>
              <a:t> </a:t>
            </a: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1295400" y="17835"/>
            <a:ext cx="6862865" cy="553998"/>
          </a:xfrm>
          <a:prstGeom prst="rect">
            <a:avLst/>
          </a:prstGeom>
          <a:ln/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1pPr>
            <a:lvl2pPr marL="742950" indent="-28575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2pPr>
            <a:lvl3pPr marL="11430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3pPr>
            <a:lvl4pPr marL="16002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4pPr>
            <a:lvl5pPr marL="20574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000" i="0" u="none" dirty="0" smtClean="0">
                <a:solidFill>
                  <a:srgbClr val="0000CC"/>
                </a:solidFill>
                <a:latin typeface="Tahoma" pitchFamily="34" charset="0"/>
              </a:rPr>
              <a:t>BÀI 18. BIỂN VÀ ĐẠI DƯƠNG</a:t>
            </a:r>
            <a:endParaRPr lang="en-US" sz="3000" i="0" u="none" dirty="0">
              <a:solidFill>
                <a:srgbClr val="0000CC"/>
              </a:solidFill>
              <a:latin typeface="Tahoma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1" y="1510605"/>
            <a:ext cx="3733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9"/>
          <p:cNvPicPr/>
          <p:nvPr/>
        </p:nvPicPr>
        <p:blipFill>
          <a:blip r:embed="rId2"/>
          <a:stretch>
            <a:fillRect/>
          </a:stretch>
        </p:blipFill>
        <p:spPr>
          <a:xfrm>
            <a:off x="3924300" y="4419600"/>
            <a:ext cx="5143500" cy="2286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52400" y="2908518"/>
            <a:ext cx="37338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2400" y="4863405"/>
            <a:ext cx="3733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28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8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8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28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8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sz="28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lược</a:t>
            </a:r>
            <a:r>
              <a:rPr lang="en-US" sz="28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8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trống</a:t>
            </a:r>
            <a:r>
              <a:rPr lang="en-US" sz="28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( </a:t>
            </a:r>
            <a:r>
              <a:rPr lang="en-US" sz="2800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phiếu</a:t>
            </a:r>
            <a:r>
              <a:rPr lang="en-US" sz="28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).</a:t>
            </a:r>
          </a:p>
        </p:txBody>
      </p:sp>
      <p:sp>
        <p:nvSpPr>
          <p:cNvPr id="5" name="Oval 4"/>
          <p:cNvSpPr/>
          <p:nvPr/>
        </p:nvSpPr>
        <p:spPr>
          <a:xfrm>
            <a:off x="5486400" y="4876800"/>
            <a:ext cx="685800" cy="6858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5622957" y="5963056"/>
            <a:ext cx="367659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3" name="Oval 22"/>
          <p:cNvSpPr/>
          <p:nvPr/>
        </p:nvSpPr>
        <p:spPr>
          <a:xfrm>
            <a:off x="7584332" y="4912468"/>
            <a:ext cx="685800" cy="685800"/>
          </a:xfrm>
          <a:prstGeom prst="ellipse">
            <a:avLst/>
          </a:prstGeom>
          <a:noFill/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24" name="Straight Connector 23"/>
          <p:cNvCxnSpPr/>
          <p:nvPr/>
        </p:nvCxnSpPr>
        <p:spPr>
          <a:xfrm>
            <a:off x="7758989" y="5963056"/>
            <a:ext cx="396843" cy="0"/>
          </a:xfrm>
          <a:prstGeom prst="line">
            <a:avLst/>
          </a:prstGeom>
          <a:ln w="38100">
            <a:solidFill>
              <a:srgbClr val="0000CC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4343400" y="4419600"/>
            <a:ext cx="419100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98" y="1"/>
            <a:ext cx="1121793" cy="9644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" name="Picture 29"/>
          <p:cNvPicPr/>
          <p:nvPr/>
        </p:nvPicPr>
        <p:blipFill>
          <a:blip r:embed="rId4"/>
          <a:stretch>
            <a:fillRect/>
          </a:stretch>
        </p:blipFill>
        <p:spPr>
          <a:xfrm>
            <a:off x="4002931" y="1066800"/>
            <a:ext cx="4877543" cy="3537466"/>
          </a:xfrm>
          <a:prstGeom prst="rect">
            <a:avLst/>
          </a:prstGeom>
        </p:spPr>
      </p:pic>
      <p:sp>
        <p:nvSpPr>
          <p:cNvPr id="31" name="AutoShape 4"/>
          <p:cNvSpPr>
            <a:spLocks noChangeArrowheads="1"/>
          </p:cNvSpPr>
          <p:nvPr/>
        </p:nvSpPr>
        <p:spPr bwMode="auto">
          <a:xfrm>
            <a:off x="5095232" y="828171"/>
            <a:ext cx="1940668" cy="287777"/>
          </a:xfrm>
          <a:prstGeom prst="wedgeRectCallout">
            <a:avLst>
              <a:gd name="adj1" fmla="val 23166"/>
              <a:gd name="adj2" fmla="val 159735"/>
            </a:avLst>
          </a:prstGeom>
          <a:gradFill rotWithShape="1">
            <a:gsLst>
              <a:gs pos="0">
                <a:srgbClr val="00FF00"/>
              </a:gs>
              <a:gs pos="50000">
                <a:schemeClr val="bg1"/>
              </a:gs>
              <a:gs pos="100000">
                <a:srgbClr val="00FF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/>
          <a:lstStyle/>
          <a:p>
            <a:pPr algn="ctr">
              <a:defRPr/>
            </a:pPr>
            <a:r>
              <a:rPr lang="en-US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Bắc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Băng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Dương</a:t>
            </a:r>
            <a:endParaRPr lang="en-US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en-US" sz="2400" dirty="0">
              <a:solidFill>
                <a:prstClr val="black"/>
              </a:solidFill>
            </a:endParaRPr>
          </a:p>
          <a:p>
            <a:pPr algn="ctr">
              <a:defRPr/>
            </a:pPr>
            <a:endParaRPr lang="en-US" sz="2400" dirty="0">
              <a:solidFill>
                <a:prstClr val="black"/>
              </a:solidFill>
              <a:cs typeface="Times New Roman" pitchFamily="18" charset="0"/>
            </a:endParaRPr>
          </a:p>
        </p:txBody>
      </p:sp>
      <p:sp>
        <p:nvSpPr>
          <p:cNvPr id="32" name="AutoShape 5"/>
          <p:cNvSpPr>
            <a:spLocks noChangeArrowheads="1"/>
          </p:cNvSpPr>
          <p:nvPr/>
        </p:nvSpPr>
        <p:spPr bwMode="auto">
          <a:xfrm>
            <a:off x="5283300" y="3117056"/>
            <a:ext cx="1752600" cy="342900"/>
          </a:xfrm>
          <a:prstGeom prst="wedgeRectCallout">
            <a:avLst>
              <a:gd name="adj1" fmla="val -4056"/>
              <a:gd name="adj2" fmla="val -211882"/>
            </a:avLst>
          </a:prstGeom>
          <a:gradFill rotWithShape="1">
            <a:gsLst>
              <a:gs pos="0">
                <a:srgbClr val="00FF00"/>
              </a:gs>
              <a:gs pos="50000">
                <a:schemeClr val="bg1"/>
              </a:gs>
              <a:gs pos="100000">
                <a:srgbClr val="00FF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/>
          <a:lstStyle/>
          <a:p>
            <a:pPr algn="ctr">
              <a:defRPr/>
            </a:pPr>
            <a:r>
              <a:rPr lang="en-US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Tây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Dương</a:t>
            </a:r>
            <a:endParaRPr lang="en-US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AutoShape 7"/>
          <p:cNvSpPr>
            <a:spLocks noChangeArrowheads="1"/>
          </p:cNvSpPr>
          <p:nvPr/>
        </p:nvSpPr>
        <p:spPr bwMode="auto">
          <a:xfrm>
            <a:off x="7212249" y="1567467"/>
            <a:ext cx="1905000" cy="352022"/>
          </a:xfrm>
          <a:prstGeom prst="wedgeRectCallout">
            <a:avLst>
              <a:gd name="adj1" fmla="val 11208"/>
              <a:gd name="adj2" fmla="val 135376"/>
            </a:avLst>
          </a:prstGeom>
          <a:gradFill rotWithShape="1">
            <a:gsLst>
              <a:gs pos="0">
                <a:srgbClr val="00FF00"/>
              </a:gs>
              <a:gs pos="100000">
                <a:srgbClr val="FFFF0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altLang="en-US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alt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alt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Dương</a:t>
            </a:r>
            <a:endParaRPr lang="en-US" altLang="en-US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AutoShape 5"/>
          <p:cNvSpPr>
            <a:spLocks noChangeArrowheads="1"/>
          </p:cNvSpPr>
          <p:nvPr/>
        </p:nvSpPr>
        <p:spPr bwMode="auto">
          <a:xfrm>
            <a:off x="7226030" y="3288506"/>
            <a:ext cx="1524000" cy="342900"/>
          </a:xfrm>
          <a:prstGeom prst="wedgeRectCallout">
            <a:avLst>
              <a:gd name="adj1" fmla="val -35782"/>
              <a:gd name="adj2" fmla="val -230820"/>
            </a:avLst>
          </a:prstGeom>
          <a:gradFill rotWithShape="1">
            <a:gsLst>
              <a:gs pos="0">
                <a:srgbClr val="00FF00"/>
              </a:gs>
              <a:gs pos="50000">
                <a:schemeClr val="bg1"/>
              </a:gs>
              <a:gs pos="100000">
                <a:srgbClr val="00FF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/>
          <a:lstStyle/>
          <a:p>
            <a:pPr algn="ctr">
              <a:defRPr/>
            </a:pPr>
            <a:r>
              <a:rPr lang="en-US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Ấn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Dương</a:t>
            </a:r>
            <a:endParaRPr lang="en-US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AutoShape 7"/>
          <p:cNvSpPr>
            <a:spLocks noChangeArrowheads="1"/>
          </p:cNvSpPr>
          <p:nvPr/>
        </p:nvSpPr>
        <p:spPr bwMode="auto">
          <a:xfrm>
            <a:off x="3962400" y="1600200"/>
            <a:ext cx="1905000" cy="352022"/>
          </a:xfrm>
          <a:prstGeom prst="wedgeRectCallout">
            <a:avLst>
              <a:gd name="adj1" fmla="val -13303"/>
              <a:gd name="adj2" fmla="val 143666"/>
            </a:avLst>
          </a:prstGeom>
          <a:gradFill rotWithShape="1">
            <a:gsLst>
              <a:gs pos="0">
                <a:srgbClr val="00FF00"/>
              </a:gs>
              <a:gs pos="100000">
                <a:srgbClr val="FFFF0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altLang="en-US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alt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alt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Dương</a:t>
            </a:r>
            <a:endParaRPr lang="en-US" altLang="en-US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9879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2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7" grpId="0"/>
      <p:bldP spid="8" grpId="0" animBg="1"/>
      <p:bldP spid="3" grpId="0"/>
      <p:bldP spid="11" grpId="0"/>
      <p:bldP spid="12" grpId="0"/>
      <p:bldP spid="5" grpId="0" animBg="1"/>
      <p:bldP spid="23" grpId="0" animBg="1"/>
      <p:bldP spid="31" grpId="0" animBg="1"/>
      <p:bldP spid="32" grpId="0" animBg="1"/>
      <p:bldP spid="33" grpId="0" animBg="1"/>
      <p:bldP spid="34" grpId="0" animBg="1"/>
      <p:bldP spid="3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4" name="Picture 4" descr="images (6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29000"/>
            <a:ext cx="4572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565" name="Picture 5" descr="tải xuống (8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429000"/>
            <a:ext cx="43434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567" name="Picture 7" descr="images (7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0"/>
            <a:ext cx="4343400" cy="3240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568" name="Picture 8" descr="images (8)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7200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9378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DSC079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8600"/>
            <a:ext cx="8382000" cy="632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6976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tải xuố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419600" cy="3210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155" name="Picture 3" descr="images (1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0"/>
            <a:ext cx="4724400" cy="3210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156" name="Picture 4" descr="images (3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810000"/>
            <a:ext cx="46482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157" name="Text Box 5"/>
          <p:cNvSpPr txBox="1">
            <a:spLocks noChangeArrowheads="1"/>
          </p:cNvSpPr>
          <p:nvPr/>
        </p:nvSpPr>
        <p:spPr bwMode="auto">
          <a:xfrm>
            <a:off x="23035" y="3210580"/>
            <a:ext cx="9144000" cy="523220"/>
          </a:xfrm>
          <a:prstGeom prst="rect">
            <a:avLst/>
          </a:prstGeom>
          <a:solidFill>
            <a:srgbClr val="CCCCFF"/>
          </a:solidFill>
          <a:ln w="38100">
            <a:solidFill>
              <a:srgbClr val="C00000"/>
            </a:solidFill>
            <a:prstDash val="sysDot"/>
          </a:ln>
          <a:effectLst/>
          <a:ex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Nguồn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băng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cháy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hiếm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49158" name="Picture 6" descr="images (10)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00"/>
            <a:ext cx="44196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0154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ext Box 2"/>
          <p:cNvSpPr txBox="1">
            <a:spLocks noChangeArrowheads="1"/>
          </p:cNvSpPr>
          <p:nvPr/>
        </p:nvSpPr>
        <p:spPr bwMode="auto">
          <a:xfrm>
            <a:off x="3156099" y="2667000"/>
            <a:ext cx="2819400" cy="156966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KINH TẾ BIỂN</a:t>
            </a:r>
          </a:p>
        </p:txBody>
      </p:sp>
      <p:pic>
        <p:nvPicPr>
          <p:cNvPr id="217091" name="Picture 3" descr="images801296_ngu_dan_bam_bien___phunutoday_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0"/>
            <a:ext cx="28956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4" name="Picture 4" descr="images (8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0"/>
            <a:ext cx="2895600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05" name="Picture 5" descr="tải xuống (7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048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06" name="Picture 6" descr="tải xuống (6)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62200"/>
            <a:ext cx="3086100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07" name="Picture 7" descr="images (10)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2362200"/>
            <a:ext cx="2895600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50" name="Picture 10" descr="Pic10753"/>
          <p:cNvPicPr>
            <a:picLocks noChangeAspect="1" noChangeArrowheads="1"/>
          </p:cNvPicPr>
          <p:nvPr/>
        </p:nvPicPr>
        <p:blipFill>
          <a:blip r:embed="rId7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4495800"/>
            <a:ext cx="28956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65" name="Picture 25" descr="muoi"/>
          <p:cNvPicPr>
            <a:picLocks noChangeAspect="1" noChangeArrowheads="1"/>
          </p:cNvPicPr>
          <p:nvPr/>
        </p:nvPicPr>
        <p:blipFill>
          <a:blip r:embed="rId8"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95800"/>
            <a:ext cx="29718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10" name="Picture 10" descr="giu-nguyen-muc-thue-xuat-khau-titan145723490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6100" y="4343400"/>
            <a:ext cx="304800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06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untain Top">
  <a:themeElements>
    <a:clrScheme name="Mountain Top 5">
      <a:dk1>
        <a:srgbClr val="463416"/>
      </a:dk1>
      <a:lt1>
        <a:srgbClr val="FFFFFF"/>
      </a:lt1>
      <a:dk2>
        <a:srgbClr val="003399"/>
      </a:dk2>
      <a:lt2>
        <a:srgbClr val="E3E3FF"/>
      </a:lt2>
      <a:accent1>
        <a:srgbClr val="3399FF"/>
      </a:accent1>
      <a:accent2>
        <a:srgbClr val="33CCCC"/>
      </a:accent2>
      <a:accent3>
        <a:srgbClr val="AAADCA"/>
      </a:accent3>
      <a:accent4>
        <a:srgbClr val="DADADA"/>
      </a:accent4>
      <a:accent5>
        <a:srgbClr val="ADCAFF"/>
      </a:accent5>
      <a:accent6>
        <a:srgbClr val="2DB9B9"/>
      </a:accent6>
      <a:hlink>
        <a:srgbClr val="00FFCC"/>
      </a:hlink>
      <a:folHlink>
        <a:srgbClr val="808000"/>
      </a:folHlink>
    </a:clrScheme>
    <a:fontScheme name="Mountain Top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1" u="sng" strike="noStrike" cap="none" normalizeH="0" baseline="0" smtClean="0">
            <a:ln>
              <a:noFill/>
            </a:ln>
            <a:solidFill>
              <a:srgbClr val="090703"/>
            </a:solidFill>
            <a:effectLst/>
            <a:latin typeface="VNI-Times" pitchFamily="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1" u="sng" strike="noStrike" cap="none" normalizeH="0" baseline="0" smtClean="0">
            <a:ln>
              <a:noFill/>
            </a:ln>
            <a:solidFill>
              <a:srgbClr val="090703"/>
            </a:solidFill>
            <a:effectLst/>
            <a:latin typeface="VNI-Times" pitchFamily="2" charset="0"/>
          </a:defRPr>
        </a:defPPr>
      </a:lstStyle>
    </a:lnDef>
  </a:objectDefaults>
  <a:extraClrSchemeLst>
    <a:extraClrScheme>
      <a:clrScheme name="Mountain Top 1">
        <a:dk1>
          <a:srgbClr val="4C3A1C"/>
        </a:dk1>
        <a:lt1>
          <a:srgbClr val="FFFFFF"/>
        </a:lt1>
        <a:dk2>
          <a:srgbClr val="993300"/>
        </a:dk2>
        <a:lt2>
          <a:srgbClr val="CCAA00"/>
        </a:lt2>
        <a:accent1>
          <a:srgbClr val="FF3300"/>
        </a:accent1>
        <a:accent2>
          <a:srgbClr val="9E6600"/>
        </a:accent2>
        <a:accent3>
          <a:srgbClr val="CAADAA"/>
        </a:accent3>
        <a:accent4>
          <a:srgbClr val="DADADA"/>
        </a:accent4>
        <a:accent5>
          <a:srgbClr val="FFADAA"/>
        </a:accent5>
        <a:accent6>
          <a:srgbClr val="8F5C00"/>
        </a:accent6>
        <a:hlink>
          <a:srgbClr val="FFCC00"/>
        </a:hlink>
        <a:folHlink>
          <a:srgbClr val="F7DC9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2">
        <a:dk1>
          <a:srgbClr val="3D0058"/>
        </a:dk1>
        <a:lt1>
          <a:srgbClr val="FFFFFF"/>
        </a:lt1>
        <a:dk2>
          <a:srgbClr val="9188B0"/>
        </a:dk2>
        <a:lt2>
          <a:srgbClr val="DDE0DC"/>
        </a:lt2>
        <a:accent1>
          <a:srgbClr val="FFCC00"/>
        </a:accent1>
        <a:accent2>
          <a:srgbClr val="4C3D78"/>
        </a:accent2>
        <a:accent3>
          <a:srgbClr val="C7C3D4"/>
        </a:accent3>
        <a:accent4>
          <a:srgbClr val="DADADA"/>
        </a:accent4>
        <a:accent5>
          <a:srgbClr val="FFE2AA"/>
        </a:accent5>
        <a:accent6>
          <a:srgbClr val="44366C"/>
        </a:accent6>
        <a:hlink>
          <a:srgbClr val="743D78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3">
        <a:dk1>
          <a:srgbClr val="10104C"/>
        </a:dk1>
        <a:lt1>
          <a:srgbClr val="FFFFFF"/>
        </a:lt1>
        <a:dk2>
          <a:srgbClr val="003366"/>
        </a:dk2>
        <a:lt2>
          <a:srgbClr val="C6CCD4"/>
        </a:lt2>
        <a:accent1>
          <a:srgbClr val="33CCFF"/>
        </a:accent1>
        <a:accent2>
          <a:srgbClr val="5B5B8D"/>
        </a:accent2>
        <a:accent3>
          <a:srgbClr val="AAADB8"/>
        </a:accent3>
        <a:accent4>
          <a:srgbClr val="DADADA"/>
        </a:accent4>
        <a:accent5>
          <a:srgbClr val="ADE2FF"/>
        </a:accent5>
        <a:accent6>
          <a:srgbClr val="52527F"/>
        </a:accent6>
        <a:hlink>
          <a:srgbClr val="4529AB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4">
        <a:dk1>
          <a:srgbClr val="B0C8CA"/>
        </a:dk1>
        <a:lt1>
          <a:srgbClr val="FFFFFF"/>
        </a:lt1>
        <a:dk2>
          <a:srgbClr val="000099"/>
        </a:dk2>
        <a:lt2>
          <a:srgbClr val="FFFFFF"/>
        </a:lt2>
        <a:accent1>
          <a:srgbClr val="89C4FF"/>
        </a:accent1>
        <a:accent2>
          <a:srgbClr val="00008C"/>
        </a:accent2>
        <a:accent3>
          <a:srgbClr val="AAAACA"/>
        </a:accent3>
        <a:accent4>
          <a:srgbClr val="DADADA"/>
        </a:accent4>
        <a:accent5>
          <a:srgbClr val="C4DEFF"/>
        </a:accent5>
        <a:accent6>
          <a:srgbClr val="00007E"/>
        </a:accent6>
        <a:hlink>
          <a:srgbClr val="6666FF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5">
        <a:dk1>
          <a:srgbClr val="463416"/>
        </a:dk1>
        <a:lt1>
          <a:srgbClr val="FFFFFF"/>
        </a:lt1>
        <a:dk2>
          <a:srgbClr val="003399"/>
        </a:dk2>
        <a:lt2>
          <a:srgbClr val="E3E3FF"/>
        </a:lt2>
        <a:accent1>
          <a:srgbClr val="3399FF"/>
        </a:accent1>
        <a:accent2>
          <a:srgbClr val="33CCCC"/>
        </a:accent2>
        <a:accent3>
          <a:srgbClr val="AAADCA"/>
        </a:accent3>
        <a:accent4>
          <a:srgbClr val="DADADA"/>
        </a:accent4>
        <a:accent5>
          <a:srgbClr val="ADCAFF"/>
        </a:accent5>
        <a:accent6>
          <a:srgbClr val="2DB9B9"/>
        </a:accent6>
        <a:hlink>
          <a:srgbClr val="00FFCC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6">
        <a:dk1>
          <a:srgbClr val="809296"/>
        </a:dk1>
        <a:lt1>
          <a:srgbClr val="FFFFFF"/>
        </a:lt1>
        <a:dk2>
          <a:srgbClr val="6699FF"/>
        </a:dk2>
        <a:lt2>
          <a:srgbClr val="B3EDFF"/>
        </a:lt2>
        <a:accent1>
          <a:srgbClr val="FF9933"/>
        </a:accent1>
        <a:accent2>
          <a:srgbClr val="FFAA99"/>
        </a:accent2>
        <a:accent3>
          <a:srgbClr val="B8CAFF"/>
        </a:accent3>
        <a:accent4>
          <a:srgbClr val="DADADA"/>
        </a:accent4>
        <a:accent5>
          <a:srgbClr val="FFCAAD"/>
        </a:accent5>
        <a:accent6>
          <a:srgbClr val="E79A8A"/>
        </a:accent6>
        <a:hlink>
          <a:srgbClr val="FFCFAB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7">
        <a:dk1>
          <a:srgbClr val="006666"/>
        </a:dk1>
        <a:lt1>
          <a:srgbClr val="FFFFFF"/>
        </a:lt1>
        <a:dk2>
          <a:srgbClr val="85D1E3"/>
        </a:dk2>
        <a:lt2>
          <a:srgbClr val="CCFFFF"/>
        </a:lt2>
        <a:accent1>
          <a:srgbClr val="FFCC00"/>
        </a:accent1>
        <a:accent2>
          <a:srgbClr val="00CC99"/>
        </a:accent2>
        <a:accent3>
          <a:srgbClr val="C2E5EF"/>
        </a:accent3>
        <a:accent4>
          <a:srgbClr val="DADADA"/>
        </a:accent4>
        <a:accent5>
          <a:srgbClr val="FFE2AA"/>
        </a:accent5>
        <a:accent6>
          <a:srgbClr val="00B98A"/>
        </a:accent6>
        <a:hlink>
          <a:srgbClr val="0099FF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8">
        <a:dk1>
          <a:srgbClr val="404B3D"/>
        </a:dk1>
        <a:lt1>
          <a:srgbClr val="FFFFFF"/>
        </a:lt1>
        <a:dk2>
          <a:srgbClr val="A7A491"/>
        </a:dk2>
        <a:lt2>
          <a:srgbClr val="CCD0CA"/>
        </a:lt2>
        <a:accent1>
          <a:srgbClr val="33CCCC"/>
        </a:accent1>
        <a:accent2>
          <a:srgbClr val="004E4C"/>
        </a:accent2>
        <a:accent3>
          <a:srgbClr val="D0CFC7"/>
        </a:accent3>
        <a:accent4>
          <a:srgbClr val="DADADA"/>
        </a:accent4>
        <a:accent5>
          <a:srgbClr val="ADE2E2"/>
        </a:accent5>
        <a:accent6>
          <a:srgbClr val="004644"/>
        </a:accent6>
        <a:hlink>
          <a:srgbClr val="477781"/>
        </a:hlink>
        <a:folHlink>
          <a:srgbClr val="85CC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9">
        <a:dk1>
          <a:srgbClr val="000000"/>
        </a:dk1>
        <a:lt1>
          <a:srgbClr val="FFFFFF"/>
        </a:lt1>
        <a:dk2>
          <a:srgbClr val="FFFFAF"/>
        </a:dk2>
        <a:lt2>
          <a:srgbClr val="676597"/>
        </a:lt2>
        <a:accent1>
          <a:srgbClr val="66CCFF"/>
        </a:accent1>
        <a:accent2>
          <a:srgbClr val="CCEC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B9D6E7"/>
        </a:accent6>
        <a:hlink>
          <a:srgbClr val="6600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250</TotalTime>
  <Words>1268</Words>
  <Application>Microsoft Office PowerPoint</Application>
  <PresentationFormat>On-screen Show (4:3)</PresentationFormat>
  <Paragraphs>151</Paragraphs>
  <Slides>30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30</vt:i4>
      </vt:variant>
    </vt:vector>
  </HeadingPairs>
  <TitlesOfParts>
    <vt:vector size="41" baseType="lpstr">
      <vt:lpstr>SimSun</vt:lpstr>
      <vt:lpstr>Arial</vt:lpstr>
      <vt:lpstr>Calibri</vt:lpstr>
      <vt:lpstr>黑体</vt:lpstr>
      <vt:lpstr>Tahoma</vt:lpstr>
      <vt:lpstr>Times New Roman</vt:lpstr>
      <vt:lpstr>VNI-Broad</vt:lpstr>
      <vt:lpstr>VNI-Times</vt:lpstr>
      <vt:lpstr>Office Theme</vt:lpstr>
      <vt:lpstr>1_Office Theme</vt:lpstr>
      <vt:lpstr>Mountain Top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OS</dc:creator>
  <cp:lastModifiedBy>pvha</cp:lastModifiedBy>
  <cp:revision>23</cp:revision>
  <dcterms:created xsi:type="dcterms:W3CDTF">2021-07-18T20:31:10Z</dcterms:created>
  <dcterms:modified xsi:type="dcterms:W3CDTF">2025-01-19T14:42:50Z</dcterms:modified>
</cp:coreProperties>
</file>