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2"/>
  </p:notesMasterIdLst>
  <p:sldIdLst>
    <p:sldId id="259" r:id="rId2"/>
    <p:sldId id="256" r:id="rId3"/>
    <p:sldId id="260" r:id="rId4"/>
    <p:sldId id="257" r:id="rId5"/>
    <p:sldId id="258" r:id="rId6"/>
    <p:sldId id="314" r:id="rId7"/>
    <p:sldId id="263" r:id="rId8"/>
    <p:sldId id="272" r:id="rId9"/>
    <p:sldId id="315" r:id="rId10"/>
    <p:sldId id="264" r:id="rId11"/>
    <p:sldId id="316" r:id="rId12"/>
    <p:sldId id="317" r:id="rId13"/>
    <p:sldId id="319" r:id="rId14"/>
    <p:sldId id="320" r:id="rId15"/>
    <p:sldId id="318" r:id="rId16"/>
    <p:sldId id="321" r:id="rId17"/>
    <p:sldId id="323" r:id="rId18"/>
    <p:sldId id="324" r:id="rId19"/>
    <p:sldId id="326" r:id="rId20"/>
    <p:sldId id="265" r:id="rId21"/>
    <p:sldId id="325" r:id="rId22"/>
    <p:sldId id="328" r:id="rId23"/>
    <p:sldId id="330" r:id="rId24"/>
    <p:sldId id="331" r:id="rId25"/>
    <p:sldId id="332" r:id="rId26"/>
    <p:sldId id="322" r:id="rId27"/>
    <p:sldId id="266" r:id="rId28"/>
    <p:sldId id="267" r:id="rId29"/>
    <p:sldId id="333" r:id="rId30"/>
    <p:sldId id="281" r:id="rId31"/>
  </p:sldIdLst>
  <p:sldSz cx="9144000" cy="5143500" type="screen16x9"/>
  <p:notesSz cx="6858000" cy="9144000"/>
  <p:embeddedFontLst>
    <p:embeddedFont>
      <p:font typeface="Raleway SemiBold" charset="0"/>
      <p:regular r:id="rId33"/>
      <p:bold r:id="rId34"/>
      <p:italic r:id="rId35"/>
      <p:boldItalic r:id="rId36"/>
    </p:embeddedFont>
    <p:embeddedFont>
      <p:font typeface="Raleway Medium" charset="0"/>
      <p:regular r:id="rId37"/>
      <p:bold r:id="rId38"/>
      <p:italic r:id="rId39"/>
      <p:boldItalic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Raleway" charset="0"/>
      <p:regular r:id="rId45"/>
      <p:bold r:id="rId46"/>
      <p:italic r:id="rId47"/>
      <p:boldItalic r:id="rId48"/>
    </p:embeddedFont>
    <p:embeddedFont>
      <p:font typeface="Raleway Black" charset="0"/>
      <p:bold r:id="rId49"/>
      <p:boldItalic r:id="rId50"/>
    </p:embeddedFont>
    <p:embeddedFont>
      <p:font typeface="Roboto" charset="0"/>
      <p:regular r:id="rId51"/>
      <p:bold r:id="rId52"/>
      <p:italic r:id="rId53"/>
      <p:boldItalic r:id="rId54"/>
    </p:embeddedFont>
    <p:embeddedFont>
      <p:font typeface="Cambria Math" pitchFamily="18" charset="0"/>
      <p:regular r:id="rId55"/>
    </p:embeddedFont>
    <p:embeddedFont>
      <p:font typeface="Bad Script" charset="0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34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1235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85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71" r:id="rId15"/>
    <p:sldLayoutId id="2147483673" r:id="rId16"/>
    <p:sldLayoutId id="2147483675" r:id="rId17"/>
    <p:sldLayoutId id="2147483677" r:id="rId18"/>
    <p:sldLayoutId id="2147483678" r:id="rId19"/>
    <p:sldLayoutId id="214748367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sp>
        <p:nvSpPr>
          <p:cNvPr id="1292" name="Google Shape;1292;p39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="" xmlns:a16="http://schemas.microsoft.com/office/drawing/2014/main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="" xmlns:a16="http://schemas.microsoft.com/office/drawing/2014/main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2" name="Google Shape;1622;p44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4453AD90-B53C-4688-81D8-38D3A0A6E55B}"/>
              </a:ext>
            </a:extLst>
          </p:cNvPr>
          <p:cNvSpPr txBox="1"/>
          <p:nvPr/>
        </p:nvSpPr>
        <p:spPr>
          <a:xfrm>
            <a:off x="261485" y="526938"/>
            <a:ext cx="8386996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9D8D1CF-F12A-4B64-A5E1-714FACB2A5D7}"/>
              </a:ext>
            </a:extLst>
          </p:cNvPr>
          <p:cNvSpPr txBox="1"/>
          <p:nvPr/>
        </p:nvSpPr>
        <p:spPr>
          <a:xfrm>
            <a:off x="1101985" y="1473091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02D129C-47DD-4A7B-9C1F-D80BB6BC82E0}"/>
              </a:ext>
            </a:extLst>
          </p:cNvPr>
          <p:cNvSpPr txBox="1"/>
          <p:nvPr/>
        </p:nvSpPr>
        <p:spPr>
          <a:xfrm>
            <a:off x="1044897" y="1868394"/>
            <a:ext cx="779430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>
            <a:extLst>
              <a:ext uri="{FF2B5EF4-FFF2-40B4-BE49-F238E27FC236}">
                <a16:creationId xmlns="" xmlns:a16="http://schemas.microsoft.com/office/drawing/2014/main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="" xmlns:a16="http://schemas.microsoft.com/office/drawing/2014/main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="" xmlns:a16="http://schemas.microsoft.com/office/drawing/2014/main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="" xmlns:a16="http://schemas.microsoft.com/office/drawing/2014/main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="" xmlns:a16="http://schemas.microsoft.com/office/drawing/2014/main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3093BB8-0D39-4ADD-ACF2-BC37DEFC9DB6}"/>
              </a:ext>
            </a:extLst>
          </p:cNvPr>
          <p:cNvSpPr txBox="1"/>
          <p:nvPr/>
        </p:nvSpPr>
        <p:spPr>
          <a:xfrm>
            <a:off x="1216562" y="4097606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1EE972B-21EA-4194-A108-6485BEAE1EE3}"/>
              </a:ext>
            </a:extLst>
          </p:cNvPr>
          <p:cNvSpPr txBox="1"/>
          <p:nvPr/>
        </p:nvSpPr>
        <p:spPr>
          <a:xfrm>
            <a:off x="1088618" y="901309"/>
            <a:ext cx="7649903" cy="93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="" xmlns:a16="http://schemas.microsoft.com/office/drawing/2014/main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="" xmlns:a16="http://schemas.microsoft.com/office/drawing/2014/main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4133850" y="2471521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E0D7EC-CD8B-4182-96C9-33D3777BFC60}"/>
              </a:ext>
            </a:extLst>
          </p:cNvPr>
          <p:cNvSpPr txBox="1"/>
          <p:nvPr/>
        </p:nvSpPr>
        <p:spPr>
          <a:xfrm>
            <a:off x="247774" y="1407979"/>
            <a:ext cx="7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7CDB7B3-97CA-4FD5-BEC5-B8C4FC9CD072}"/>
              </a:ext>
            </a:extLst>
          </p:cNvPr>
          <p:cNvSpPr txBox="1"/>
          <p:nvPr/>
        </p:nvSpPr>
        <p:spPr>
          <a:xfrm>
            <a:off x="247774" y="2009856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7842A05-0DC3-436E-A3AF-A60B3FC78E13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BC6948"/>
                </a:solidFill>
              </a:rPr>
              <a:t>4. ĐƯỜNG THẲNG ĐI QUA HAI ĐIỂM</a:t>
            </a:r>
            <a:endParaRPr lang="vi-VN" sz="2400" b="1" dirty="0">
              <a:solidFill>
                <a:srgbClr val="BC694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B4AB7B5-5031-4C88-8B4B-CA3742AA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2" y="994210"/>
            <a:ext cx="935038" cy="3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30D998-06FD-4C04-9383-CE00CD453C62}"/>
              </a:ext>
            </a:extLst>
          </p:cNvPr>
          <p:cNvSpPr txBox="1"/>
          <p:nvPr/>
        </p:nvSpPr>
        <p:spPr>
          <a:xfrm>
            <a:off x="1211940" y="746834"/>
            <a:ext cx="36576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BC5DE20-01A2-4E81-8E88-B91611A0B1D6}"/>
              </a:ext>
            </a:extLst>
          </p:cNvPr>
          <p:cNvSpPr txBox="1"/>
          <p:nvPr/>
        </p:nvSpPr>
        <p:spPr>
          <a:xfrm>
            <a:off x="1211940" y="1144886"/>
            <a:ext cx="767806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349710F-CA9B-4ED0-A210-CADCAD6BE4CE}"/>
              </a:ext>
            </a:extLst>
          </p:cNvPr>
          <p:cNvSpPr txBox="1"/>
          <p:nvPr/>
        </p:nvSpPr>
        <p:spPr>
          <a:xfrm>
            <a:off x="1181162" y="1926781"/>
            <a:ext cx="767806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9B3604-4A8D-44D7-BD49-03D9B5A0ED26}"/>
              </a:ext>
            </a:extLst>
          </p:cNvPr>
          <p:cNvSpPr txBox="1"/>
          <p:nvPr/>
        </p:nvSpPr>
        <p:spPr>
          <a:xfrm>
            <a:off x="3956050" y="2452399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03BF1F6-5C1C-48A6-80C2-E14369ADBA87}"/>
              </a:ext>
            </a:extLst>
          </p:cNvPr>
          <p:cNvSpPr txBox="1"/>
          <p:nvPr/>
        </p:nvSpPr>
        <p:spPr>
          <a:xfrm>
            <a:off x="2756224" y="3397857"/>
            <a:ext cx="52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E424D43-97F4-46F5-ACA1-1F7825533AB0}"/>
              </a:ext>
            </a:extLst>
          </p:cNvPr>
          <p:cNvSpPr txBox="1"/>
          <p:nvPr/>
        </p:nvSpPr>
        <p:spPr>
          <a:xfrm>
            <a:off x="5404049" y="3493693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>
            <a:extLst>
              <a:ext uri="{FF2B5EF4-FFF2-40B4-BE49-F238E27FC236}">
                <a16:creationId xmlns="" xmlns:a16="http://schemas.microsoft.com/office/drawing/2014/main" id="{3132963C-A6A4-4261-A8DF-2DE10B95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>
            <a:extLst>
              <a:ext uri="{FF2B5EF4-FFF2-40B4-BE49-F238E27FC236}">
                <a16:creationId xmlns="" xmlns:a16="http://schemas.microsoft.com/office/drawing/2014/main" id="{3111F7EA-DD32-450D-B34D-5F2E13A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076EA08D-4926-4A54-A1ED-31258B08199B}"/>
              </a:ext>
            </a:extLst>
          </p:cNvPr>
          <p:cNvCxnSpPr>
            <a:cxnSpLocks/>
          </p:cNvCxnSpPr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1A29B4B-D0C7-46D8-9A29-643CD1475A4A}"/>
              </a:ext>
            </a:extLst>
          </p:cNvPr>
          <p:cNvSpPr txBox="1"/>
          <p:nvPr/>
        </p:nvSpPr>
        <p:spPr>
          <a:xfrm rot="21473402">
            <a:off x="6804993" y="277431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190789B-3867-44FA-B982-20C4FB58DDAB}"/>
              </a:ext>
            </a:extLst>
          </p:cNvPr>
          <p:cNvSpPr txBox="1"/>
          <p:nvPr/>
        </p:nvSpPr>
        <p:spPr>
          <a:xfrm>
            <a:off x="1523090" y="4549417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0A5D3C12-EC1A-4078-927B-BEC17071CB61}"/>
              </a:ext>
            </a:extLst>
          </p:cNvPr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1B5E7EA-66F3-4A67-B375-8B00BBCF811C}"/>
              </a:ext>
            </a:extLst>
          </p:cNvPr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255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7" grpId="0"/>
      <p:bldP spid="19" grpId="0"/>
      <p:bldP spid="26" grpId="0"/>
      <p:bldP spid="29" grpId="0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A4A3B7C-1CEB-4A07-B286-47DA5970EB3F}"/>
              </a:ext>
            </a:extLst>
          </p:cNvPr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>
              <a:extLst>
                <a:ext uri="{FF2B5EF4-FFF2-40B4-BE49-F238E27FC236}">
                  <a16:creationId xmlns="" xmlns:a16="http://schemas.microsoft.com/office/drawing/2014/main" id="{84B17A7E-35D9-49FD-B6BD-B917EAF9321B}"/>
                </a:ext>
              </a:extLst>
            </p:cNvPr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8B73F70-D363-454F-80B9-26D9492E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C9AFE10-7028-47E8-BDA4-2796A5A90CD8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  <a:endParaRPr lang="en-US" sz="2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9A7AAD3-AB69-4C39-9070-151C0E981CE8}"/>
              </a:ext>
            </a:extLst>
          </p:cNvPr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>
              <a:extLst>
                <a:ext uri="{FF2B5EF4-FFF2-40B4-BE49-F238E27FC236}">
                  <a16:creationId xmlns="" xmlns:a16="http://schemas.microsoft.com/office/drawing/2014/main" id="{5CA942E9-9423-45A7-A87F-72A7A3B4485F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>
                <a:extLst>
                  <a:ext uri="{FF2B5EF4-FFF2-40B4-BE49-F238E27FC236}">
                    <a16:creationId xmlns="" xmlns:a16="http://schemas.microsoft.com/office/drawing/2014/main" id="{BA37C04A-039D-48DA-9D86-8B9A9B960A13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C5924F7A-A548-47A3-879D-7D1D0CC9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5E430BE-7601-4872-8BF7-8A335F534646}"/>
              </a:ext>
            </a:extLst>
          </p:cNvPr>
          <p:cNvSpPr txBox="1"/>
          <p:nvPr/>
        </p:nvSpPr>
        <p:spPr>
          <a:xfrm>
            <a:off x="747369" y="2571750"/>
            <a:ext cx="811175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AB, hay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F4A62C3-EB94-4BCC-B49A-5E2E4AE6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 TẬP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4" y="806102"/>
            <a:ext cx="86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14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3811303" y="306922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4657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31A50F1-75EA-4370-8C7B-EB4429A7EE31}"/>
              </a:ext>
            </a:extLst>
          </p:cNvPr>
          <p:cNvGrpSpPr/>
          <p:nvPr/>
        </p:nvGrpSpPr>
        <p:grpSpPr>
          <a:xfrm>
            <a:off x="2678334" y="1234629"/>
            <a:ext cx="3327083" cy="1933187"/>
            <a:chOff x="0" y="0"/>
            <a:chExt cx="1688465" cy="981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1ACE5803-F27A-4E9A-AB68-EA6528FF5307}"/>
                </a:ext>
              </a:extLst>
            </p:cNvPr>
            <p:cNvCxnSpPr/>
            <p:nvPr/>
          </p:nvCxnSpPr>
          <p:spPr>
            <a:xfrm flipH="1">
              <a:off x="0" y="123825"/>
              <a:ext cx="1360805" cy="80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D69700-B19A-4F05-9CE8-B2253B9DFBA9}"/>
                </a:ext>
              </a:extLst>
            </p:cNvPr>
            <p:cNvCxnSpPr/>
            <p:nvPr/>
          </p:nvCxnSpPr>
          <p:spPr>
            <a:xfrm>
              <a:off x="781050" y="123825"/>
              <a:ext cx="857250" cy="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D19F143D-12C1-49F8-95F4-A34E55AD3076}"/>
                </a:ext>
              </a:extLst>
            </p:cNvPr>
            <p:cNvCxnSpPr/>
            <p:nvPr/>
          </p:nvCxnSpPr>
          <p:spPr>
            <a:xfrm>
              <a:off x="9525" y="704850"/>
              <a:ext cx="16789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4657745C-4A94-47E3-A809-5C5B001A6F59}"/>
                </a:ext>
              </a:extLst>
            </p:cNvPr>
            <p:cNvSpPr/>
            <p:nvPr/>
          </p:nvSpPr>
          <p:spPr>
            <a:xfrm>
              <a:off x="962025" y="314325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0646912C-95A1-4E3F-8F0A-7F8AF9C4A1D7}"/>
                </a:ext>
              </a:extLst>
            </p:cNvPr>
            <p:cNvSpPr/>
            <p:nvPr/>
          </p:nvSpPr>
          <p:spPr>
            <a:xfrm>
              <a:off x="314325" y="6858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F6082F18-E2C8-4EED-9054-FAE93C141252}"/>
                </a:ext>
              </a:extLst>
            </p:cNvPr>
            <p:cNvSpPr/>
            <p:nvPr/>
          </p:nvSpPr>
          <p:spPr>
            <a:xfrm>
              <a:off x="1343025" y="6762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99">
              <a:extLst>
                <a:ext uri="{FF2B5EF4-FFF2-40B4-BE49-F238E27FC236}">
                  <a16:creationId xmlns="" xmlns:a16="http://schemas.microsoft.com/office/drawing/2014/main" id="{0F8FBCAE-21F9-4A27-A61B-B385D40D2065}"/>
                </a:ext>
              </a:extLst>
            </p:cNvPr>
            <p:cNvSpPr txBox="1"/>
            <p:nvPr/>
          </p:nvSpPr>
          <p:spPr>
            <a:xfrm>
              <a:off x="819150" y="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300">
              <a:extLst>
                <a:ext uri="{FF2B5EF4-FFF2-40B4-BE49-F238E27FC236}">
                  <a16:creationId xmlns="" xmlns:a16="http://schemas.microsoft.com/office/drawing/2014/main" id="{C905DBDE-38BD-4A55-BD2E-576AC434CB5B}"/>
                </a:ext>
              </a:extLst>
            </p:cNvPr>
            <p:cNvSpPr txBox="1"/>
            <p:nvPr/>
          </p:nvSpPr>
          <p:spPr>
            <a:xfrm>
              <a:off x="85725" y="40005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301">
              <a:extLst>
                <a:ext uri="{FF2B5EF4-FFF2-40B4-BE49-F238E27FC236}">
                  <a16:creationId xmlns="" xmlns:a16="http://schemas.microsoft.com/office/drawing/2014/main" id="{BDECEA3A-13A7-4064-81B4-3844E7816CEB}"/>
                </a:ext>
              </a:extLst>
            </p:cNvPr>
            <p:cNvSpPr txBox="1"/>
            <p:nvPr/>
          </p:nvSpPr>
          <p:spPr>
            <a:xfrm>
              <a:off x="1307465" y="398144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26A721F-8DD9-405E-9493-0C3900927186}"/>
              </a:ext>
            </a:extLst>
          </p:cNvPr>
          <p:cNvSpPr txBox="1"/>
          <p:nvPr/>
        </p:nvSpPr>
        <p:spPr>
          <a:xfrm>
            <a:off x="694656" y="3922934"/>
            <a:ext cx="7313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675265-DBEB-4C04-B9ED-BFAE98B7F10F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F34BCC7-031A-42CE-9D5F-6DA4A15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2C1D074-286A-443D-9BE0-1524D982F7BA}"/>
              </a:ext>
            </a:extLst>
          </p:cNvPr>
          <p:cNvSpPr txBox="1"/>
          <p:nvPr/>
        </p:nvSpPr>
        <p:spPr>
          <a:xfrm>
            <a:off x="1249852" y="767131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9AD70A3-1A7C-4F32-BD69-E906EAFE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3BD86B6-7EA1-4011-AA23-638F2848A332}"/>
              </a:ext>
            </a:extLst>
          </p:cNvPr>
          <p:cNvSpPr txBox="1"/>
          <p:nvPr/>
        </p:nvSpPr>
        <p:spPr>
          <a:xfrm>
            <a:off x="3714750" y="290350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DE3F90C-4FE7-4B30-9594-706BB51830BD}"/>
              </a:ext>
            </a:extLst>
          </p:cNvPr>
          <p:cNvSpPr txBox="1"/>
          <p:nvPr/>
        </p:nvSpPr>
        <p:spPr>
          <a:xfrm>
            <a:off x="584200" y="3303616"/>
            <a:ext cx="78030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611F513-185A-4D84-BF79-C9696E8C7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287F166-F168-4839-A363-EB953094FA7B}"/>
              </a:ext>
            </a:extLst>
          </p:cNvPr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>
              <a:extLst>
                <a:ext uri="{FF2B5EF4-FFF2-40B4-BE49-F238E27FC236}">
                  <a16:creationId xmlns="" xmlns:a16="http://schemas.microsoft.com/office/drawing/2014/main" id="{F34FCAA9-3E26-4F17-95CB-F327448DC01A}"/>
                </a:ext>
              </a:extLst>
            </p:cNvPr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133C6BD2-4DFF-40BC-9CD7-76485A87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9827CAD-0EE1-4032-AA23-036B88C33059}"/>
              </a:ext>
            </a:extLst>
          </p:cNvPr>
          <p:cNvSpPr txBox="1"/>
          <p:nvPr/>
        </p:nvSpPr>
        <p:spPr>
          <a:xfrm>
            <a:off x="1088619" y="352736"/>
            <a:ext cx="780051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85A632A-0E82-4D09-8E8E-7CCC459FD95D}"/>
              </a:ext>
            </a:extLst>
          </p:cNvPr>
          <p:cNvSpPr txBox="1"/>
          <p:nvPr/>
        </p:nvSpPr>
        <p:spPr>
          <a:xfrm>
            <a:off x="1088619" y="1320300"/>
            <a:ext cx="764990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3261751-6511-4A57-A887-0E280E91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24E8C231-67EC-4B4D-9B42-8CB9CB2DE9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14F65F1-BD19-439F-8FEB-3C07BF799976}"/>
              </a:ext>
            </a:extLst>
          </p:cNvPr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>
              <a:extLst>
                <a:ext uri="{FF2B5EF4-FFF2-40B4-BE49-F238E27FC236}">
                  <a16:creationId xmlns="" xmlns:a16="http://schemas.microsoft.com/office/drawing/2014/main" id="{929D2EA3-20B6-4778-96E8-6D7FCCE7EBAD}"/>
                </a:ext>
              </a:extLst>
            </p:cNvPr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B7E1DD7-90F9-452B-9C1B-968CF290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7AE9D9A-16D6-42FC-A190-BBBB0F8A8B60}"/>
              </a:ext>
            </a:extLst>
          </p:cNvPr>
          <p:cNvSpPr txBox="1"/>
          <p:nvPr/>
        </p:nvSpPr>
        <p:spPr>
          <a:xfrm>
            <a:off x="1088619" y="352736"/>
            <a:ext cx="780051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6BD2985-01EE-4992-89BA-AC1FB109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199661C-3EE8-4272-8E7A-05A497D17D94}"/>
              </a:ext>
            </a:extLst>
          </p:cNvPr>
          <p:cNvSpPr txBox="1"/>
          <p:nvPr/>
        </p:nvSpPr>
        <p:spPr>
          <a:xfrm>
            <a:off x="1334666" y="2773644"/>
            <a:ext cx="618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1C02F79-4C7D-4F0D-8A1B-70AEA3E0C1FB}"/>
              </a:ext>
            </a:extLst>
          </p:cNvPr>
          <p:cNvSpPr txBox="1"/>
          <p:nvPr/>
        </p:nvSpPr>
        <p:spPr>
          <a:xfrm>
            <a:off x="3187700" y="31200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FCCF362-B19C-4244-9079-C2106DE610E6}"/>
              </a:ext>
            </a:extLst>
          </p:cNvPr>
          <p:cNvSpPr txBox="1"/>
          <p:nvPr/>
        </p:nvSpPr>
        <p:spPr>
          <a:xfrm>
            <a:off x="747369" y="3745105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DA0B980-6746-4929-89FD-BEBCCA916BDB}"/>
              </a:ext>
            </a:extLst>
          </p:cNvPr>
          <p:cNvSpPr txBox="1"/>
          <p:nvPr/>
        </p:nvSpPr>
        <p:spPr>
          <a:xfrm>
            <a:off x="747369" y="4152518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8BDC028-5D41-4B11-9ECD-889A830AC038}"/>
              </a:ext>
            </a:extLst>
          </p:cNvPr>
          <p:cNvSpPr txBox="1"/>
          <p:nvPr/>
        </p:nvSpPr>
        <p:spPr>
          <a:xfrm>
            <a:off x="747369" y="4559931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2C95B05-0A26-454C-AE56-77F5BCE2CD9F}"/>
              </a:ext>
            </a:extLst>
          </p:cNvPr>
          <p:cNvSpPr txBox="1"/>
          <p:nvPr/>
        </p:nvSpPr>
        <p:spPr>
          <a:xfrm>
            <a:off x="747369" y="3273949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BÀI 1. </a:t>
            </a:r>
            <a:b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8" name="Google Shape;828;p36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470717" y="3119877"/>
            <a:ext cx="2690511" cy="133412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="" xmlns:a16="http://schemas.microsoft.com/office/drawing/2014/main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B29B9AC-03D8-4B10-9687-1FB6E2BF3558}"/>
              </a:ext>
            </a:extLst>
          </p:cNvPr>
          <p:cNvSpPr txBox="1"/>
          <p:nvPr/>
        </p:nvSpPr>
        <p:spPr>
          <a:xfrm>
            <a:off x="457200" y="241300"/>
            <a:ext cx="8407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5770ED-6CFF-40ED-AAE7-E6F676733B1E}"/>
              </a:ext>
            </a:extLst>
          </p:cNvPr>
          <p:cNvSpPr txBox="1"/>
          <p:nvPr/>
        </p:nvSpPr>
        <p:spPr>
          <a:xfrm>
            <a:off x="368300" y="162244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B86ED4-7448-4E47-B858-C5C7292CCA2E}"/>
              </a:ext>
            </a:extLst>
          </p:cNvPr>
          <p:cNvSpPr txBox="1"/>
          <p:nvPr/>
        </p:nvSpPr>
        <p:spPr>
          <a:xfrm>
            <a:off x="457200" y="277892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535D7C-47EC-4E5D-BBCE-2EB3743AD8C1}"/>
              </a:ext>
            </a:extLst>
          </p:cNvPr>
          <p:cNvSpPr txBox="1"/>
          <p:nvPr/>
        </p:nvSpPr>
        <p:spPr>
          <a:xfrm>
            <a:off x="457200" y="4073118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A09CC88-019B-4FA5-A34F-8BCFC135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E902514-BA61-4030-A92E-64A53A72D263}"/>
              </a:ext>
            </a:extLst>
          </p:cNvPr>
          <p:cNvSpPr txBox="1"/>
          <p:nvPr/>
        </p:nvSpPr>
        <p:spPr>
          <a:xfrm>
            <a:off x="4359410" y="16479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618039-B85D-47CD-ACF7-C1027802F175}"/>
              </a:ext>
            </a:extLst>
          </p:cNvPr>
          <p:cNvSpPr txBox="1"/>
          <p:nvPr/>
        </p:nvSpPr>
        <p:spPr>
          <a:xfrm>
            <a:off x="5305560" y="283899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C3AB1D8-92CF-463E-909D-C84F6C058AA9}"/>
              </a:ext>
            </a:extLst>
          </p:cNvPr>
          <p:cNvSpPr txBox="1"/>
          <p:nvPr/>
        </p:nvSpPr>
        <p:spPr>
          <a:xfrm>
            <a:off x="4502150" y="417424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A8DF83-BD34-4A27-9A13-9D27D03C1B40}"/>
              </a:ext>
            </a:extLst>
          </p:cNvPr>
          <p:cNvSpPr txBox="1"/>
          <p:nvPr/>
        </p:nvSpPr>
        <p:spPr>
          <a:xfrm>
            <a:off x="546100" y="1905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485A356-EA90-4669-9EF5-E516707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8554C5-6EBB-4584-8879-94FF388B253A}"/>
              </a:ext>
            </a:extLst>
          </p:cNvPr>
          <p:cNvSpPr txBox="1"/>
          <p:nvPr/>
        </p:nvSpPr>
        <p:spPr>
          <a:xfrm>
            <a:off x="546100" y="2859105"/>
            <a:ext cx="63754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A63D43-B2A2-49A8-B06A-718C97D0298C}"/>
              </a:ext>
            </a:extLst>
          </p:cNvPr>
          <p:cNvSpPr txBox="1"/>
          <p:nvPr/>
        </p:nvSpPr>
        <p:spPr>
          <a:xfrm>
            <a:off x="546100" y="182273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15571A5-72E5-4E0E-8C15-476E92542F19}"/>
              </a:ext>
            </a:extLst>
          </p:cNvPr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905EEF6-D2EE-466A-8D5C-56C18633C577}"/>
              </a:ext>
            </a:extLst>
          </p:cNvPr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39BC8D4-8B0D-49D8-873C-D34ECE194866}"/>
              </a:ext>
            </a:extLst>
          </p:cNvPr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CB935B3-A6F1-4D84-A133-809012E78689}"/>
              </a:ext>
            </a:extLst>
          </p:cNvPr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3850967-4131-4D44-8C69-14C55FC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478476B-FE64-4C23-A59F-3C0EEAD01EEB}"/>
              </a:ext>
            </a:extLst>
          </p:cNvPr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C54B6E7-ACE5-4C48-A228-6A425FB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9930316-47FE-4A77-A0A8-95B98634CA2F}"/>
              </a:ext>
            </a:extLst>
          </p:cNvPr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83196B3-41DC-47B6-8A19-C488E28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="" xmlns:a16="http://schemas.microsoft.com/office/drawing/2014/main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2476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="" xmlns:a16="http://schemas.microsoft.com/office/drawing/2014/main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="" xmlns:a16="http://schemas.microsoft.com/office/drawing/2014/main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589" y="3093090"/>
            <a:ext cx="49007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24A338D4-132A-46D0-92F1-354886A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0" name="Google Shape;1310;p40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="" xmlns:a16="http://schemas.microsoft.com/office/drawing/2014/main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="" xmlns:a16="http://schemas.microsoft.com/office/drawing/2014/main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="" xmlns:a16="http://schemas.microsoft.com/office/drawing/2014/main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="" xmlns:a16="http://schemas.microsoft.com/office/drawing/2014/main" id="{A99B0216-1C83-45D9-954A-52B3F0F8B4F0}"/>
              </a:ext>
            </a:extLst>
          </p:cNvPr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>
            <a:extLst>
              <a:ext uri="{FF2B5EF4-FFF2-40B4-BE49-F238E27FC236}">
                <a16:creationId xmlns="" xmlns:a16="http://schemas.microsoft.com/office/drawing/2014/main" id="{859E0D60-E8B6-4737-9D8C-A6619C02159E}"/>
              </a:ext>
            </a:extLst>
          </p:cNvPr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 mới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cắt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nhau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</a:t>
            </a:r>
            <a:r>
              <a:rPr lang="en" sz="1300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</a:t>
            </a: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2D3896-12AE-46B9-9FCE-2103B0809864}"/>
              </a:ext>
            </a:extLst>
          </p:cNvPr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6995646" y="3181059"/>
            <a:ext cx="2017700" cy="2034533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40AA56C6-7848-4A52-B584-10C32BFAB890}"/>
              </a:ext>
            </a:extLst>
          </p:cNvPr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="" xmlns:a16="http://schemas.microsoft.com/office/drawing/2014/main" id="{E56E4808-7533-49D2-96E1-AC139A501EC0}"/>
              </a:ext>
            </a:extLst>
          </p:cNvPr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EC44AE-F7D7-4731-8699-A51044C469EC}"/>
              </a:ext>
            </a:extLst>
          </p:cNvPr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="" xmlns:a16="http://schemas.microsoft.com/office/drawing/2014/main" id="{6C212403-B894-4178-8EFE-EE2B1473A1E7}"/>
              </a:ext>
            </a:extLst>
          </p:cNvPr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="" xmlns:a16="http://schemas.microsoft.com/office/drawing/2014/main" id="{207CD365-2588-4633-A2F4-C2CDB12EC8C5}"/>
              </a:ext>
            </a:extLst>
          </p:cNvPr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A8DBF7BA-82AE-4D6C-A3C7-316BAA40C3A2}"/>
              </a:ext>
            </a:extLst>
          </p:cNvPr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="" xmlns:a16="http://schemas.microsoft.com/office/drawing/2014/main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="" xmlns:a16="http://schemas.microsoft.com/office/drawing/2014/main" id="{AF78952C-9DC4-4785-B356-1E78E56AB305}"/>
              </a:ext>
            </a:extLst>
          </p:cNvPr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1E22E7B7-DFF6-4D9F-885B-DDABF2D9AF90}"/>
              </a:ext>
            </a:extLst>
          </p:cNvPr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="" xmlns:a16="http://schemas.microsoft.com/office/drawing/2014/main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B1126DD-060C-459E-A5F8-681CF57A1AAA}"/>
              </a:ext>
            </a:extLst>
          </p:cNvPr>
          <p:cNvSpPr txBox="1"/>
          <p:nvPr/>
        </p:nvSpPr>
        <p:spPr>
          <a:xfrm>
            <a:off x="4375349" y="187894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C5DD81F-2767-4C76-AD47-07F7F6352F8C}"/>
              </a:ext>
            </a:extLst>
          </p:cNvPr>
          <p:cNvSpPr txBox="1"/>
          <p:nvPr/>
        </p:nvSpPr>
        <p:spPr>
          <a:xfrm>
            <a:off x="6807200" y="292248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34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8DB74AD-EAA3-4480-9902-721879A39659}"/>
              </a:ext>
            </a:extLst>
          </p:cNvPr>
          <p:cNvSpPr txBox="1"/>
          <p:nvPr/>
        </p:nvSpPr>
        <p:spPr>
          <a:xfrm>
            <a:off x="476375" y="73690"/>
            <a:ext cx="3549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="" xmlns:a16="http://schemas.microsoft.com/office/drawing/2014/main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="" xmlns:a16="http://schemas.microsoft.com/office/drawing/2014/main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="" xmlns:a16="http://schemas.microsoft.com/office/drawing/2014/main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A2C6E171-30ED-429F-973D-77A8FEE942D3}"/>
              </a:ext>
            </a:extLst>
          </p:cNvPr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5BEE34-A2FF-49A0-9CB8-BDD3E9B9EA7E}"/>
              </a:ext>
            </a:extLst>
          </p:cNvPr>
          <p:cNvSpPr txBox="1"/>
          <p:nvPr/>
        </p:nvSpPr>
        <p:spPr>
          <a:xfrm>
            <a:off x="2197100" y="3810137"/>
            <a:ext cx="40232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816DD72D-8A49-4654-B7E6-8979C1B5F6A5}"/>
              </a:ext>
            </a:extLst>
          </p:cNvPr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="" xmlns:a16="http://schemas.microsoft.com/office/drawing/2014/main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="" xmlns:a16="http://schemas.microsoft.com/office/drawing/2014/main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1455</Words>
  <Application>Microsoft Office PowerPoint</Application>
  <PresentationFormat>On-screen Show (16:9)</PresentationFormat>
  <Paragraphs>181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Raleway SemiBold</vt:lpstr>
      <vt:lpstr>Raleway Medium</vt:lpstr>
      <vt:lpstr>Symbol</vt:lpstr>
      <vt:lpstr>Calibri</vt:lpstr>
      <vt:lpstr>Raleway</vt:lpstr>
      <vt:lpstr>Raleway Black</vt:lpstr>
      <vt:lpstr>Roboto</vt:lpstr>
      <vt:lpstr>Cambria Math</vt:lpstr>
      <vt:lpstr>Times New Roman</vt:lpstr>
      <vt:lpstr>Bad Script</vt:lpstr>
      <vt:lpstr>Mathematics Subject for High School by Slidesgo</vt:lpstr>
      <vt:lpstr>KHỞI ĐỘNG</vt:lpstr>
      <vt:lpstr>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DELL</cp:lastModifiedBy>
  <cp:revision>18</cp:revision>
  <dcterms:modified xsi:type="dcterms:W3CDTF">2025-01-18T01:36:30Z</dcterms:modified>
</cp:coreProperties>
</file>