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20" r:id="rId6"/>
    <p:sldMasterId id="2147483732" r:id="rId7"/>
  </p:sldMasterIdLst>
  <p:sldIdLst>
    <p:sldId id="261" r:id="rId8"/>
    <p:sldId id="262" r:id="rId9"/>
    <p:sldId id="263" r:id="rId10"/>
    <p:sldId id="260" r:id="rId11"/>
    <p:sldId id="266" r:id="rId12"/>
    <p:sldId id="268" r:id="rId13"/>
    <p:sldId id="269" r:id="rId14"/>
    <p:sldId id="270" r:id="rId15"/>
    <p:sldId id="267" r:id="rId16"/>
    <p:sldId id="273" r:id="rId17"/>
    <p:sldId id="271" r:id="rId18"/>
    <p:sldId id="272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3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16" algn="l" defTabSz="9143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8" algn="l" defTabSz="9143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30" algn="l" defTabSz="9143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9" algn="l" defTabSz="9143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36" algn="l" defTabSz="9143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91" algn="l" defTabSz="9143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51" algn="l" defTabSz="9143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4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36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02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2750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2750"/>
            <a:ext cx="121920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84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6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2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8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4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0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6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2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8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507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100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14"/>
            <a:ext cx="38862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601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202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803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404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005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605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206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4807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184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2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2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939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10" indent="0">
              <a:buNone/>
              <a:defRPr sz="1100" b="1"/>
            </a:lvl2pPr>
            <a:lvl3pPr marL="512020" indent="0">
              <a:buNone/>
              <a:defRPr sz="1000" b="1"/>
            </a:lvl3pPr>
            <a:lvl4pPr marL="768030" indent="0">
              <a:buNone/>
              <a:defRPr sz="900" b="1"/>
            </a:lvl4pPr>
            <a:lvl5pPr marL="1024040" indent="0">
              <a:buNone/>
              <a:defRPr sz="900" b="1"/>
            </a:lvl5pPr>
            <a:lvl6pPr marL="1280050" indent="0">
              <a:buNone/>
              <a:defRPr sz="900" b="1"/>
            </a:lvl6pPr>
            <a:lvl7pPr marL="1536058" indent="0">
              <a:buNone/>
              <a:defRPr sz="900" b="1"/>
            </a:lvl7pPr>
            <a:lvl8pPr marL="1792069" indent="0">
              <a:buNone/>
              <a:defRPr sz="900" b="1"/>
            </a:lvl8pPr>
            <a:lvl9pPr marL="2048077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10" indent="0">
              <a:buNone/>
              <a:defRPr sz="1100" b="1"/>
            </a:lvl2pPr>
            <a:lvl3pPr marL="512020" indent="0">
              <a:buNone/>
              <a:defRPr sz="1000" b="1"/>
            </a:lvl3pPr>
            <a:lvl4pPr marL="768030" indent="0">
              <a:buNone/>
              <a:defRPr sz="900" b="1"/>
            </a:lvl4pPr>
            <a:lvl5pPr marL="1024040" indent="0">
              <a:buNone/>
              <a:defRPr sz="900" b="1"/>
            </a:lvl5pPr>
            <a:lvl6pPr marL="1280050" indent="0">
              <a:buNone/>
              <a:defRPr sz="900" b="1"/>
            </a:lvl6pPr>
            <a:lvl7pPr marL="1536058" indent="0">
              <a:buNone/>
              <a:defRPr sz="900" b="1"/>
            </a:lvl7pPr>
            <a:lvl8pPr marL="1792069" indent="0">
              <a:buNone/>
              <a:defRPr sz="900" b="1"/>
            </a:lvl8pPr>
            <a:lvl9pPr marL="2048077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79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16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084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9" y="182033"/>
            <a:ext cx="1504157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36" y="182045"/>
            <a:ext cx="2555875" cy="39020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9" y="956745"/>
            <a:ext cx="1504157" cy="3127375"/>
          </a:xfrm>
        </p:spPr>
        <p:txBody>
          <a:bodyPr/>
          <a:lstStyle>
            <a:lvl1pPr marL="0" indent="0">
              <a:buNone/>
              <a:defRPr sz="800"/>
            </a:lvl1pPr>
            <a:lvl2pPr marL="256010" indent="0">
              <a:buNone/>
              <a:defRPr sz="700"/>
            </a:lvl2pPr>
            <a:lvl3pPr marL="512020" indent="0">
              <a:buNone/>
              <a:defRPr sz="600"/>
            </a:lvl3pPr>
            <a:lvl4pPr marL="768030" indent="0">
              <a:buNone/>
              <a:defRPr sz="500"/>
            </a:lvl4pPr>
            <a:lvl5pPr marL="1024040" indent="0">
              <a:buNone/>
              <a:defRPr sz="500"/>
            </a:lvl5pPr>
            <a:lvl6pPr marL="1280050" indent="0">
              <a:buNone/>
              <a:defRPr sz="500"/>
            </a:lvl6pPr>
            <a:lvl7pPr marL="1536058" indent="0">
              <a:buNone/>
              <a:defRPr sz="500"/>
            </a:lvl7pPr>
            <a:lvl8pPr marL="1792069" indent="0">
              <a:buNone/>
              <a:defRPr sz="500"/>
            </a:lvl8pPr>
            <a:lvl9pPr marL="2048077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431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91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11"/>
            <a:ext cx="27432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800"/>
            </a:lvl1pPr>
            <a:lvl2pPr marL="256010" indent="0">
              <a:buNone/>
              <a:defRPr sz="1600"/>
            </a:lvl2pPr>
            <a:lvl3pPr marL="512020" indent="0">
              <a:buNone/>
              <a:defRPr sz="1300"/>
            </a:lvl3pPr>
            <a:lvl4pPr marL="768030" indent="0">
              <a:buNone/>
              <a:defRPr sz="1100"/>
            </a:lvl4pPr>
            <a:lvl5pPr marL="1024040" indent="0">
              <a:buNone/>
              <a:defRPr sz="1100"/>
            </a:lvl5pPr>
            <a:lvl6pPr marL="1280050" indent="0">
              <a:buNone/>
              <a:defRPr sz="1100"/>
            </a:lvl6pPr>
            <a:lvl7pPr marL="1536058" indent="0">
              <a:buNone/>
              <a:defRPr sz="1100"/>
            </a:lvl7pPr>
            <a:lvl8pPr marL="1792069" indent="0">
              <a:buNone/>
              <a:defRPr sz="1100"/>
            </a:lvl8pPr>
            <a:lvl9pPr marL="2048077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36"/>
            <a:ext cx="2743200" cy="536575"/>
          </a:xfrm>
        </p:spPr>
        <p:txBody>
          <a:bodyPr/>
          <a:lstStyle>
            <a:lvl1pPr marL="0" indent="0">
              <a:buNone/>
              <a:defRPr sz="800"/>
            </a:lvl1pPr>
            <a:lvl2pPr marL="256010" indent="0">
              <a:buNone/>
              <a:defRPr sz="700"/>
            </a:lvl2pPr>
            <a:lvl3pPr marL="512020" indent="0">
              <a:buNone/>
              <a:defRPr sz="600"/>
            </a:lvl3pPr>
            <a:lvl4pPr marL="768030" indent="0">
              <a:buNone/>
              <a:defRPr sz="500"/>
            </a:lvl4pPr>
            <a:lvl5pPr marL="1024040" indent="0">
              <a:buNone/>
              <a:defRPr sz="500"/>
            </a:lvl5pPr>
            <a:lvl6pPr marL="1280050" indent="0">
              <a:buNone/>
              <a:defRPr sz="500"/>
            </a:lvl6pPr>
            <a:lvl7pPr marL="1536058" indent="0">
              <a:buNone/>
              <a:defRPr sz="500"/>
            </a:lvl7pPr>
            <a:lvl8pPr marL="1792069" indent="0">
              <a:buNone/>
              <a:defRPr sz="500"/>
            </a:lvl8pPr>
            <a:lvl9pPr marL="2048077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98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692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103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103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176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6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2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8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4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0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6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2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8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676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725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14"/>
            <a:ext cx="38862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6014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202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804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405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007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608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209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4811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92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2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2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237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14" indent="0">
              <a:buNone/>
              <a:defRPr sz="1100" b="1"/>
            </a:lvl2pPr>
            <a:lvl3pPr marL="512028" indent="0">
              <a:buNone/>
              <a:defRPr sz="1000" b="1"/>
            </a:lvl3pPr>
            <a:lvl4pPr marL="768042" indent="0">
              <a:buNone/>
              <a:defRPr sz="900" b="1"/>
            </a:lvl4pPr>
            <a:lvl5pPr marL="1024056" indent="0">
              <a:buNone/>
              <a:defRPr sz="900" b="1"/>
            </a:lvl5pPr>
            <a:lvl6pPr marL="1280070" indent="0">
              <a:buNone/>
              <a:defRPr sz="900" b="1"/>
            </a:lvl6pPr>
            <a:lvl7pPr marL="1536083" indent="0">
              <a:buNone/>
              <a:defRPr sz="900" b="1"/>
            </a:lvl7pPr>
            <a:lvl8pPr marL="1792097" indent="0">
              <a:buNone/>
              <a:defRPr sz="900" b="1"/>
            </a:lvl8pPr>
            <a:lvl9pPr marL="204811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14" indent="0">
              <a:buNone/>
              <a:defRPr sz="1100" b="1"/>
            </a:lvl2pPr>
            <a:lvl3pPr marL="512028" indent="0">
              <a:buNone/>
              <a:defRPr sz="1000" b="1"/>
            </a:lvl3pPr>
            <a:lvl4pPr marL="768042" indent="0">
              <a:buNone/>
              <a:defRPr sz="900" b="1"/>
            </a:lvl4pPr>
            <a:lvl5pPr marL="1024056" indent="0">
              <a:buNone/>
              <a:defRPr sz="900" b="1"/>
            </a:lvl5pPr>
            <a:lvl6pPr marL="1280070" indent="0">
              <a:buNone/>
              <a:defRPr sz="900" b="1"/>
            </a:lvl6pPr>
            <a:lvl7pPr marL="1536083" indent="0">
              <a:buNone/>
              <a:defRPr sz="900" b="1"/>
            </a:lvl7pPr>
            <a:lvl8pPr marL="1792097" indent="0">
              <a:buNone/>
              <a:defRPr sz="900" b="1"/>
            </a:lvl8pPr>
            <a:lvl9pPr marL="204811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75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2709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627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542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9" y="182033"/>
            <a:ext cx="1504157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34" y="182043"/>
            <a:ext cx="2555875" cy="39020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9" y="956743"/>
            <a:ext cx="1504157" cy="3127375"/>
          </a:xfrm>
        </p:spPr>
        <p:txBody>
          <a:bodyPr/>
          <a:lstStyle>
            <a:lvl1pPr marL="0" indent="0">
              <a:buNone/>
              <a:defRPr sz="800"/>
            </a:lvl1pPr>
            <a:lvl2pPr marL="256014" indent="0">
              <a:buNone/>
              <a:defRPr sz="700"/>
            </a:lvl2pPr>
            <a:lvl3pPr marL="512028" indent="0">
              <a:buNone/>
              <a:defRPr sz="600"/>
            </a:lvl3pPr>
            <a:lvl4pPr marL="768042" indent="0">
              <a:buNone/>
              <a:defRPr sz="500"/>
            </a:lvl4pPr>
            <a:lvl5pPr marL="1024056" indent="0">
              <a:buNone/>
              <a:defRPr sz="500"/>
            </a:lvl5pPr>
            <a:lvl6pPr marL="1280070" indent="0">
              <a:buNone/>
              <a:defRPr sz="500"/>
            </a:lvl6pPr>
            <a:lvl7pPr marL="1536083" indent="0">
              <a:buNone/>
              <a:defRPr sz="500"/>
            </a:lvl7pPr>
            <a:lvl8pPr marL="1792097" indent="0">
              <a:buNone/>
              <a:defRPr sz="500"/>
            </a:lvl8pPr>
            <a:lvl9pPr marL="204811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49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9"/>
            <a:ext cx="27432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800"/>
            </a:lvl1pPr>
            <a:lvl2pPr marL="256014" indent="0">
              <a:buNone/>
              <a:defRPr sz="1600"/>
            </a:lvl2pPr>
            <a:lvl3pPr marL="512028" indent="0">
              <a:buNone/>
              <a:defRPr sz="1300"/>
            </a:lvl3pPr>
            <a:lvl4pPr marL="768042" indent="0">
              <a:buNone/>
              <a:defRPr sz="1100"/>
            </a:lvl4pPr>
            <a:lvl5pPr marL="1024056" indent="0">
              <a:buNone/>
              <a:defRPr sz="1100"/>
            </a:lvl5pPr>
            <a:lvl6pPr marL="1280070" indent="0">
              <a:buNone/>
              <a:defRPr sz="1100"/>
            </a:lvl6pPr>
            <a:lvl7pPr marL="1536083" indent="0">
              <a:buNone/>
              <a:defRPr sz="1100"/>
            </a:lvl7pPr>
            <a:lvl8pPr marL="1792097" indent="0">
              <a:buNone/>
              <a:defRPr sz="1100"/>
            </a:lvl8pPr>
            <a:lvl9pPr marL="2048110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34"/>
            <a:ext cx="2743200" cy="536575"/>
          </a:xfrm>
        </p:spPr>
        <p:txBody>
          <a:bodyPr/>
          <a:lstStyle>
            <a:lvl1pPr marL="0" indent="0">
              <a:buNone/>
              <a:defRPr sz="800"/>
            </a:lvl1pPr>
            <a:lvl2pPr marL="256014" indent="0">
              <a:buNone/>
              <a:defRPr sz="700"/>
            </a:lvl2pPr>
            <a:lvl3pPr marL="512028" indent="0">
              <a:buNone/>
              <a:defRPr sz="600"/>
            </a:lvl3pPr>
            <a:lvl4pPr marL="768042" indent="0">
              <a:buNone/>
              <a:defRPr sz="500"/>
            </a:lvl4pPr>
            <a:lvl5pPr marL="1024056" indent="0">
              <a:buNone/>
              <a:defRPr sz="500"/>
            </a:lvl5pPr>
            <a:lvl6pPr marL="1280070" indent="0">
              <a:buNone/>
              <a:defRPr sz="500"/>
            </a:lvl6pPr>
            <a:lvl7pPr marL="1536083" indent="0">
              <a:buNone/>
              <a:defRPr sz="500"/>
            </a:lvl7pPr>
            <a:lvl8pPr marL="1792097" indent="0">
              <a:buNone/>
              <a:defRPr sz="500"/>
            </a:lvl8pPr>
            <a:lvl9pPr marL="204811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5413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214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101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101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2147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6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2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8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4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0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6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2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8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5685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6674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14"/>
            <a:ext cx="38862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602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204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806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408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011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613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215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4817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5910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2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2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0907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22" indent="0">
              <a:buNone/>
              <a:defRPr sz="1100" b="1"/>
            </a:lvl2pPr>
            <a:lvl3pPr marL="512044" indent="0">
              <a:buNone/>
              <a:defRPr sz="1000" b="1"/>
            </a:lvl3pPr>
            <a:lvl4pPr marL="768066" indent="0">
              <a:buNone/>
              <a:defRPr sz="900" b="1"/>
            </a:lvl4pPr>
            <a:lvl5pPr marL="1024088" indent="0">
              <a:buNone/>
              <a:defRPr sz="900" b="1"/>
            </a:lvl5pPr>
            <a:lvl6pPr marL="1280110" indent="0">
              <a:buNone/>
              <a:defRPr sz="900" b="1"/>
            </a:lvl6pPr>
            <a:lvl7pPr marL="1536132" indent="0">
              <a:buNone/>
              <a:defRPr sz="900" b="1"/>
            </a:lvl7pPr>
            <a:lvl8pPr marL="1792153" indent="0">
              <a:buNone/>
              <a:defRPr sz="900" b="1"/>
            </a:lvl8pPr>
            <a:lvl9pPr marL="2048175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22" indent="0">
              <a:buNone/>
              <a:defRPr sz="1100" b="1"/>
            </a:lvl2pPr>
            <a:lvl3pPr marL="512044" indent="0">
              <a:buNone/>
              <a:defRPr sz="1000" b="1"/>
            </a:lvl3pPr>
            <a:lvl4pPr marL="768066" indent="0">
              <a:buNone/>
              <a:defRPr sz="900" b="1"/>
            </a:lvl4pPr>
            <a:lvl5pPr marL="1024088" indent="0">
              <a:buNone/>
              <a:defRPr sz="900" b="1"/>
            </a:lvl5pPr>
            <a:lvl6pPr marL="1280110" indent="0">
              <a:buNone/>
              <a:defRPr sz="900" b="1"/>
            </a:lvl6pPr>
            <a:lvl7pPr marL="1536132" indent="0">
              <a:buNone/>
              <a:defRPr sz="900" b="1"/>
            </a:lvl7pPr>
            <a:lvl8pPr marL="1792153" indent="0">
              <a:buNone/>
              <a:defRPr sz="900" b="1"/>
            </a:lvl8pPr>
            <a:lvl9pPr marL="2048175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3383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937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0"/>
            <a:ext cx="8153400" cy="6789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20200" y="2400300"/>
            <a:ext cx="8153400" cy="6789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047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2819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5" y="182033"/>
            <a:ext cx="1504157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30" y="182039"/>
            <a:ext cx="2555875" cy="39020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5" y="956739"/>
            <a:ext cx="1504157" cy="3127375"/>
          </a:xfrm>
        </p:spPr>
        <p:txBody>
          <a:bodyPr/>
          <a:lstStyle>
            <a:lvl1pPr marL="0" indent="0">
              <a:buNone/>
              <a:defRPr sz="800"/>
            </a:lvl1pPr>
            <a:lvl2pPr marL="256022" indent="0">
              <a:buNone/>
              <a:defRPr sz="700"/>
            </a:lvl2pPr>
            <a:lvl3pPr marL="512044" indent="0">
              <a:buNone/>
              <a:defRPr sz="600"/>
            </a:lvl3pPr>
            <a:lvl4pPr marL="768066" indent="0">
              <a:buNone/>
              <a:defRPr sz="500"/>
            </a:lvl4pPr>
            <a:lvl5pPr marL="1024088" indent="0">
              <a:buNone/>
              <a:defRPr sz="500"/>
            </a:lvl5pPr>
            <a:lvl6pPr marL="1280110" indent="0">
              <a:buNone/>
              <a:defRPr sz="500"/>
            </a:lvl6pPr>
            <a:lvl7pPr marL="1536132" indent="0">
              <a:buNone/>
              <a:defRPr sz="500"/>
            </a:lvl7pPr>
            <a:lvl8pPr marL="1792153" indent="0">
              <a:buNone/>
              <a:defRPr sz="500"/>
            </a:lvl8pPr>
            <a:lvl9pPr marL="2048175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0393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5"/>
            <a:ext cx="27432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800"/>
            </a:lvl1pPr>
            <a:lvl2pPr marL="256022" indent="0">
              <a:buNone/>
              <a:defRPr sz="1600"/>
            </a:lvl2pPr>
            <a:lvl3pPr marL="512044" indent="0">
              <a:buNone/>
              <a:defRPr sz="1300"/>
            </a:lvl3pPr>
            <a:lvl4pPr marL="768066" indent="0">
              <a:buNone/>
              <a:defRPr sz="1100"/>
            </a:lvl4pPr>
            <a:lvl5pPr marL="1024088" indent="0">
              <a:buNone/>
              <a:defRPr sz="1100"/>
            </a:lvl5pPr>
            <a:lvl6pPr marL="1280110" indent="0">
              <a:buNone/>
              <a:defRPr sz="1100"/>
            </a:lvl6pPr>
            <a:lvl7pPr marL="1536132" indent="0">
              <a:buNone/>
              <a:defRPr sz="1100"/>
            </a:lvl7pPr>
            <a:lvl8pPr marL="1792153" indent="0">
              <a:buNone/>
              <a:defRPr sz="1100"/>
            </a:lvl8pPr>
            <a:lvl9pPr marL="2048175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30"/>
            <a:ext cx="2743200" cy="536575"/>
          </a:xfrm>
        </p:spPr>
        <p:txBody>
          <a:bodyPr/>
          <a:lstStyle>
            <a:lvl1pPr marL="0" indent="0">
              <a:buNone/>
              <a:defRPr sz="800"/>
            </a:lvl1pPr>
            <a:lvl2pPr marL="256022" indent="0">
              <a:buNone/>
              <a:defRPr sz="700"/>
            </a:lvl2pPr>
            <a:lvl3pPr marL="512044" indent="0">
              <a:buNone/>
              <a:defRPr sz="600"/>
            </a:lvl3pPr>
            <a:lvl4pPr marL="768066" indent="0">
              <a:buNone/>
              <a:defRPr sz="500"/>
            </a:lvl4pPr>
            <a:lvl5pPr marL="1024088" indent="0">
              <a:buNone/>
              <a:defRPr sz="500"/>
            </a:lvl5pPr>
            <a:lvl6pPr marL="1280110" indent="0">
              <a:buNone/>
              <a:defRPr sz="500"/>
            </a:lvl6pPr>
            <a:lvl7pPr marL="1536132" indent="0">
              <a:buNone/>
              <a:defRPr sz="500"/>
            </a:lvl7pPr>
            <a:lvl8pPr marL="1792153" indent="0">
              <a:buNone/>
              <a:defRPr sz="500"/>
            </a:lvl8pPr>
            <a:lvl9pPr marL="2048175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9619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3608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7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7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933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6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2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8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6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415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410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603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206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809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412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016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619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222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4825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5782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7629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32" indent="0">
              <a:buNone/>
              <a:defRPr sz="1100" b="1"/>
            </a:lvl2pPr>
            <a:lvl3pPr marL="512064" indent="0">
              <a:buNone/>
              <a:defRPr sz="1000" b="1"/>
            </a:lvl3pPr>
            <a:lvl4pPr marL="768096" indent="0">
              <a:buNone/>
              <a:defRPr sz="900" b="1"/>
            </a:lvl4pPr>
            <a:lvl5pPr marL="1024128" indent="0">
              <a:buNone/>
              <a:defRPr sz="900" b="1"/>
            </a:lvl5pPr>
            <a:lvl6pPr marL="1280160" indent="0">
              <a:buNone/>
              <a:defRPr sz="900" b="1"/>
            </a:lvl6pPr>
            <a:lvl7pPr marL="1536192" indent="0">
              <a:buNone/>
              <a:defRPr sz="900" b="1"/>
            </a:lvl7pPr>
            <a:lvl8pPr marL="1792224" indent="0">
              <a:buNone/>
              <a:defRPr sz="900" b="1"/>
            </a:lvl8pPr>
            <a:lvl9pPr marL="2048256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32" indent="0">
              <a:buNone/>
              <a:defRPr sz="1100" b="1"/>
            </a:lvl2pPr>
            <a:lvl3pPr marL="512064" indent="0">
              <a:buNone/>
              <a:defRPr sz="1000" b="1"/>
            </a:lvl3pPr>
            <a:lvl4pPr marL="768096" indent="0">
              <a:buNone/>
              <a:defRPr sz="900" b="1"/>
            </a:lvl4pPr>
            <a:lvl5pPr marL="1024128" indent="0">
              <a:buNone/>
              <a:defRPr sz="900" b="1"/>
            </a:lvl5pPr>
            <a:lvl6pPr marL="1280160" indent="0">
              <a:buNone/>
              <a:defRPr sz="900" b="1"/>
            </a:lvl6pPr>
            <a:lvl7pPr marL="1536192" indent="0">
              <a:buNone/>
              <a:defRPr sz="900" b="1"/>
            </a:lvl7pPr>
            <a:lvl8pPr marL="1792224" indent="0">
              <a:buNone/>
              <a:defRPr sz="900" b="1"/>
            </a:lvl8pPr>
            <a:lvl9pPr marL="2048256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968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6" indent="0">
              <a:buNone/>
              <a:defRPr sz="1800" b="1"/>
            </a:lvl3pPr>
            <a:lvl4pPr marL="1371468" indent="0">
              <a:buNone/>
              <a:defRPr sz="1600" b="1"/>
            </a:lvl4pPr>
            <a:lvl5pPr marL="1828630" indent="0">
              <a:buNone/>
              <a:defRPr sz="1600" b="1"/>
            </a:lvl5pPr>
            <a:lvl6pPr marL="2285779" indent="0">
              <a:buNone/>
              <a:defRPr sz="1600" b="1"/>
            </a:lvl6pPr>
            <a:lvl7pPr marL="2742936" indent="0">
              <a:buNone/>
              <a:defRPr sz="1600" b="1"/>
            </a:lvl7pPr>
            <a:lvl8pPr marL="3200091" indent="0">
              <a:buNone/>
              <a:defRPr sz="1600" b="1"/>
            </a:lvl8pPr>
            <a:lvl9pPr marL="36572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6" indent="0">
              <a:buNone/>
              <a:defRPr sz="1800" b="1"/>
            </a:lvl3pPr>
            <a:lvl4pPr marL="1371468" indent="0">
              <a:buNone/>
              <a:defRPr sz="1600" b="1"/>
            </a:lvl4pPr>
            <a:lvl5pPr marL="1828630" indent="0">
              <a:buNone/>
              <a:defRPr sz="1600" b="1"/>
            </a:lvl5pPr>
            <a:lvl6pPr marL="2285779" indent="0">
              <a:buNone/>
              <a:defRPr sz="1600" b="1"/>
            </a:lvl6pPr>
            <a:lvl7pPr marL="2742936" indent="0">
              <a:buNone/>
              <a:defRPr sz="1600" b="1"/>
            </a:lvl7pPr>
            <a:lvl8pPr marL="3200091" indent="0">
              <a:buNone/>
              <a:defRPr sz="1600" b="1"/>
            </a:lvl8pPr>
            <a:lvl9pPr marL="36572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861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003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2269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800"/>
            </a:lvl1pPr>
            <a:lvl2pPr marL="256032" indent="0">
              <a:buNone/>
              <a:defRPr sz="700"/>
            </a:lvl2pPr>
            <a:lvl3pPr marL="512064" indent="0">
              <a:buNone/>
              <a:defRPr sz="600"/>
            </a:lvl3pPr>
            <a:lvl4pPr marL="768096" indent="0">
              <a:buNone/>
              <a:defRPr sz="500"/>
            </a:lvl4pPr>
            <a:lvl5pPr marL="1024128" indent="0">
              <a:buNone/>
              <a:defRPr sz="500"/>
            </a:lvl5pPr>
            <a:lvl6pPr marL="1280160" indent="0">
              <a:buNone/>
              <a:defRPr sz="500"/>
            </a:lvl6pPr>
            <a:lvl7pPr marL="1536192" indent="0">
              <a:buNone/>
              <a:defRPr sz="500"/>
            </a:lvl7pPr>
            <a:lvl8pPr marL="1792224" indent="0">
              <a:buNone/>
              <a:defRPr sz="500"/>
            </a:lvl8pPr>
            <a:lvl9pPr marL="2048256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6377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800"/>
            </a:lvl1pPr>
            <a:lvl2pPr marL="256032" indent="0">
              <a:buNone/>
              <a:defRPr sz="1600"/>
            </a:lvl2pPr>
            <a:lvl3pPr marL="512064" indent="0">
              <a:buNone/>
              <a:defRPr sz="1300"/>
            </a:lvl3pPr>
            <a:lvl4pPr marL="768096" indent="0">
              <a:buNone/>
              <a:defRPr sz="1100"/>
            </a:lvl4pPr>
            <a:lvl5pPr marL="1024128" indent="0">
              <a:buNone/>
              <a:defRPr sz="1100"/>
            </a:lvl5pPr>
            <a:lvl6pPr marL="1280160" indent="0">
              <a:buNone/>
              <a:defRPr sz="1100"/>
            </a:lvl6pPr>
            <a:lvl7pPr marL="1536192" indent="0">
              <a:buNone/>
              <a:defRPr sz="1100"/>
            </a:lvl7pPr>
            <a:lvl8pPr marL="1792224" indent="0">
              <a:buNone/>
              <a:defRPr sz="1100"/>
            </a:lvl8pPr>
            <a:lvl9pPr marL="2048256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800"/>
            </a:lvl1pPr>
            <a:lvl2pPr marL="256032" indent="0">
              <a:buNone/>
              <a:defRPr sz="700"/>
            </a:lvl2pPr>
            <a:lvl3pPr marL="512064" indent="0">
              <a:buNone/>
              <a:defRPr sz="600"/>
            </a:lvl3pPr>
            <a:lvl4pPr marL="768096" indent="0">
              <a:buNone/>
              <a:defRPr sz="500"/>
            </a:lvl4pPr>
            <a:lvl5pPr marL="1024128" indent="0">
              <a:buNone/>
              <a:defRPr sz="500"/>
            </a:lvl5pPr>
            <a:lvl6pPr marL="1280160" indent="0">
              <a:buNone/>
              <a:defRPr sz="500"/>
            </a:lvl6pPr>
            <a:lvl7pPr marL="1536192" indent="0">
              <a:buNone/>
              <a:defRPr sz="500"/>
            </a:lvl7pPr>
            <a:lvl8pPr marL="1792224" indent="0">
              <a:buNone/>
              <a:defRPr sz="500"/>
            </a:lvl8pPr>
            <a:lvl9pPr marL="2048256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5030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0650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484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1C71-1386-4D6B-BC15-0D5ACFF87D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B6BB-E99D-4C88-9C93-F5C2B07B6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1075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1C71-1386-4D6B-BC15-0D5ACFF87D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B6BB-E99D-4C88-9C93-F5C2B07B6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9193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1C71-1386-4D6B-BC15-0D5ACFF87D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B6BB-E99D-4C88-9C93-F5C2B07B6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222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1C71-1386-4D6B-BC15-0D5ACFF87D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B6BB-E99D-4C88-9C93-F5C2B07B6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792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431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1C71-1386-4D6B-BC15-0D5ACFF87D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B6BB-E99D-4C88-9C93-F5C2B07B6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5754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1C71-1386-4D6B-BC15-0D5ACFF87D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B6BB-E99D-4C88-9C93-F5C2B07B6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5228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1C71-1386-4D6B-BC15-0D5ACFF87D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B6BB-E99D-4C88-9C93-F5C2B07B6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0821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1C71-1386-4D6B-BC15-0D5ACFF87D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B6BB-E99D-4C88-9C93-F5C2B07B6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777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1C71-1386-4D6B-BC15-0D5ACFF87D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B6BB-E99D-4C88-9C93-F5C2B07B6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1717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1C71-1386-4D6B-BC15-0D5ACFF87D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B6BB-E99D-4C88-9C93-F5C2B07B6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467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1C71-1386-4D6B-BC15-0D5ACFF87D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B6BB-E99D-4C88-9C93-F5C2B07B6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7895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51F3B-2380-49C2-1BD6-43A7CEA67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5DB6AE-BBAC-438A-EA11-76CE5D86B8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F2210-95A0-3462-7543-111225739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49DA2-8193-4B3F-B824-BEF0B1F852A8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B0293-B09C-1880-6626-E4D1D37A8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8FB5B-1244-95F8-426F-1DD6D35A2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C165-6EF0-4EC3-8EB2-77EB490F8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006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D0891-DCB6-2727-B938-C2F846736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1FD32-9D8E-ED8D-7735-06688CD29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31BD1-6A11-5791-9A3D-464549605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49DA2-8193-4B3F-B824-BEF0B1F852A8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92894-6A96-079B-651B-F0A8826DF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93B64-F790-2633-DB25-EDDF603BD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C165-6EF0-4EC3-8EB2-77EB490F8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711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BDD11-719E-368D-9930-8C3CE294B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1E129-E468-3394-3092-B5F4985D1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9150C-F3ED-B67F-C44E-325151E11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49DA2-8193-4B3F-B824-BEF0B1F852A8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2A0F0-E32B-8D5F-8028-89FE1554B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D0EC2-5355-754E-38A6-0D986FF58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C165-6EF0-4EC3-8EB2-77EB490F8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36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258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C7F30-443A-2AB0-9104-10527323A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C1254-899D-5ADD-F0CA-834FAF707B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10E7A-5457-7406-4ADF-0FC9FC3A3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FB763F-54D2-391A-EE28-A35363CE3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49DA2-8193-4B3F-B824-BEF0B1F852A8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A85E1-3ADC-42EB-AC10-62B9FBFE0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E5A845-C7AD-32A2-291E-9A133E05F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C165-6EF0-4EC3-8EB2-77EB490F8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286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2A32E-12E8-46F4-ABC6-140AE273E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68CE1-5F4D-5B75-1C8A-4260AB222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143ECF-6D8D-E933-E2CC-1F7D74610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4EB5B0-213D-F06D-1F50-760361EDE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A0221D-9E8E-21AD-FDD0-2B69A5CE9C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586B3E-C8DB-4581-983C-CA8157821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49DA2-8193-4B3F-B824-BEF0B1F852A8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077395-8EEF-33A6-9005-DEEC4364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13B991-EAF2-50E5-D4D2-B7D3B3D5E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C165-6EF0-4EC3-8EB2-77EB490F8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698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00CA3-AEF0-C35E-0286-698E4B847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77E6F9-2424-DEE1-F46B-D38FF9D4D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49DA2-8193-4B3F-B824-BEF0B1F852A8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2E0748-70EE-8EBB-05F3-2FC15FBF6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80DDB-5284-BC08-69B6-4A84A8A31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C165-6EF0-4EC3-8EB2-77EB490F8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49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B74F2-F0E5-C981-45AE-A29DF1D05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49DA2-8193-4B3F-B824-BEF0B1F852A8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163903-704B-61B0-0978-A9285E719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9856C-B0C8-96EB-8A80-212134EC1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C165-6EF0-4EC3-8EB2-77EB490F8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340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C6337-3ED8-FD21-4376-6E82F6504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4F5D7-51BF-C472-6711-A25B44DE0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1DC29D-75E5-21BA-CE8D-5D7E88B7F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1778FC-251A-A8F2-B5CF-296269338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49DA2-8193-4B3F-B824-BEF0B1F852A8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96407D-5833-C6C5-1B47-12D7739B2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287312-42D0-A90C-69C2-B56E9C2F6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C165-6EF0-4EC3-8EB2-77EB490F8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838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3EFA2-542C-6873-4B3B-6924FFFF3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2AC8D4-E3EB-0D27-F28F-2D849EE8B3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AEC530-BA6C-1560-8055-12F8828C7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3AAD3-D994-D2D4-6C69-B2B6F39BF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49DA2-8193-4B3F-B824-BEF0B1F852A8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4F49F9-C033-30E4-6E1F-A7FC1ED2B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ECFC8-629D-AA59-3EEC-2311DF8CF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C165-6EF0-4EC3-8EB2-77EB490F8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970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582A-E797-B876-27F7-4A62982B2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D42B73-5F68-75BF-7228-09D1CDA32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4A925-E5C4-0598-522C-A9CE07DA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49DA2-8193-4B3F-B824-BEF0B1F852A8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17F78-7723-6073-01A9-8FDBF3BCE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12023-CAB2-D777-057B-BFC11F218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C165-6EF0-4EC3-8EB2-77EB490F8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613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2C0506-552B-EC2C-2E2B-6E3B0601E5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17123A-CA07-82D1-7AC8-BF23B6B34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E80763-8B16-069F-643C-03B03A8B8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49DA2-8193-4B3F-B824-BEF0B1F852A8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30C7D-898E-6C90-713A-CAFEF597E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34CE4-50DB-71FE-25EB-704B93230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C165-6EF0-4EC3-8EB2-77EB490F8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8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6" indent="0">
              <a:buNone/>
              <a:defRPr sz="1000"/>
            </a:lvl3pPr>
            <a:lvl4pPr marL="1371468" indent="0">
              <a:buNone/>
              <a:defRPr sz="900"/>
            </a:lvl4pPr>
            <a:lvl5pPr marL="1828630" indent="0">
              <a:buNone/>
              <a:defRPr sz="900"/>
            </a:lvl5pPr>
            <a:lvl6pPr marL="2285779" indent="0">
              <a:buNone/>
              <a:defRPr sz="900"/>
            </a:lvl6pPr>
            <a:lvl7pPr marL="2742936" indent="0">
              <a:buNone/>
              <a:defRPr sz="900"/>
            </a:lvl7pPr>
            <a:lvl8pPr marL="3200091" indent="0">
              <a:buNone/>
              <a:defRPr sz="900"/>
            </a:lvl8pPr>
            <a:lvl9pPr marL="365725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2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6" indent="0">
              <a:buNone/>
              <a:defRPr sz="2400"/>
            </a:lvl3pPr>
            <a:lvl4pPr marL="1371468" indent="0">
              <a:buNone/>
              <a:defRPr sz="2000"/>
            </a:lvl4pPr>
            <a:lvl5pPr marL="1828630" indent="0">
              <a:buNone/>
              <a:defRPr sz="2000"/>
            </a:lvl5pPr>
            <a:lvl6pPr marL="2285779" indent="0">
              <a:buNone/>
              <a:defRPr sz="2000"/>
            </a:lvl6pPr>
            <a:lvl7pPr marL="2742936" indent="0">
              <a:buNone/>
              <a:defRPr sz="2000"/>
            </a:lvl7pPr>
            <a:lvl8pPr marL="3200091" indent="0">
              <a:buNone/>
              <a:defRPr sz="2000"/>
            </a:lvl8pPr>
            <a:lvl9pPr marL="365725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6" indent="0">
              <a:buNone/>
              <a:defRPr sz="1000"/>
            </a:lvl3pPr>
            <a:lvl4pPr marL="1371468" indent="0">
              <a:buNone/>
              <a:defRPr sz="900"/>
            </a:lvl4pPr>
            <a:lvl5pPr marL="1828630" indent="0">
              <a:buNone/>
              <a:defRPr sz="900"/>
            </a:lvl5pPr>
            <a:lvl6pPr marL="2285779" indent="0">
              <a:buNone/>
              <a:defRPr sz="900"/>
            </a:lvl6pPr>
            <a:lvl7pPr marL="2742936" indent="0">
              <a:buNone/>
              <a:defRPr sz="900"/>
            </a:lvl7pPr>
            <a:lvl8pPr marL="3200091" indent="0">
              <a:buNone/>
              <a:defRPr sz="900"/>
            </a:lvl8pPr>
            <a:lvl9pPr marL="365725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76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20" rIns="9143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2"/>
            <a:ext cx="8229600" cy="4525963"/>
          </a:xfrm>
          <a:prstGeom prst="rect">
            <a:avLst/>
          </a:prstGeom>
        </p:spPr>
        <p:txBody>
          <a:bodyPr vert="horz" lIns="91430" tIns="45720" rIns="9143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D47F5-67C1-4A29-B8FE-35CBB089EBBC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01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1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7" indent="-342867" algn="l" defTabSz="9143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8" indent="-285723" algn="l" defTabSz="91431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92" indent="-228576" algn="l" defTabSz="91431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4" indent="-228576" algn="l" defTabSz="91431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1" indent="-228576" algn="l" defTabSz="91431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60" indent="-228576" algn="l" defTabSz="9143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2" indent="-228576" algn="l" defTabSz="9143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64" indent="-228576" algn="l" defTabSz="9143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8" indent="-228576" algn="l" defTabSz="9143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6" algn="l" defTabSz="9143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8" algn="l" defTabSz="9143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0" algn="l" defTabSz="9143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9" algn="l" defTabSz="9143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6" algn="l" defTabSz="9143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1" algn="l" defTabSz="9143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1" algn="l" defTabSz="9143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2"/>
            <a:ext cx="4114800" cy="3017309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74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2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20"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74"/>
            <a:ext cx="1447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74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2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53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12020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07" indent="-192007" algn="l" defTabSz="51202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6014" indent="-160008" algn="l" defTabSz="51202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25" indent="-128005" algn="l" defTabSz="51202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6035" indent="-128005" algn="l" defTabSz="51202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45" indent="-128005" algn="l" defTabSz="51202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8054" indent="-128005" algn="l" defTabSz="51202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4058" indent="-128005" algn="l" defTabSz="51202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073" indent="-128005" algn="l" defTabSz="51202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080" indent="-128005" algn="l" defTabSz="51202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10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020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30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4040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0050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6058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2069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077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2"/>
            <a:ext cx="4114800" cy="3017309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74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28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28"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74"/>
            <a:ext cx="1447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74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28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1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512028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11" indent="-192011" algn="l" defTabSz="51202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6022" indent="-160010" algn="l" defTabSz="512028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35" indent="-128007" algn="l" defTabSz="51202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6049" indent="-128007" algn="l" defTabSz="512028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63" indent="-128007" algn="l" defTabSz="512028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8077" indent="-128007" algn="l" defTabSz="512028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4086" indent="-128007" algn="l" defTabSz="512028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103" indent="-128007" algn="l" defTabSz="512028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116" indent="-128007" algn="l" defTabSz="512028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0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14" algn="l" defTabSz="5120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028" algn="l" defTabSz="5120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42" algn="l" defTabSz="5120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4056" algn="l" defTabSz="5120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0070" algn="l" defTabSz="5120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6083" algn="l" defTabSz="5120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2097" algn="l" defTabSz="5120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110" algn="l" defTabSz="5120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2"/>
            <a:ext cx="4114800" cy="3017309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72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4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44"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72"/>
            <a:ext cx="1447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72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4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207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512044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17" indent="-192017" algn="l" defTabSz="51204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6036" indent="-160015" algn="l" defTabSz="512044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55" indent="-128011" algn="l" defTabSz="51204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6077" indent="-128011" algn="l" defTabSz="512044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99" indent="-128011" algn="l" defTabSz="512044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8121" indent="-128011" algn="l" defTabSz="51204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4142" indent="-128011" algn="l" defTabSz="51204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164" indent="-128011" algn="l" defTabSz="51204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186" indent="-128011" algn="l" defTabSz="51204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0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22" algn="l" defTabSz="5120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044" algn="l" defTabSz="5120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66" algn="l" defTabSz="5120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4088" algn="l" defTabSz="5120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0110" algn="l" defTabSz="5120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6132" algn="l" defTabSz="5120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2153" algn="l" defTabSz="5120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175" algn="l" defTabSz="5120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6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64"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6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17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512064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24" indent="-192024" algn="l" defTabSz="51206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6052" indent="-160020" algn="l" defTabSz="512064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6112" indent="-128016" algn="l" defTabSz="512064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144" indent="-128016" algn="l" defTabSz="512064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8176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4208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32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064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4128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0160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6192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2224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9731C71-1386-4D6B-BC15-0D5ACFF87D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736B6BB-E99D-4C88-9C93-F5C2B07B6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157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979422-38E6-3023-A872-91E447C7E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E26748-7E47-40AE-1DB8-5B0F6B494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33D19-6DF3-17A3-9BD9-0CC3AF34A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49DA2-8193-4B3F-B824-BEF0B1F852A8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794F8-F137-098E-D392-5F5423EBFE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92C2F-DCA6-D41D-BBB4-CDF24D72D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1C165-6EF0-4EC3-8EB2-77EB490F8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25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sv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8.sv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3.xml"/><Relationship Id="rId1" Type="http://schemas.openxmlformats.org/officeDocument/2006/relationships/video" Target="https://www.youtube.com/embed/_z68XMTOEXk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0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64" y="3791712"/>
            <a:ext cx="1145393" cy="14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92607" y="154757"/>
            <a:ext cx="7676030" cy="936564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algn="ctr" defTabSz="512024">
              <a:lnSpc>
                <a:spcPts val="6865"/>
              </a:lnSpc>
            </a:pP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36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ĐỘNG VẬT QUANH EM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87714" y="1160043"/>
            <a:ext cx="7055252" cy="667259"/>
          </a:xfrm>
          <a:prstGeom prst="rect">
            <a:avLst/>
          </a:prstGeom>
          <a:noFill/>
        </p:spPr>
        <p:txBody>
          <a:bodyPr wrap="none" lIns="51206" tIns="25603" rIns="51206" bIns="25603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512024"/>
            <a:r>
              <a:rPr lang="en-US" sz="4000" b="1" spc="28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9: MƯỜI HAI CON GIÁP</a:t>
            </a:r>
            <a:endParaRPr lang="en-US" sz="4000" b="1" spc="2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6" name="Picture 10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9" y="3791712"/>
            <a:ext cx="1145393" cy="14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3515820" y="1873104"/>
            <a:ext cx="1999059" cy="513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206" tIns="25603" rIns="51206" bIns="25603">
            <a:spAutoFit/>
          </a:bodyPr>
          <a:lstStyle/>
          <a:p>
            <a:pPr algn="ctr" defTabSz="512024">
              <a:spcBef>
                <a:spcPct val="50000"/>
              </a:spcBef>
            </a:pP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TIẾT 1</a:t>
            </a:r>
            <a:endParaRPr lang="en-US" sz="3000" b="1" dirty="0">
              <a:solidFill>
                <a:srgbClr val="006666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2" name="AutoShape 4" descr="Mẹ ơi! Các chú bộ đội dễ thương cực kỳ"/>
          <p:cNvSpPr>
            <a:spLocks noChangeAspect="1" noChangeArrowheads="1"/>
          </p:cNvSpPr>
          <p:nvPr/>
        </p:nvSpPr>
        <p:spPr bwMode="auto">
          <a:xfrm>
            <a:off x="77788" y="-96309"/>
            <a:ext cx="1524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206" tIns="25603" rIns="51206" bIns="25603" numCol="1" anchor="t" anchorCtr="0" compatLnSpc="1">
            <a:prstTxWarp prst="textNoShape">
              <a:avLst/>
            </a:prstTxWarp>
          </a:bodyPr>
          <a:lstStyle/>
          <a:p>
            <a:pPr defTabSz="512024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AutoShape 6" descr="Mẹ ơi! Các chú bộ đội dễ thương cực kỳ"/>
          <p:cNvSpPr>
            <a:spLocks noChangeAspect="1" noChangeArrowheads="1"/>
          </p:cNvSpPr>
          <p:nvPr/>
        </p:nvSpPr>
        <p:spPr bwMode="auto">
          <a:xfrm>
            <a:off x="153988" y="5302"/>
            <a:ext cx="1524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206" tIns="25603" rIns="51206" bIns="25603" numCol="1" anchor="t" anchorCtr="0" compatLnSpc="1">
            <a:prstTxWarp prst="textNoShape">
              <a:avLst/>
            </a:prstTxWarp>
          </a:bodyPr>
          <a:lstStyle/>
          <a:p>
            <a:pPr defTabSz="512024"/>
            <a:endParaRPr lang="en-US">
              <a:solidFill>
                <a:prstClr val="black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84" y="2493844"/>
            <a:ext cx="6408691" cy="3669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7220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4FD99D-D4DD-A779-73F6-6A70C634A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00" y="0"/>
            <a:ext cx="4205288" cy="31574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794698-3110-CAB3-17B7-4702DAF0C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823" y="234669"/>
            <a:ext cx="3955256" cy="2959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980386-25B5-8D2E-A40F-5D0EECCD4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951" y="3664246"/>
            <a:ext cx="3429000" cy="24805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A7F90C-6D15-7C9E-AA00-0A3661937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2971800"/>
            <a:ext cx="258480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70E745-5B60-B197-A50B-903660AE3388}"/>
              </a:ext>
            </a:extLst>
          </p:cNvPr>
          <p:cNvSpPr txBox="1"/>
          <p:nvPr/>
        </p:nvSpPr>
        <p:spPr>
          <a:xfrm>
            <a:off x="3352800" y="5334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BE772-AAFC-6E27-5942-667ABAE77FFB}"/>
              </a:ext>
            </a:extLst>
          </p:cNvPr>
          <p:cNvSpPr txBox="1"/>
          <p:nvPr/>
        </p:nvSpPr>
        <p:spPr>
          <a:xfrm>
            <a:off x="609600" y="1676400"/>
            <a:ext cx="7924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ẽ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nặn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 con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giáp</a:t>
            </a:r>
            <a:endParaRPr lang="en-US" sz="32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A4/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(Giao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975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A905E1-DBAA-3037-536D-218A9375FD5A}"/>
              </a:ext>
            </a:extLst>
          </p:cNvPr>
          <p:cNvSpPr txBox="1"/>
          <p:nvPr/>
        </p:nvSpPr>
        <p:spPr>
          <a:xfrm>
            <a:off x="3547990" y="185564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DAF3EE-B9C3-C2EF-4938-6080FD18FC35}"/>
              </a:ext>
            </a:extLst>
          </p:cNvPr>
          <p:cNvSpPr txBox="1"/>
          <p:nvPr/>
        </p:nvSpPr>
        <p:spPr>
          <a:xfrm>
            <a:off x="685800" y="937813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3D1CC9-A325-B12E-E69F-2E893AD2D385}"/>
              </a:ext>
            </a:extLst>
          </p:cNvPr>
          <p:cNvSpPr txBox="1"/>
          <p:nvPr/>
        </p:nvSpPr>
        <p:spPr>
          <a:xfrm>
            <a:off x="623669" y="2951946"/>
            <a:ext cx="44817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5C9FDD-CB0F-E698-DE5B-E4ED6F929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461033"/>
            <a:ext cx="3169919" cy="450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C0BDED-C203-D5A6-1A07-09BA035D2DA1}"/>
              </a:ext>
            </a:extLst>
          </p:cNvPr>
          <p:cNvSpPr txBox="1"/>
          <p:nvPr/>
        </p:nvSpPr>
        <p:spPr>
          <a:xfrm>
            <a:off x="2057400" y="3048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6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D5F9D3-2C15-7652-A316-B653C2DE311D}"/>
              </a:ext>
            </a:extLst>
          </p:cNvPr>
          <p:cNvSpPr txBox="1"/>
          <p:nvPr/>
        </p:nvSpPr>
        <p:spPr>
          <a:xfrm>
            <a:off x="762000" y="1676400"/>
            <a:ext cx="777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Qua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033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EBA240-C338-117D-9476-AC165758A473}"/>
              </a:ext>
            </a:extLst>
          </p:cNvPr>
          <p:cNvSpPr txBox="1"/>
          <p:nvPr/>
        </p:nvSpPr>
        <p:spPr>
          <a:xfrm>
            <a:off x="685800" y="609600"/>
            <a:ext cx="777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Trang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con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7966A0-E06F-2919-08A5-B1DD228EA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726" y="3048000"/>
            <a:ext cx="2799475" cy="3428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A5D1E4-78D1-5BDF-C7CD-B6509FC85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04800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4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07E62-7C20-A7E9-04FF-E495D943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600201"/>
            <a:ext cx="89916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7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F0380E-716D-5CC5-8E8C-01F60B5EA901}"/>
              </a:ext>
            </a:extLst>
          </p:cNvPr>
          <p:cNvSpPr txBox="1"/>
          <p:nvPr/>
        </p:nvSpPr>
        <p:spPr>
          <a:xfrm>
            <a:off x="651803" y="531897"/>
            <a:ext cx="7806397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34BA0-CBC5-753A-567C-C741F84D45B6}"/>
              </a:ext>
            </a:extLst>
          </p:cNvPr>
          <p:cNvSpPr txBox="1"/>
          <p:nvPr/>
        </p:nvSpPr>
        <p:spPr>
          <a:xfrm>
            <a:off x="3048000" y="76486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VỀ NHÀ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2A58CBD-442F-DC97-025F-B1E9903744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846014"/>
              </p:ext>
            </p:extLst>
          </p:nvPr>
        </p:nvGraphicFramePr>
        <p:xfrm>
          <a:off x="363416" y="2019869"/>
          <a:ext cx="8417168" cy="2798064"/>
        </p:xfrm>
        <a:graphic>
          <a:graphicData uri="http://schemas.openxmlformats.org/drawingml/2006/table">
            <a:tbl>
              <a:tblPr firstRow="1" firstCol="1" bandRow="1"/>
              <a:tblGrid>
                <a:gridCol w="2103638">
                  <a:extLst>
                    <a:ext uri="{9D8B030D-6E8A-4147-A177-3AD203B41FA5}">
                      <a16:colId xmlns:a16="http://schemas.microsoft.com/office/drawing/2014/main" val="784239790"/>
                    </a:ext>
                  </a:extLst>
                </a:gridCol>
                <a:gridCol w="2104510">
                  <a:extLst>
                    <a:ext uri="{9D8B030D-6E8A-4147-A177-3AD203B41FA5}">
                      <a16:colId xmlns:a16="http://schemas.microsoft.com/office/drawing/2014/main" val="108277211"/>
                    </a:ext>
                  </a:extLst>
                </a:gridCol>
                <a:gridCol w="2104510">
                  <a:extLst>
                    <a:ext uri="{9D8B030D-6E8A-4147-A177-3AD203B41FA5}">
                      <a16:colId xmlns:a16="http://schemas.microsoft.com/office/drawing/2014/main" val="2128272400"/>
                    </a:ext>
                  </a:extLst>
                </a:gridCol>
                <a:gridCol w="2104510">
                  <a:extLst>
                    <a:ext uri="{9D8B030D-6E8A-4147-A177-3AD203B41FA5}">
                      <a16:colId xmlns:a16="http://schemas.microsoft.com/office/drawing/2014/main" val="919220403"/>
                    </a:ext>
                  </a:extLst>
                </a:gridCol>
              </a:tblGrid>
              <a:tr h="248293">
                <a:tc gridSpan="4"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668858"/>
                  </a:ext>
                </a:extLst>
              </a:tr>
              <a:tr h="161388">
                <a:tc gridSpan="2"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1,2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3,4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07998"/>
                  </a:ext>
                </a:extLst>
              </a:tr>
              <a:tr h="503437"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thú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VN.</a:t>
                      </a: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2192734"/>
                  </a:ext>
                </a:extLst>
              </a:tr>
              <a:tr h="341794"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 tả hình dáng của các bức tượng đó</a:t>
                      </a: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112509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EF10D3C-38E6-B710-E84B-EFDA99AC83C3}"/>
              </a:ext>
            </a:extLst>
          </p:cNvPr>
          <p:cNvSpPr txBox="1"/>
          <p:nvPr/>
        </p:nvSpPr>
        <p:spPr>
          <a:xfrm>
            <a:off x="631874" y="1219542"/>
            <a:ext cx="64770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FDA35F-0EF2-3C7D-0B7C-C09658674C25}"/>
              </a:ext>
            </a:extLst>
          </p:cNvPr>
          <p:cNvSpPr txBox="1"/>
          <p:nvPr/>
        </p:nvSpPr>
        <p:spPr>
          <a:xfrm>
            <a:off x="651803" y="4655868"/>
            <a:ext cx="7916594" cy="1859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</a:pP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753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7700" y="304801"/>
            <a:ext cx="7734300" cy="154833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51206" tIns="25603" rIns="51206" bIns="25603">
            <a:spAutoFit/>
          </a:bodyPr>
          <a:lstStyle/>
          <a:p>
            <a:pPr indent="384030" algn="just" defTabSz="768060">
              <a:lnSpc>
                <a:spcPct val="115000"/>
              </a:lnSpc>
              <a:spcBef>
                <a:spcPts val="504"/>
              </a:spcBef>
              <a:spcAft>
                <a:spcPts val="504"/>
              </a:spcAft>
              <a:defRPr/>
            </a:pP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CHUẨN BỊ</a:t>
            </a:r>
          </a:p>
          <a:p>
            <a:pPr marL="288024" indent="-288024" algn="just" defTabSz="512040">
              <a:lnSpc>
                <a:spcPct val="115000"/>
              </a:lnSpc>
              <a:spcBef>
                <a:spcPts val="504"/>
              </a:spcBef>
              <a:spcAft>
                <a:spcPts val="504"/>
              </a:spcAft>
              <a:buFontTx/>
              <a:buChar char="-"/>
              <a:defRPr/>
            </a:pPr>
            <a:r>
              <a:rPr lang="en-US" sz="2400" b="1" kern="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400" b="1" kern="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ảnh</a:t>
            </a:r>
            <a:r>
              <a:rPr lang="en-US" sz="2400" b="1" kern="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s</a:t>
            </a:r>
            <a:r>
              <a:rPr lang="vi-VN" sz="2400" b="1" kern="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ư</a:t>
            </a:r>
            <a:r>
              <a:rPr lang="en-US" sz="2400" b="1" kern="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u </a:t>
            </a:r>
            <a:r>
              <a:rPr lang="en-US" sz="2400" b="1" kern="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tầm</a:t>
            </a:r>
            <a:r>
              <a:rPr lang="en-US" sz="2400" b="1" kern="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2400" b="1" ker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mười hai con giáp</a:t>
            </a:r>
            <a:endParaRPr lang="en-US" sz="2400" b="1" kern="0" dirty="0">
              <a:solidFill>
                <a:srgbClr val="0070C0"/>
              </a:solidFill>
              <a:latin typeface="Times New Roman"/>
              <a:ea typeface="Calibri"/>
              <a:cs typeface="Times New Roman"/>
            </a:endParaRPr>
          </a:p>
          <a:p>
            <a:pPr marL="288024" indent="-288024" algn="just" defTabSz="512040">
              <a:lnSpc>
                <a:spcPct val="115000"/>
              </a:lnSpc>
              <a:spcBef>
                <a:spcPts val="504"/>
              </a:spcBef>
              <a:spcAft>
                <a:spcPts val="504"/>
              </a:spcAft>
              <a:buFontTx/>
              <a:buChar char="-"/>
              <a:defRPr/>
            </a:pPr>
            <a:r>
              <a:rPr lang="en-US" sz="2400" b="1" kern="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Sách</a:t>
            </a:r>
            <a:r>
              <a:rPr lang="en-US" sz="2400" b="1" kern="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vở</a:t>
            </a:r>
            <a:r>
              <a:rPr lang="en-US" sz="2400" b="1" kern="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ghi</a:t>
            </a:r>
            <a:r>
              <a:rPr lang="en-US" sz="2400" b="1" kern="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giấy</a:t>
            </a:r>
            <a:r>
              <a:rPr lang="en-US" sz="2400" b="1" kern="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vẽ</a:t>
            </a:r>
            <a:r>
              <a:rPr lang="en-US" sz="2400" b="1" kern="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chì</a:t>
            </a:r>
            <a:r>
              <a:rPr lang="en-US" sz="2400" b="1" kern="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tẩy</a:t>
            </a:r>
            <a:r>
              <a:rPr lang="en-US" sz="2400" b="1" kern="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màu</a:t>
            </a:r>
            <a:r>
              <a:rPr lang="en-US" sz="2400" b="1" kern="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.</a:t>
            </a:r>
          </a:p>
        </p:txBody>
      </p:sp>
      <p:pic>
        <p:nvPicPr>
          <p:cNvPr id="5" name="Picture 11" descr="crayon_drawing_h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87068" y="2618867"/>
            <a:ext cx="2124858" cy="2024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5334"/>
          <a:stretch>
            <a:fillRect/>
          </a:stretch>
        </p:blipFill>
        <p:spPr>
          <a:xfrm rot="-6318739">
            <a:off x="-2629612" y="3061483"/>
            <a:ext cx="6554623" cy="4751023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23767">
            <a:off x="7812733" y="272989"/>
            <a:ext cx="1644654" cy="729856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92950">
            <a:off x="5256335" y="48308"/>
            <a:ext cx="630109" cy="878478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913198"/>
            <a:ext cx="1461570" cy="143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677136"/>
            <a:ext cx="1461570" cy="2046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126" y="4500544"/>
            <a:ext cx="1544532" cy="2046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16242"/>
            <a:ext cx="1790700" cy="2727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388" y="3268118"/>
            <a:ext cx="2295750" cy="281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06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143002" y="-154196"/>
            <a:ext cx="155185" cy="30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6810" tIns="38405" rIns="76810" bIns="38405" numCol="1" anchor="ctr" anchorCtr="0" compatLnSpc="1">
            <a:prstTxWarp prst="textNoShape">
              <a:avLst/>
            </a:prstTxWarp>
            <a:spAutoFit/>
          </a:bodyPr>
          <a:lstStyle/>
          <a:p>
            <a:pPr defTabSz="512060"/>
            <a:endParaRPr lang="en-US" sz="1500">
              <a:solidFill>
                <a:prstClr val="black"/>
              </a:solidFill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143002" y="-154196"/>
            <a:ext cx="155185" cy="30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6810" tIns="38405" rIns="76810" bIns="38405" numCol="1" anchor="ctr" anchorCtr="0" compatLnSpc="1">
            <a:prstTxWarp prst="textNoShape">
              <a:avLst/>
            </a:prstTxWarp>
            <a:spAutoFit/>
          </a:bodyPr>
          <a:lstStyle/>
          <a:p>
            <a:pPr defTabSz="512060"/>
            <a:endParaRPr lang="en-US" sz="1500">
              <a:solidFill>
                <a:prstClr val="black"/>
              </a:solidFill>
            </a:endParaRP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1143002" y="-154196"/>
            <a:ext cx="155185" cy="30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6810" tIns="38405" rIns="76810" bIns="38405" numCol="1" anchor="ctr" anchorCtr="0" compatLnSpc="1">
            <a:prstTxWarp prst="textNoShape">
              <a:avLst/>
            </a:prstTxWarp>
            <a:spAutoFit/>
          </a:bodyPr>
          <a:lstStyle/>
          <a:p>
            <a:pPr defTabSz="512060"/>
            <a:endParaRPr lang="en-US" sz="150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55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583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752" y="1828800"/>
            <a:ext cx="2362200" cy="179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181" y="1828800"/>
            <a:ext cx="2539410" cy="1874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752" y="4112955"/>
            <a:ext cx="2362200" cy="1776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181" y="4038600"/>
            <a:ext cx="2539411" cy="192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7"/>
          <p:cNvCxnSpPr>
            <a:cxnSpLocks noChangeShapeType="1"/>
          </p:cNvCxnSpPr>
          <p:nvPr/>
        </p:nvCxnSpPr>
        <p:spPr bwMode="auto">
          <a:xfrm>
            <a:off x="3551628" y="1631756"/>
            <a:ext cx="0" cy="438912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261852" y="1676397"/>
            <a:ext cx="3090948" cy="4358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1" u="sng" kern="0">
                <a:solidFill>
                  <a:srgbClr val="FF0000"/>
                </a:solidFill>
                <a:latin typeface="Times New Roman" pitchFamily="18" charset="0"/>
              </a:rPr>
              <a:t>Câu 1:</a:t>
            </a:r>
            <a:r>
              <a:rPr lang="en-US" b="1" kern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lvl="0" algn="just" defTabSz="914400" eaLnBrk="0" fontAlgn="base" hangingPunct="0">
              <a:spcBef>
                <a:spcPct val="20000"/>
              </a:spcBef>
            </a:pPr>
            <a:r>
              <a:rPr lang="it-IT" b="1" kern="0">
                <a:solidFill>
                  <a:srgbClr val="000000"/>
                </a:solidFill>
                <a:latin typeface="Times New Roman"/>
                <a:ea typeface="Times New Roman"/>
              </a:rPr>
              <a:t>? 4 bức tranh vẽ những con vật gì?</a:t>
            </a:r>
            <a:endParaRPr lang="en-US" b="1" ker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 algn="just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it-IT" b="1" kern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r>
              <a:rPr lang="en-US" b="1" u="sng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</a:t>
            </a:r>
          </a:p>
          <a:p>
            <a:pPr lvl="0" algn="just" defTabSz="914400" eaLnBrk="0" fontAlgn="base" hangingPunct="0">
              <a:spcBef>
                <a:spcPct val="20000"/>
              </a:spcBef>
            </a:pPr>
            <a:r>
              <a:rPr lang="it-IT" b="1" kern="0">
                <a:solidFill>
                  <a:srgbClr val="000000"/>
                </a:solidFill>
                <a:latin typeface="Times New Roman"/>
                <a:ea typeface="Times New Roman"/>
              </a:rPr>
              <a:t>? Đâu là hình ảnh chính? Đâu là hình ảnh phụ?</a:t>
            </a:r>
          </a:p>
          <a:p>
            <a:pPr lvl="0" algn="just" defTabSz="914400" eaLnBrk="0" fontAlgn="base" hangingPunct="0">
              <a:spcBef>
                <a:spcPct val="20000"/>
              </a:spcBef>
            </a:pPr>
            <a:r>
              <a:rPr lang="en-US" b="1" u="sng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3:</a:t>
            </a:r>
          </a:p>
          <a:p>
            <a:pPr lvl="0" algn="just" defTabSz="914400" eaLnBrk="0" fontAlgn="base" hangingPunct="0">
              <a:spcBef>
                <a:spcPct val="20000"/>
              </a:spcBef>
            </a:pPr>
            <a:r>
              <a:rPr lang="it-IT" b="1" kern="0">
                <a:solidFill>
                  <a:srgbClr val="000000"/>
                </a:solidFill>
                <a:latin typeface="Times New Roman"/>
                <a:ea typeface="Times New Roman"/>
              </a:rPr>
              <a:t>? Các dáng con vật trong tranh được diễn tả như thế nào?</a:t>
            </a:r>
            <a:endParaRPr lang="en-US" b="1" ker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 algn="just" defTabSz="914400" eaLnBrk="0" fontAlgn="base" hangingPunct="0">
              <a:spcBef>
                <a:spcPct val="20000"/>
              </a:spcBef>
            </a:pPr>
            <a:r>
              <a:rPr lang="it-IT" b="1" u="sng" kern="0">
                <a:solidFill>
                  <a:srgbClr val="FF0000"/>
                </a:solidFill>
                <a:latin typeface="Times New Roman"/>
                <a:ea typeface="Times New Roman"/>
              </a:rPr>
              <a:t>Câu 4:</a:t>
            </a:r>
          </a:p>
          <a:p>
            <a:pPr lvl="0" algn="just" defTabSz="914400" eaLnBrk="0" fontAlgn="base" hangingPunct="0">
              <a:spcBef>
                <a:spcPct val="20000"/>
              </a:spcBef>
            </a:pPr>
            <a:r>
              <a:rPr lang="it-IT" b="1" kern="0">
                <a:solidFill>
                  <a:srgbClr val="000000"/>
                </a:solidFill>
                <a:latin typeface="Times New Roman"/>
                <a:ea typeface="Times New Roman"/>
              </a:rPr>
              <a:t>? Với đề tài mười hai con giáp em sẽ vẽ con vật gì? Em sẽ chọn những hình ảnh nào?</a:t>
            </a:r>
            <a:endParaRPr lang="en-US" b="1" kern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261851" y="259083"/>
            <a:ext cx="8499740" cy="1569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“AI NHANH NHẤT”</a:t>
            </a:r>
          </a:p>
          <a:p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 chơi: Nhìn tranh và trả lời câu hỏi. Ai có câu trả lời nhanh và đúng sẽ được tính 10 điểm</a:t>
            </a:r>
          </a:p>
          <a:p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77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0D8D60-22B5-15D1-EF52-798A35274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00012"/>
            <a:ext cx="8801100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36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528953-20A4-0A2B-753B-7A7DEF11F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85725"/>
            <a:ext cx="893445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87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1D8ECE-C194-28B8-D564-AB17A325E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4762"/>
            <a:ext cx="893445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93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Mĩ thuật cánh diều lớp 7: Chủ đề: Động vật quanh em- Bài 9: 12 con giáp">
            <a:hlinkClick r:id="" action="ppaction://media"/>
            <a:extLst>
              <a:ext uri="{FF2B5EF4-FFF2-40B4-BE49-F238E27FC236}">
                <a16:creationId xmlns:a16="http://schemas.microsoft.com/office/drawing/2014/main" id="{40295C5F-EE7C-DB71-8D9F-3ED297A26AE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85800" y="911803"/>
            <a:ext cx="7620000" cy="501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3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345</Words>
  <Application>Microsoft Office PowerPoint</Application>
  <PresentationFormat>On-screen Show (4:3)</PresentationFormat>
  <Paragraphs>46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VNI-Times</vt:lpstr>
      <vt:lpstr>Office Theme</vt:lpstr>
      <vt:lpstr>1_Office Theme</vt:lpstr>
      <vt:lpstr>2_Office Theme</vt:lpstr>
      <vt:lpstr>3_Office Theme</vt:lpstr>
      <vt:lpstr>4_Office Theme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STD_DELL</cp:lastModifiedBy>
  <cp:revision>14</cp:revision>
  <dcterms:created xsi:type="dcterms:W3CDTF">2022-10-12T12:31:14Z</dcterms:created>
  <dcterms:modified xsi:type="dcterms:W3CDTF">2025-01-23T01:44:15Z</dcterms:modified>
</cp:coreProperties>
</file>