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50" d="100"/>
          <a:sy n="50" d="100"/>
        </p:scale>
        <p:origin x="-965"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A6BB99EB-0E86-4FEA-A9C4-501D4E755A2B}"/>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5" name="Footer Placeholder 4">
            <a:extLst>
              <a:ext uri="{FF2B5EF4-FFF2-40B4-BE49-F238E27FC236}">
                <a16:creationId xmlns:a16="http://schemas.microsoft.com/office/drawing/2014/main" xmlns=""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84E866-B322-455F-AC32-8C164B8CD9C7}"/>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5" name="Footer Placeholder 4">
            <a:extLst>
              <a:ext uri="{FF2B5EF4-FFF2-40B4-BE49-F238E27FC236}">
                <a16:creationId xmlns:a16="http://schemas.microsoft.com/office/drawing/2014/main" xmlns=""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90EEBE1-2BAF-4C94-8403-6E8454F9BC46}"/>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5" name="Footer Placeholder 4">
            <a:extLst>
              <a:ext uri="{FF2B5EF4-FFF2-40B4-BE49-F238E27FC236}">
                <a16:creationId xmlns:a16="http://schemas.microsoft.com/office/drawing/2014/main" xmlns=""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589105E-DF25-4F38-BDE2-9B00C2C44FC6}"/>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6" name="Footer Placeholder 5">
            <a:extLst>
              <a:ext uri="{FF2B5EF4-FFF2-40B4-BE49-F238E27FC236}">
                <a16:creationId xmlns:a16="http://schemas.microsoft.com/office/drawing/2014/main" xmlns=""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DBB3B14-C886-4F84-9FD5-11C8320E1FED}"/>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8" name="Footer Placeholder 7">
            <a:extLst>
              <a:ext uri="{FF2B5EF4-FFF2-40B4-BE49-F238E27FC236}">
                <a16:creationId xmlns:a16="http://schemas.microsoft.com/office/drawing/2014/main" xmlns=""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F54FEF9-8D09-4091-BE99-B6264EBD34B3}"/>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4" name="Footer Placeholder 3">
            <a:extLst>
              <a:ext uri="{FF2B5EF4-FFF2-40B4-BE49-F238E27FC236}">
                <a16:creationId xmlns:a16="http://schemas.microsoft.com/office/drawing/2014/main" xmlns=""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42A62B2-A6D1-4A6F-8B20-80606F478544}"/>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3" name="Footer Placeholder 2">
            <a:extLst>
              <a:ext uri="{FF2B5EF4-FFF2-40B4-BE49-F238E27FC236}">
                <a16:creationId xmlns:a16="http://schemas.microsoft.com/office/drawing/2014/main" xmlns=""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235F890-BB8A-49E1-880A-924FD6FE4026}"/>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6" name="Footer Placeholder 5">
            <a:extLst>
              <a:ext uri="{FF2B5EF4-FFF2-40B4-BE49-F238E27FC236}">
                <a16:creationId xmlns:a16="http://schemas.microsoft.com/office/drawing/2014/main" xmlns=""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xmlns=""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BAF67FF-F8F1-4B22-A471-9317ED3A25F0}"/>
              </a:ext>
            </a:extLst>
          </p:cNvPr>
          <p:cNvSpPr>
            <a:spLocks noGrp="1"/>
          </p:cNvSpPr>
          <p:nvPr>
            <p:ph type="dt" sz="half" idx="10"/>
          </p:nvPr>
        </p:nvSpPr>
        <p:spPr/>
        <p:txBody>
          <a:bodyPr/>
          <a:lstStyle/>
          <a:p>
            <a:fld id="{3133F5E9-5DAC-4C4A-9DF5-C2B87276BCC8}" type="datetimeFigureOut">
              <a:rPr lang="en-US" smtClean="0"/>
              <a:t>2/5/2025</a:t>
            </a:fld>
            <a:endParaRPr lang="en-US" dirty="0"/>
          </a:p>
        </p:txBody>
      </p:sp>
      <p:sp>
        <p:nvSpPr>
          <p:cNvPr id="6" name="Footer Placeholder 5">
            <a:extLst>
              <a:ext uri="{FF2B5EF4-FFF2-40B4-BE49-F238E27FC236}">
                <a16:creationId xmlns:a16="http://schemas.microsoft.com/office/drawing/2014/main" xmlns=""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2/5/2025</a:t>
            </a:fld>
            <a:endParaRPr lang="en-US" dirty="0"/>
          </a:p>
        </p:txBody>
      </p:sp>
      <p:sp>
        <p:nvSpPr>
          <p:cNvPr id="5" name="Footer Placeholder 4">
            <a:extLst>
              <a:ext uri="{FF2B5EF4-FFF2-40B4-BE49-F238E27FC236}">
                <a16:creationId xmlns:a16="http://schemas.microsoft.com/office/drawing/2014/main" xmlns=""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xmlns=""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AA65E432-C1E6-4C36-BF8E-2DA25E65DC32}"/>
              </a:ext>
              <a:ext uri="{C183D7F6-B498-43B3-948B-1728B52AA6E4}">
                <adec:decorative xmlns:adec="http://schemas.microsoft.com/office/drawing/2017/decorative" xmlns=""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xmlns="" id="{D05F6415-1E7C-453D-B6B7-DBF76BDA691B}"/>
              </a:ext>
            </a:extLst>
          </p:cNvPr>
          <p:cNvSpPr>
            <a:spLocks noGrp="1"/>
          </p:cNvSpPr>
          <p:nvPr>
            <p:ph type="subTitle" idx="1"/>
          </p:nvPr>
        </p:nvSpPr>
        <p:spPr>
          <a:xfrm>
            <a:off x="3148913" y="5121768"/>
            <a:ext cx="6696740" cy="761350"/>
          </a:xfrm>
        </p:spPr>
        <p:txBody>
          <a:bodyPr>
            <a:normAutofit/>
          </a:bodyPr>
          <a:lstStyle/>
          <a:p>
            <a:pPr algn="l"/>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Nguyễn</a:t>
            </a:r>
            <a:r>
              <a:rPr lang="en-US" sz="28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Thị</a:t>
            </a:r>
            <a:r>
              <a:rPr lang="en-US" sz="28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Vin</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15" name="1" descr="Clipboard">
            <a:extLst>
              <a:ext uri="{FF2B5EF4-FFF2-40B4-BE49-F238E27FC236}">
                <a16:creationId xmlns:a16="http://schemas.microsoft.com/office/drawing/2014/main" xmlns=""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xmlns=""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xmlns=""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0520790">
            <a:off x="10917677" y="783939"/>
            <a:ext cx="1488402" cy="1488402"/>
          </a:xfrm>
          <a:prstGeom prst="rect">
            <a:avLst/>
          </a:prstGeom>
        </p:spPr>
      </p:pic>
      <p:sp>
        <p:nvSpPr>
          <p:cNvPr id="6" name="Rectangle 5"/>
          <p:cNvSpPr/>
          <p:nvPr/>
        </p:nvSpPr>
        <p:spPr>
          <a:xfrm>
            <a:off x="-119814" y="2362173"/>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xmlns=""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xmlns=""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xmlns=""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xmlns=""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xmlns=""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xmlns=""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xmlns=""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xmlns=""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xmlns=""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r</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xmlns=""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xmln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xmlns=""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xmlns="" id="{AA65E432-C1E6-4C36-BF8E-2DA25E65DC32}"/>
              </a:ext>
              <a:ext uri="{C183D7F6-B498-43B3-948B-1728B52AA6E4}">
                <adec:decorative xmlns:adec="http://schemas.microsoft.com/office/drawing/2017/decorative" xmlns=""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xmlns=""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xmlns=""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xmlns=""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xmlns=""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xmlns=""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xmlns=""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xmlns=""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xmlns=""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xmlns=""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xmlns=""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xmlns=""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xmlns=""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xmlns=""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xmlns=""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xmlns=""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xmlns=""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xmlns=""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xmlns=""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xmlns=""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xmlns=""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xmlns=""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xmlns=""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xmlns=""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xmlns=""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xmlns=""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xmlns=""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51176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xmlns="" val="1119886559"/>
                    </a:ext>
                  </a:extLst>
                </a:gridCol>
                <a:gridCol w="3835074">
                  <a:extLst>
                    <a:ext uri="{9D8B030D-6E8A-4147-A177-3AD203B41FA5}">
                      <a16:colId xmlns:a16="http://schemas.microsoft.com/office/drawing/2014/main" xmlns=""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689601159"/>
                  </a:ext>
                </a:extLst>
              </a:tr>
            </a:tbl>
          </a:graphicData>
        </a:graphic>
      </p:graphicFrame>
    </p:spTree>
    <p:extLst>
      <p:ext uri="{BB962C8B-B14F-4D97-AF65-F5344CB8AC3E}">
        <p14:creationId xmlns:p14="http://schemas.microsoft.com/office/powerpoint/2010/main" val="4116138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xmlns=""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xmlns=""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xmlns="" val="1217471492"/>
                    </a:ext>
                  </a:extLst>
                </a:gridCol>
                <a:gridCol w="3616903">
                  <a:extLst>
                    <a:ext uri="{9D8B030D-6E8A-4147-A177-3AD203B41FA5}">
                      <a16:colId xmlns:a16="http://schemas.microsoft.com/office/drawing/2014/main" xmlns=""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4087763940"/>
                  </a:ext>
                </a:extLst>
              </a:tr>
            </a:tbl>
          </a:graphicData>
        </a:graphic>
      </p:graphicFrame>
    </p:spTree>
    <p:extLst>
      <p:ext uri="{BB962C8B-B14F-4D97-AF65-F5344CB8AC3E}">
        <p14:creationId xmlns:p14="http://schemas.microsoft.com/office/powerpoint/2010/main" val="2705090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xmlns=""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xmlns=""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1536</TotalTime>
  <Words>1489</Words>
  <Application>Microsoft Office PowerPoint</Application>
  <PresentationFormat>Custom</PresentationFormat>
  <Paragraphs>115</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Administrator</cp:lastModifiedBy>
  <cp:revision>78</cp:revision>
  <dcterms:created xsi:type="dcterms:W3CDTF">2021-06-07T13:44:30Z</dcterms:created>
  <dcterms:modified xsi:type="dcterms:W3CDTF">2025-02-05T14:33:35Z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