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7" r:id="rId3"/>
  </p:sldMasterIdLst>
  <p:notesMasterIdLst>
    <p:notesMasterId r:id="rId34"/>
  </p:notesMasterIdLst>
  <p:sldIdLst>
    <p:sldId id="256" r:id="rId4"/>
    <p:sldId id="257" r:id="rId5"/>
    <p:sldId id="394" r:id="rId6"/>
    <p:sldId id="395" r:id="rId7"/>
    <p:sldId id="380" r:id="rId8"/>
    <p:sldId id="379" r:id="rId9"/>
    <p:sldId id="381" r:id="rId10"/>
    <p:sldId id="383" r:id="rId11"/>
    <p:sldId id="318" r:id="rId12"/>
    <p:sldId id="322" r:id="rId13"/>
    <p:sldId id="392" r:id="rId14"/>
    <p:sldId id="405" r:id="rId15"/>
    <p:sldId id="407" r:id="rId16"/>
    <p:sldId id="403" r:id="rId17"/>
    <p:sldId id="397" r:id="rId18"/>
    <p:sldId id="303" r:id="rId19"/>
    <p:sldId id="338" r:id="rId20"/>
    <p:sldId id="408" r:id="rId21"/>
    <p:sldId id="393" r:id="rId22"/>
    <p:sldId id="409" r:id="rId23"/>
    <p:sldId id="410" r:id="rId24"/>
    <p:sldId id="411" r:id="rId25"/>
    <p:sldId id="412" r:id="rId26"/>
    <p:sldId id="414" r:id="rId27"/>
    <p:sldId id="416" r:id="rId28"/>
    <p:sldId id="423" r:id="rId29"/>
    <p:sldId id="418" r:id="rId30"/>
    <p:sldId id="424" r:id="rId31"/>
    <p:sldId id="425" r:id="rId32"/>
    <p:sldId id="426" r:id="rId33"/>
  </p:sldIdLst>
  <p:sldSz cx="18288000" cy="10287000"/>
  <p:notesSz cx="6858000" cy="9144000"/>
  <p:embeddedFontLst>
    <p:embeddedFont>
      <p:font typeface="Cambria Math" panose="02040503050406030204" pitchFamily="18" charset="0"/>
      <p:regular r:id="rId35"/>
    </p:embeddedFont>
    <p:embeddedFont>
      <p:font typeface="Merriweather" panose="00000500000000000000" pitchFamily="2" charset="0"/>
      <p:regular r:id="rId36"/>
      <p:bold r:id="rId37"/>
      <p:italic r:id="rId38"/>
      <p:boldItalic r:id="rId39"/>
    </p:embeddedFont>
    <p:embeddedFont>
      <p:font typeface="Merriweather Black" panose="00000A00000000000000" pitchFamily="2" charset="0"/>
      <p:bold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02D8"/>
    <a:srgbClr val="66FFFF"/>
    <a:srgbClr val="EAFCFC"/>
    <a:srgbClr val="FFCCFF"/>
    <a:srgbClr val="438AD9"/>
    <a:srgbClr val="05015F"/>
    <a:srgbClr val="75F3BA"/>
    <a:srgbClr val="13015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74" autoAdjust="0"/>
    <p:restoredTop sz="94622" autoAdjust="0"/>
  </p:normalViewPr>
  <p:slideViewPr>
    <p:cSldViewPr>
      <p:cViewPr varScale="1">
        <p:scale>
          <a:sx n="37" d="100"/>
          <a:sy n="37" d="100"/>
        </p:scale>
        <p:origin x="302"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5.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ACD7EC-8160-4F6F-8B91-FAB4358242AE}" type="datetimeFigureOut">
              <a:rPr lang="en-US" smtClean="0"/>
              <a:t>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BCA1D0-31EE-4614-BDCE-338CB48A6983}" type="slidenum">
              <a:rPr lang="en-US" smtClean="0"/>
              <a:t>‹#›</a:t>
            </a:fld>
            <a:endParaRPr lang="en-US"/>
          </a:p>
        </p:txBody>
      </p:sp>
    </p:spTree>
    <p:extLst>
      <p:ext uri="{BB962C8B-B14F-4D97-AF65-F5344CB8AC3E}">
        <p14:creationId xmlns:p14="http://schemas.microsoft.com/office/powerpoint/2010/main" val="2794781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6"/>
        <p:cNvGrpSpPr/>
        <p:nvPr/>
      </p:nvGrpSpPr>
      <p:grpSpPr>
        <a:xfrm>
          <a:off x="0" y="0"/>
          <a:ext cx="0" cy="0"/>
          <a:chOff x="0" y="0"/>
          <a:chExt cx="0" cy="0"/>
        </a:xfrm>
      </p:grpSpPr>
      <p:sp>
        <p:nvSpPr>
          <p:cNvPr id="2227" name="Google Shape;2227;g131cd8db3ce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8" name="Google Shape;2228;g131cd8db3ce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790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132c0d347f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5" name="Google Shape;2105;g132c0d347f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2292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7"/>
        <p:cNvGrpSpPr/>
        <p:nvPr/>
      </p:nvGrpSpPr>
      <p:grpSpPr>
        <a:xfrm>
          <a:off x="0" y="0"/>
          <a:ext cx="0" cy="0"/>
          <a:chOff x="0" y="0"/>
          <a:chExt cx="0" cy="0"/>
        </a:xfrm>
      </p:grpSpPr>
      <p:sp>
        <p:nvSpPr>
          <p:cNvPr id="2828" name="Google Shape;2828;g132c0d347fb_0_1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9" name="Google Shape;2829;g132c0d347fb_0_1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7162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132c0d347f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5" name="Google Shape;2105;g132c0d347f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8456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8"/>
        <p:cNvGrpSpPr/>
        <p:nvPr/>
      </p:nvGrpSpPr>
      <p:grpSpPr>
        <a:xfrm>
          <a:off x="0" y="0"/>
          <a:ext cx="0" cy="0"/>
          <a:chOff x="0" y="0"/>
          <a:chExt cx="0" cy="0"/>
        </a:xfrm>
      </p:grpSpPr>
      <p:grpSp>
        <p:nvGrpSpPr>
          <p:cNvPr id="119" name="Google Shape;119;p4"/>
          <p:cNvGrpSpPr/>
          <p:nvPr/>
        </p:nvGrpSpPr>
        <p:grpSpPr>
          <a:xfrm>
            <a:off x="-70549" y="-63670"/>
            <a:ext cx="18429098" cy="10414340"/>
            <a:chOff x="-35275" y="-31835"/>
            <a:chExt cx="9214549" cy="5207170"/>
          </a:xfrm>
        </p:grpSpPr>
        <p:grpSp>
          <p:nvGrpSpPr>
            <p:cNvPr id="120" name="Google Shape;120;p4"/>
            <p:cNvGrpSpPr/>
            <p:nvPr/>
          </p:nvGrpSpPr>
          <p:grpSpPr>
            <a:xfrm>
              <a:off x="-35275" y="-31835"/>
              <a:ext cx="4607271" cy="2603603"/>
              <a:chOff x="987999" y="461925"/>
              <a:chExt cx="1514404" cy="1507151"/>
            </a:xfrm>
          </p:grpSpPr>
          <p:grpSp>
            <p:nvGrpSpPr>
              <p:cNvPr id="121" name="Google Shape;121;p4"/>
              <p:cNvGrpSpPr/>
              <p:nvPr/>
            </p:nvGrpSpPr>
            <p:grpSpPr>
              <a:xfrm>
                <a:off x="987999" y="461925"/>
                <a:ext cx="1514401" cy="1506302"/>
                <a:chOff x="987999" y="461925"/>
                <a:chExt cx="1514401" cy="1506302"/>
              </a:xfrm>
            </p:grpSpPr>
            <p:cxnSp>
              <p:nvCxnSpPr>
                <p:cNvPr id="122" name="Google Shape;122;p4"/>
                <p:cNvCxnSpPr/>
                <p:nvPr/>
              </p:nvCxnSpPr>
              <p:spPr>
                <a:xfrm>
                  <a:off x="9879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23" name="Google Shape;123;p4"/>
                <p:cNvCxnSpPr/>
                <p:nvPr/>
              </p:nvCxnSpPr>
              <p:spPr>
                <a:xfrm>
                  <a:off x="11772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24" name="Google Shape;124;p4"/>
                <p:cNvCxnSpPr/>
                <p:nvPr/>
              </p:nvCxnSpPr>
              <p:spPr>
                <a:xfrm>
                  <a:off x="13665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25" name="Google Shape;125;p4"/>
                <p:cNvCxnSpPr/>
                <p:nvPr/>
              </p:nvCxnSpPr>
              <p:spPr>
                <a:xfrm>
                  <a:off x="15558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26" name="Google Shape;126;p4"/>
                <p:cNvCxnSpPr/>
                <p:nvPr/>
              </p:nvCxnSpPr>
              <p:spPr>
                <a:xfrm>
                  <a:off x="17451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27" name="Google Shape;127;p4"/>
                <p:cNvCxnSpPr/>
                <p:nvPr/>
              </p:nvCxnSpPr>
              <p:spPr>
                <a:xfrm>
                  <a:off x="19344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28" name="Google Shape;128;p4"/>
                <p:cNvCxnSpPr/>
                <p:nvPr/>
              </p:nvCxnSpPr>
              <p:spPr>
                <a:xfrm>
                  <a:off x="21237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29" name="Google Shape;129;p4"/>
                <p:cNvCxnSpPr/>
                <p:nvPr/>
              </p:nvCxnSpPr>
              <p:spPr>
                <a:xfrm>
                  <a:off x="23130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30" name="Google Shape;130;p4"/>
                <p:cNvCxnSpPr/>
                <p:nvPr/>
              </p:nvCxnSpPr>
              <p:spPr>
                <a:xfrm>
                  <a:off x="2502400" y="461925"/>
                  <a:ext cx="0" cy="1506300"/>
                </a:xfrm>
                <a:prstGeom prst="straightConnector1">
                  <a:avLst/>
                </a:prstGeom>
                <a:noFill/>
                <a:ln w="9525" cap="flat" cmpd="sng">
                  <a:solidFill>
                    <a:schemeClr val="dk2"/>
                  </a:solidFill>
                  <a:prstDash val="solid"/>
                  <a:round/>
                  <a:headEnd type="none" w="med" len="med"/>
                  <a:tailEnd type="none" w="med" len="med"/>
                </a:ln>
              </p:spPr>
            </p:cxnSp>
          </p:grpSp>
          <p:grpSp>
            <p:nvGrpSpPr>
              <p:cNvPr id="131" name="Google Shape;131;p4"/>
              <p:cNvGrpSpPr/>
              <p:nvPr/>
            </p:nvGrpSpPr>
            <p:grpSpPr>
              <a:xfrm>
                <a:off x="987999" y="461927"/>
                <a:ext cx="1514404" cy="1507149"/>
                <a:chOff x="987999" y="461927"/>
                <a:chExt cx="1514404" cy="1507149"/>
              </a:xfrm>
            </p:grpSpPr>
            <p:cxnSp>
              <p:nvCxnSpPr>
                <p:cNvPr id="132" name="Google Shape;132;p4"/>
                <p:cNvCxnSpPr/>
                <p:nvPr/>
              </p:nvCxnSpPr>
              <p:spPr>
                <a:xfrm>
                  <a:off x="988003" y="461927"/>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33" name="Google Shape;133;p4"/>
                <p:cNvCxnSpPr/>
                <p:nvPr/>
              </p:nvCxnSpPr>
              <p:spPr>
                <a:xfrm>
                  <a:off x="987999" y="67723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34" name="Google Shape;134;p4"/>
                <p:cNvCxnSpPr/>
                <p:nvPr/>
              </p:nvCxnSpPr>
              <p:spPr>
                <a:xfrm>
                  <a:off x="987999" y="892542"/>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35" name="Google Shape;135;p4"/>
                <p:cNvCxnSpPr/>
                <p:nvPr/>
              </p:nvCxnSpPr>
              <p:spPr>
                <a:xfrm>
                  <a:off x="987999" y="110784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36" name="Google Shape;136;p4"/>
                <p:cNvCxnSpPr/>
                <p:nvPr/>
              </p:nvCxnSpPr>
              <p:spPr>
                <a:xfrm>
                  <a:off x="987999" y="132315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37" name="Google Shape;137;p4"/>
                <p:cNvCxnSpPr/>
                <p:nvPr/>
              </p:nvCxnSpPr>
              <p:spPr>
                <a:xfrm>
                  <a:off x="987999" y="1538461"/>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38" name="Google Shape;138;p4"/>
                <p:cNvCxnSpPr/>
                <p:nvPr/>
              </p:nvCxnSpPr>
              <p:spPr>
                <a:xfrm>
                  <a:off x="987999" y="175376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39" name="Google Shape;139;p4"/>
                <p:cNvCxnSpPr/>
                <p:nvPr/>
              </p:nvCxnSpPr>
              <p:spPr>
                <a:xfrm>
                  <a:off x="988003" y="1969076"/>
                  <a:ext cx="15144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140" name="Google Shape;140;p4"/>
            <p:cNvGrpSpPr/>
            <p:nvPr/>
          </p:nvGrpSpPr>
          <p:grpSpPr>
            <a:xfrm>
              <a:off x="4572003" y="-31835"/>
              <a:ext cx="4607271" cy="2603603"/>
              <a:chOff x="987999" y="461925"/>
              <a:chExt cx="1514404" cy="1507151"/>
            </a:xfrm>
          </p:grpSpPr>
          <p:grpSp>
            <p:nvGrpSpPr>
              <p:cNvPr id="141" name="Google Shape;141;p4"/>
              <p:cNvGrpSpPr/>
              <p:nvPr/>
            </p:nvGrpSpPr>
            <p:grpSpPr>
              <a:xfrm>
                <a:off x="987999" y="461925"/>
                <a:ext cx="1514401" cy="1506302"/>
                <a:chOff x="987999" y="461925"/>
                <a:chExt cx="1514401" cy="1506302"/>
              </a:xfrm>
            </p:grpSpPr>
            <p:cxnSp>
              <p:nvCxnSpPr>
                <p:cNvPr id="142" name="Google Shape;142;p4"/>
                <p:cNvCxnSpPr/>
                <p:nvPr/>
              </p:nvCxnSpPr>
              <p:spPr>
                <a:xfrm>
                  <a:off x="9879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43" name="Google Shape;143;p4"/>
                <p:cNvCxnSpPr/>
                <p:nvPr/>
              </p:nvCxnSpPr>
              <p:spPr>
                <a:xfrm>
                  <a:off x="11772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44" name="Google Shape;144;p4"/>
                <p:cNvCxnSpPr/>
                <p:nvPr/>
              </p:nvCxnSpPr>
              <p:spPr>
                <a:xfrm>
                  <a:off x="13665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45" name="Google Shape;145;p4"/>
                <p:cNvCxnSpPr/>
                <p:nvPr/>
              </p:nvCxnSpPr>
              <p:spPr>
                <a:xfrm>
                  <a:off x="15558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46" name="Google Shape;146;p4"/>
                <p:cNvCxnSpPr/>
                <p:nvPr/>
              </p:nvCxnSpPr>
              <p:spPr>
                <a:xfrm>
                  <a:off x="17451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47" name="Google Shape;147;p4"/>
                <p:cNvCxnSpPr/>
                <p:nvPr/>
              </p:nvCxnSpPr>
              <p:spPr>
                <a:xfrm>
                  <a:off x="19344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48" name="Google Shape;148;p4"/>
                <p:cNvCxnSpPr/>
                <p:nvPr/>
              </p:nvCxnSpPr>
              <p:spPr>
                <a:xfrm>
                  <a:off x="21237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49" name="Google Shape;149;p4"/>
                <p:cNvCxnSpPr/>
                <p:nvPr/>
              </p:nvCxnSpPr>
              <p:spPr>
                <a:xfrm>
                  <a:off x="23130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50" name="Google Shape;150;p4"/>
                <p:cNvCxnSpPr/>
                <p:nvPr/>
              </p:nvCxnSpPr>
              <p:spPr>
                <a:xfrm>
                  <a:off x="2502400" y="461925"/>
                  <a:ext cx="0" cy="1506300"/>
                </a:xfrm>
                <a:prstGeom prst="straightConnector1">
                  <a:avLst/>
                </a:prstGeom>
                <a:noFill/>
                <a:ln w="9525" cap="flat" cmpd="sng">
                  <a:solidFill>
                    <a:schemeClr val="dk2"/>
                  </a:solidFill>
                  <a:prstDash val="solid"/>
                  <a:round/>
                  <a:headEnd type="none" w="med" len="med"/>
                  <a:tailEnd type="none" w="med" len="med"/>
                </a:ln>
              </p:spPr>
            </p:cxnSp>
          </p:grpSp>
          <p:grpSp>
            <p:nvGrpSpPr>
              <p:cNvPr id="151" name="Google Shape;151;p4"/>
              <p:cNvGrpSpPr/>
              <p:nvPr/>
            </p:nvGrpSpPr>
            <p:grpSpPr>
              <a:xfrm>
                <a:off x="987999" y="461927"/>
                <a:ext cx="1514404" cy="1507149"/>
                <a:chOff x="987999" y="461927"/>
                <a:chExt cx="1514404" cy="1507149"/>
              </a:xfrm>
            </p:grpSpPr>
            <p:cxnSp>
              <p:nvCxnSpPr>
                <p:cNvPr id="152" name="Google Shape;152;p4"/>
                <p:cNvCxnSpPr/>
                <p:nvPr/>
              </p:nvCxnSpPr>
              <p:spPr>
                <a:xfrm>
                  <a:off x="988003" y="461927"/>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53" name="Google Shape;153;p4"/>
                <p:cNvCxnSpPr/>
                <p:nvPr/>
              </p:nvCxnSpPr>
              <p:spPr>
                <a:xfrm>
                  <a:off x="987999" y="67723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54" name="Google Shape;154;p4"/>
                <p:cNvCxnSpPr/>
                <p:nvPr/>
              </p:nvCxnSpPr>
              <p:spPr>
                <a:xfrm>
                  <a:off x="987999" y="892542"/>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55" name="Google Shape;155;p4"/>
                <p:cNvCxnSpPr/>
                <p:nvPr/>
              </p:nvCxnSpPr>
              <p:spPr>
                <a:xfrm>
                  <a:off x="987999" y="110784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56" name="Google Shape;156;p4"/>
                <p:cNvCxnSpPr/>
                <p:nvPr/>
              </p:nvCxnSpPr>
              <p:spPr>
                <a:xfrm>
                  <a:off x="987999" y="132315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57" name="Google Shape;157;p4"/>
                <p:cNvCxnSpPr/>
                <p:nvPr/>
              </p:nvCxnSpPr>
              <p:spPr>
                <a:xfrm>
                  <a:off x="987999" y="1538461"/>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58" name="Google Shape;158;p4"/>
                <p:cNvCxnSpPr/>
                <p:nvPr/>
              </p:nvCxnSpPr>
              <p:spPr>
                <a:xfrm>
                  <a:off x="987999" y="175376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59" name="Google Shape;159;p4"/>
                <p:cNvCxnSpPr/>
                <p:nvPr/>
              </p:nvCxnSpPr>
              <p:spPr>
                <a:xfrm>
                  <a:off x="988003" y="1969076"/>
                  <a:ext cx="15144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160" name="Google Shape;160;p4"/>
            <p:cNvGrpSpPr/>
            <p:nvPr/>
          </p:nvGrpSpPr>
          <p:grpSpPr>
            <a:xfrm>
              <a:off x="-35275" y="2571732"/>
              <a:ext cx="4607271" cy="2603603"/>
              <a:chOff x="987999" y="461925"/>
              <a:chExt cx="1514404" cy="1507151"/>
            </a:xfrm>
          </p:grpSpPr>
          <p:grpSp>
            <p:nvGrpSpPr>
              <p:cNvPr id="161" name="Google Shape;161;p4"/>
              <p:cNvGrpSpPr/>
              <p:nvPr/>
            </p:nvGrpSpPr>
            <p:grpSpPr>
              <a:xfrm>
                <a:off x="987999" y="461925"/>
                <a:ext cx="1514401" cy="1506302"/>
                <a:chOff x="987999" y="461925"/>
                <a:chExt cx="1514401" cy="1506302"/>
              </a:xfrm>
            </p:grpSpPr>
            <p:cxnSp>
              <p:nvCxnSpPr>
                <p:cNvPr id="162" name="Google Shape;162;p4"/>
                <p:cNvCxnSpPr/>
                <p:nvPr/>
              </p:nvCxnSpPr>
              <p:spPr>
                <a:xfrm>
                  <a:off x="9879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63" name="Google Shape;163;p4"/>
                <p:cNvCxnSpPr/>
                <p:nvPr/>
              </p:nvCxnSpPr>
              <p:spPr>
                <a:xfrm>
                  <a:off x="11772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64" name="Google Shape;164;p4"/>
                <p:cNvCxnSpPr/>
                <p:nvPr/>
              </p:nvCxnSpPr>
              <p:spPr>
                <a:xfrm>
                  <a:off x="13665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65" name="Google Shape;165;p4"/>
                <p:cNvCxnSpPr/>
                <p:nvPr/>
              </p:nvCxnSpPr>
              <p:spPr>
                <a:xfrm>
                  <a:off x="15558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66" name="Google Shape;166;p4"/>
                <p:cNvCxnSpPr/>
                <p:nvPr/>
              </p:nvCxnSpPr>
              <p:spPr>
                <a:xfrm>
                  <a:off x="17451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67" name="Google Shape;167;p4"/>
                <p:cNvCxnSpPr/>
                <p:nvPr/>
              </p:nvCxnSpPr>
              <p:spPr>
                <a:xfrm>
                  <a:off x="19344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68" name="Google Shape;168;p4"/>
                <p:cNvCxnSpPr/>
                <p:nvPr/>
              </p:nvCxnSpPr>
              <p:spPr>
                <a:xfrm>
                  <a:off x="21237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69" name="Google Shape;169;p4"/>
                <p:cNvCxnSpPr/>
                <p:nvPr/>
              </p:nvCxnSpPr>
              <p:spPr>
                <a:xfrm>
                  <a:off x="23130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70" name="Google Shape;170;p4"/>
                <p:cNvCxnSpPr/>
                <p:nvPr/>
              </p:nvCxnSpPr>
              <p:spPr>
                <a:xfrm>
                  <a:off x="2502400" y="461925"/>
                  <a:ext cx="0" cy="1506300"/>
                </a:xfrm>
                <a:prstGeom prst="straightConnector1">
                  <a:avLst/>
                </a:prstGeom>
                <a:noFill/>
                <a:ln w="9525" cap="flat" cmpd="sng">
                  <a:solidFill>
                    <a:schemeClr val="dk2"/>
                  </a:solidFill>
                  <a:prstDash val="solid"/>
                  <a:round/>
                  <a:headEnd type="none" w="med" len="med"/>
                  <a:tailEnd type="none" w="med" len="med"/>
                </a:ln>
              </p:spPr>
            </p:cxnSp>
          </p:grpSp>
          <p:grpSp>
            <p:nvGrpSpPr>
              <p:cNvPr id="171" name="Google Shape;171;p4"/>
              <p:cNvGrpSpPr/>
              <p:nvPr/>
            </p:nvGrpSpPr>
            <p:grpSpPr>
              <a:xfrm>
                <a:off x="987999" y="461927"/>
                <a:ext cx="1514404" cy="1507149"/>
                <a:chOff x="987999" y="461927"/>
                <a:chExt cx="1514404" cy="1507149"/>
              </a:xfrm>
            </p:grpSpPr>
            <p:cxnSp>
              <p:nvCxnSpPr>
                <p:cNvPr id="172" name="Google Shape;172;p4"/>
                <p:cNvCxnSpPr/>
                <p:nvPr/>
              </p:nvCxnSpPr>
              <p:spPr>
                <a:xfrm>
                  <a:off x="988003" y="461927"/>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73" name="Google Shape;173;p4"/>
                <p:cNvCxnSpPr/>
                <p:nvPr/>
              </p:nvCxnSpPr>
              <p:spPr>
                <a:xfrm>
                  <a:off x="987999" y="67723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74" name="Google Shape;174;p4"/>
                <p:cNvCxnSpPr/>
                <p:nvPr/>
              </p:nvCxnSpPr>
              <p:spPr>
                <a:xfrm>
                  <a:off x="987999" y="892542"/>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75" name="Google Shape;175;p4"/>
                <p:cNvCxnSpPr/>
                <p:nvPr/>
              </p:nvCxnSpPr>
              <p:spPr>
                <a:xfrm>
                  <a:off x="987999" y="110784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76" name="Google Shape;176;p4"/>
                <p:cNvCxnSpPr/>
                <p:nvPr/>
              </p:nvCxnSpPr>
              <p:spPr>
                <a:xfrm>
                  <a:off x="987999" y="132315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77" name="Google Shape;177;p4"/>
                <p:cNvCxnSpPr/>
                <p:nvPr/>
              </p:nvCxnSpPr>
              <p:spPr>
                <a:xfrm>
                  <a:off x="987999" y="1538461"/>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78" name="Google Shape;178;p4"/>
                <p:cNvCxnSpPr/>
                <p:nvPr/>
              </p:nvCxnSpPr>
              <p:spPr>
                <a:xfrm>
                  <a:off x="987999" y="175376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79" name="Google Shape;179;p4"/>
                <p:cNvCxnSpPr/>
                <p:nvPr/>
              </p:nvCxnSpPr>
              <p:spPr>
                <a:xfrm>
                  <a:off x="988003" y="1969076"/>
                  <a:ext cx="15144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180" name="Google Shape;180;p4"/>
            <p:cNvGrpSpPr/>
            <p:nvPr/>
          </p:nvGrpSpPr>
          <p:grpSpPr>
            <a:xfrm>
              <a:off x="4572003" y="2571732"/>
              <a:ext cx="4607271" cy="2603603"/>
              <a:chOff x="987999" y="461925"/>
              <a:chExt cx="1514404" cy="1507151"/>
            </a:xfrm>
          </p:grpSpPr>
          <p:grpSp>
            <p:nvGrpSpPr>
              <p:cNvPr id="181" name="Google Shape;181;p4"/>
              <p:cNvGrpSpPr/>
              <p:nvPr/>
            </p:nvGrpSpPr>
            <p:grpSpPr>
              <a:xfrm>
                <a:off x="987999" y="461925"/>
                <a:ext cx="1514401" cy="1506302"/>
                <a:chOff x="987999" y="461925"/>
                <a:chExt cx="1514401" cy="1506302"/>
              </a:xfrm>
            </p:grpSpPr>
            <p:cxnSp>
              <p:nvCxnSpPr>
                <p:cNvPr id="182" name="Google Shape;182;p4"/>
                <p:cNvCxnSpPr/>
                <p:nvPr/>
              </p:nvCxnSpPr>
              <p:spPr>
                <a:xfrm>
                  <a:off x="9879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83" name="Google Shape;183;p4"/>
                <p:cNvCxnSpPr/>
                <p:nvPr/>
              </p:nvCxnSpPr>
              <p:spPr>
                <a:xfrm>
                  <a:off x="11772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84" name="Google Shape;184;p4"/>
                <p:cNvCxnSpPr/>
                <p:nvPr/>
              </p:nvCxnSpPr>
              <p:spPr>
                <a:xfrm>
                  <a:off x="13665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85" name="Google Shape;185;p4"/>
                <p:cNvCxnSpPr/>
                <p:nvPr/>
              </p:nvCxnSpPr>
              <p:spPr>
                <a:xfrm>
                  <a:off x="15558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86" name="Google Shape;186;p4"/>
                <p:cNvCxnSpPr/>
                <p:nvPr/>
              </p:nvCxnSpPr>
              <p:spPr>
                <a:xfrm>
                  <a:off x="17451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87" name="Google Shape;187;p4"/>
                <p:cNvCxnSpPr/>
                <p:nvPr/>
              </p:nvCxnSpPr>
              <p:spPr>
                <a:xfrm>
                  <a:off x="19344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88" name="Google Shape;188;p4"/>
                <p:cNvCxnSpPr/>
                <p:nvPr/>
              </p:nvCxnSpPr>
              <p:spPr>
                <a:xfrm>
                  <a:off x="21237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89" name="Google Shape;189;p4"/>
                <p:cNvCxnSpPr/>
                <p:nvPr/>
              </p:nvCxnSpPr>
              <p:spPr>
                <a:xfrm>
                  <a:off x="23130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90" name="Google Shape;190;p4"/>
                <p:cNvCxnSpPr/>
                <p:nvPr/>
              </p:nvCxnSpPr>
              <p:spPr>
                <a:xfrm>
                  <a:off x="2502400" y="461925"/>
                  <a:ext cx="0" cy="1506300"/>
                </a:xfrm>
                <a:prstGeom prst="straightConnector1">
                  <a:avLst/>
                </a:prstGeom>
                <a:noFill/>
                <a:ln w="9525" cap="flat" cmpd="sng">
                  <a:solidFill>
                    <a:schemeClr val="dk2"/>
                  </a:solidFill>
                  <a:prstDash val="solid"/>
                  <a:round/>
                  <a:headEnd type="none" w="med" len="med"/>
                  <a:tailEnd type="none" w="med" len="med"/>
                </a:ln>
              </p:spPr>
            </p:cxnSp>
          </p:grpSp>
          <p:grpSp>
            <p:nvGrpSpPr>
              <p:cNvPr id="191" name="Google Shape;191;p4"/>
              <p:cNvGrpSpPr/>
              <p:nvPr/>
            </p:nvGrpSpPr>
            <p:grpSpPr>
              <a:xfrm>
                <a:off x="987999" y="461927"/>
                <a:ext cx="1514404" cy="1507149"/>
                <a:chOff x="987999" y="461927"/>
                <a:chExt cx="1514404" cy="1507149"/>
              </a:xfrm>
            </p:grpSpPr>
            <p:cxnSp>
              <p:nvCxnSpPr>
                <p:cNvPr id="192" name="Google Shape;192;p4"/>
                <p:cNvCxnSpPr/>
                <p:nvPr/>
              </p:nvCxnSpPr>
              <p:spPr>
                <a:xfrm>
                  <a:off x="988003" y="461927"/>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93" name="Google Shape;193;p4"/>
                <p:cNvCxnSpPr/>
                <p:nvPr/>
              </p:nvCxnSpPr>
              <p:spPr>
                <a:xfrm>
                  <a:off x="987999" y="67723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94" name="Google Shape;194;p4"/>
                <p:cNvCxnSpPr/>
                <p:nvPr/>
              </p:nvCxnSpPr>
              <p:spPr>
                <a:xfrm>
                  <a:off x="987999" y="892542"/>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95" name="Google Shape;195;p4"/>
                <p:cNvCxnSpPr/>
                <p:nvPr/>
              </p:nvCxnSpPr>
              <p:spPr>
                <a:xfrm>
                  <a:off x="987999" y="110784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96" name="Google Shape;196;p4"/>
                <p:cNvCxnSpPr/>
                <p:nvPr/>
              </p:nvCxnSpPr>
              <p:spPr>
                <a:xfrm>
                  <a:off x="987999" y="132315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97" name="Google Shape;197;p4"/>
                <p:cNvCxnSpPr/>
                <p:nvPr/>
              </p:nvCxnSpPr>
              <p:spPr>
                <a:xfrm>
                  <a:off x="987999" y="1538461"/>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98" name="Google Shape;198;p4"/>
                <p:cNvCxnSpPr/>
                <p:nvPr/>
              </p:nvCxnSpPr>
              <p:spPr>
                <a:xfrm>
                  <a:off x="987999" y="175376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99" name="Google Shape;199;p4"/>
                <p:cNvCxnSpPr/>
                <p:nvPr/>
              </p:nvCxnSpPr>
              <p:spPr>
                <a:xfrm>
                  <a:off x="988003" y="1969076"/>
                  <a:ext cx="1514400" cy="0"/>
                </a:xfrm>
                <a:prstGeom prst="straightConnector1">
                  <a:avLst/>
                </a:prstGeom>
                <a:noFill/>
                <a:ln w="9525" cap="flat" cmpd="sng">
                  <a:solidFill>
                    <a:schemeClr val="dk2"/>
                  </a:solidFill>
                  <a:prstDash val="solid"/>
                  <a:round/>
                  <a:headEnd type="none" w="med" len="med"/>
                  <a:tailEnd type="none" w="med" len="med"/>
                </a:ln>
              </p:spPr>
            </p:cxnSp>
          </p:grpSp>
        </p:grpSp>
      </p:grpSp>
      <p:sp>
        <p:nvSpPr>
          <p:cNvPr id="200" name="Google Shape;200;p4"/>
          <p:cNvSpPr txBox="1">
            <a:spLocks noGrp="1"/>
          </p:cNvSpPr>
          <p:nvPr>
            <p:ph type="title"/>
          </p:nvPr>
        </p:nvSpPr>
        <p:spPr>
          <a:xfrm>
            <a:off x="1080000" y="678650"/>
            <a:ext cx="16129800" cy="14850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1" name="Google Shape;201;p4"/>
          <p:cNvSpPr txBox="1">
            <a:spLocks noGrp="1"/>
          </p:cNvSpPr>
          <p:nvPr>
            <p:ph type="body" idx="1"/>
          </p:nvPr>
        </p:nvSpPr>
        <p:spPr>
          <a:xfrm>
            <a:off x="3377200" y="2167050"/>
            <a:ext cx="11544600" cy="1485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marL="914400" lvl="0" indent="-635000" algn="ctr">
              <a:spcBef>
                <a:spcPts val="0"/>
              </a:spcBef>
              <a:spcAft>
                <a:spcPts val="0"/>
              </a:spcAft>
              <a:buSzPts val="1400"/>
              <a:buChar char="●"/>
              <a:defRPr sz="2200"/>
            </a:lvl1pPr>
            <a:lvl2pPr marL="1828800" lvl="1" indent="-635000">
              <a:spcBef>
                <a:spcPts val="0"/>
              </a:spcBef>
              <a:spcAft>
                <a:spcPts val="0"/>
              </a:spcAft>
              <a:buSzPts val="1400"/>
              <a:buChar char="○"/>
              <a:defRPr/>
            </a:lvl2pPr>
            <a:lvl3pPr marL="2743200" lvl="2" indent="-635000">
              <a:spcBef>
                <a:spcPts val="0"/>
              </a:spcBef>
              <a:spcAft>
                <a:spcPts val="0"/>
              </a:spcAft>
              <a:buSzPts val="1400"/>
              <a:buChar char="■"/>
              <a:defRPr/>
            </a:lvl3pPr>
            <a:lvl4pPr marL="3657600" lvl="3" indent="-635000">
              <a:spcBef>
                <a:spcPts val="0"/>
              </a:spcBef>
              <a:spcAft>
                <a:spcPts val="0"/>
              </a:spcAft>
              <a:buSzPts val="1400"/>
              <a:buChar char="●"/>
              <a:defRPr/>
            </a:lvl4pPr>
            <a:lvl5pPr marL="4572000" lvl="4" indent="-635000">
              <a:spcBef>
                <a:spcPts val="0"/>
              </a:spcBef>
              <a:spcAft>
                <a:spcPts val="0"/>
              </a:spcAft>
              <a:buSzPts val="1400"/>
              <a:buChar char="○"/>
              <a:defRPr/>
            </a:lvl5pPr>
            <a:lvl6pPr marL="5486400" lvl="5" indent="-635000">
              <a:spcBef>
                <a:spcPts val="0"/>
              </a:spcBef>
              <a:spcAft>
                <a:spcPts val="0"/>
              </a:spcAft>
              <a:buSzPts val="1400"/>
              <a:buChar char="■"/>
              <a:defRPr/>
            </a:lvl6pPr>
            <a:lvl7pPr marL="6400800" lvl="6" indent="-635000">
              <a:spcBef>
                <a:spcPts val="0"/>
              </a:spcBef>
              <a:spcAft>
                <a:spcPts val="0"/>
              </a:spcAft>
              <a:buSzPts val="1400"/>
              <a:buChar char="●"/>
              <a:defRPr/>
            </a:lvl7pPr>
            <a:lvl8pPr marL="7315200" lvl="7" indent="-635000">
              <a:spcBef>
                <a:spcPts val="0"/>
              </a:spcBef>
              <a:spcAft>
                <a:spcPts val="0"/>
              </a:spcAft>
              <a:buSzPts val="1400"/>
              <a:buChar char="○"/>
              <a:defRPr/>
            </a:lvl8pPr>
            <a:lvl9pPr marL="8229600" lvl="8" indent="-635000">
              <a:spcBef>
                <a:spcPts val="0"/>
              </a:spcBef>
              <a:spcAft>
                <a:spcPts val="0"/>
              </a:spcAft>
              <a:buSzPts val="1400"/>
              <a:buChar char="■"/>
              <a:defRPr/>
            </a:lvl9pPr>
          </a:lstStyle>
          <a:p>
            <a:endParaRPr/>
          </a:p>
        </p:txBody>
      </p:sp>
    </p:spTree>
    <p:extLst>
      <p:ext uri="{BB962C8B-B14F-4D97-AF65-F5344CB8AC3E}">
        <p14:creationId xmlns:p14="http://schemas.microsoft.com/office/powerpoint/2010/main" val="1024513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1"/>
        <p:cNvGrpSpPr/>
        <p:nvPr/>
      </p:nvGrpSpPr>
      <p:grpSpPr>
        <a:xfrm>
          <a:off x="0" y="0"/>
          <a:ext cx="0" cy="0"/>
          <a:chOff x="0" y="0"/>
          <a:chExt cx="0" cy="0"/>
        </a:xfrm>
      </p:grpSpPr>
    </p:spTree>
    <p:extLst>
      <p:ext uri="{BB962C8B-B14F-4D97-AF65-F5344CB8AC3E}">
        <p14:creationId xmlns:p14="http://schemas.microsoft.com/office/powerpoint/2010/main" val="1009576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97"/>
        <p:cNvGrpSpPr/>
        <p:nvPr/>
      </p:nvGrpSpPr>
      <p:grpSpPr>
        <a:xfrm>
          <a:off x="0" y="0"/>
          <a:ext cx="0" cy="0"/>
          <a:chOff x="0" y="0"/>
          <a:chExt cx="0" cy="0"/>
        </a:xfrm>
      </p:grpSpPr>
      <p:grpSp>
        <p:nvGrpSpPr>
          <p:cNvPr id="898" name="Google Shape;898;p16"/>
          <p:cNvGrpSpPr/>
          <p:nvPr/>
        </p:nvGrpSpPr>
        <p:grpSpPr>
          <a:xfrm>
            <a:off x="-70549" y="-63670"/>
            <a:ext cx="18429098" cy="10414340"/>
            <a:chOff x="-35275" y="-31835"/>
            <a:chExt cx="9214549" cy="5207170"/>
          </a:xfrm>
        </p:grpSpPr>
        <p:grpSp>
          <p:nvGrpSpPr>
            <p:cNvPr id="899" name="Google Shape;899;p16"/>
            <p:cNvGrpSpPr/>
            <p:nvPr/>
          </p:nvGrpSpPr>
          <p:grpSpPr>
            <a:xfrm>
              <a:off x="-35275" y="-31835"/>
              <a:ext cx="4607271" cy="2603603"/>
              <a:chOff x="987999" y="461925"/>
              <a:chExt cx="1514404" cy="1507151"/>
            </a:xfrm>
          </p:grpSpPr>
          <p:grpSp>
            <p:nvGrpSpPr>
              <p:cNvPr id="900" name="Google Shape;900;p16"/>
              <p:cNvGrpSpPr/>
              <p:nvPr/>
            </p:nvGrpSpPr>
            <p:grpSpPr>
              <a:xfrm>
                <a:off x="987999" y="461925"/>
                <a:ext cx="1514401" cy="1506302"/>
                <a:chOff x="987999" y="461925"/>
                <a:chExt cx="1514401" cy="1506302"/>
              </a:xfrm>
            </p:grpSpPr>
            <p:cxnSp>
              <p:nvCxnSpPr>
                <p:cNvPr id="901" name="Google Shape;901;p16"/>
                <p:cNvCxnSpPr/>
                <p:nvPr/>
              </p:nvCxnSpPr>
              <p:spPr>
                <a:xfrm>
                  <a:off x="9879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02" name="Google Shape;902;p16"/>
                <p:cNvCxnSpPr/>
                <p:nvPr/>
              </p:nvCxnSpPr>
              <p:spPr>
                <a:xfrm>
                  <a:off x="11772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03" name="Google Shape;903;p16"/>
                <p:cNvCxnSpPr/>
                <p:nvPr/>
              </p:nvCxnSpPr>
              <p:spPr>
                <a:xfrm>
                  <a:off x="13665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04" name="Google Shape;904;p16"/>
                <p:cNvCxnSpPr/>
                <p:nvPr/>
              </p:nvCxnSpPr>
              <p:spPr>
                <a:xfrm>
                  <a:off x="15558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05" name="Google Shape;905;p16"/>
                <p:cNvCxnSpPr/>
                <p:nvPr/>
              </p:nvCxnSpPr>
              <p:spPr>
                <a:xfrm>
                  <a:off x="17451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06" name="Google Shape;906;p16"/>
                <p:cNvCxnSpPr/>
                <p:nvPr/>
              </p:nvCxnSpPr>
              <p:spPr>
                <a:xfrm>
                  <a:off x="19344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07" name="Google Shape;907;p16"/>
                <p:cNvCxnSpPr/>
                <p:nvPr/>
              </p:nvCxnSpPr>
              <p:spPr>
                <a:xfrm>
                  <a:off x="21237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08" name="Google Shape;908;p16"/>
                <p:cNvCxnSpPr/>
                <p:nvPr/>
              </p:nvCxnSpPr>
              <p:spPr>
                <a:xfrm>
                  <a:off x="23130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09" name="Google Shape;909;p16"/>
                <p:cNvCxnSpPr/>
                <p:nvPr/>
              </p:nvCxnSpPr>
              <p:spPr>
                <a:xfrm>
                  <a:off x="2502400" y="461925"/>
                  <a:ext cx="0" cy="1506300"/>
                </a:xfrm>
                <a:prstGeom prst="straightConnector1">
                  <a:avLst/>
                </a:prstGeom>
                <a:noFill/>
                <a:ln w="9525" cap="flat" cmpd="sng">
                  <a:solidFill>
                    <a:schemeClr val="dk2"/>
                  </a:solidFill>
                  <a:prstDash val="solid"/>
                  <a:round/>
                  <a:headEnd type="none" w="med" len="med"/>
                  <a:tailEnd type="none" w="med" len="med"/>
                </a:ln>
              </p:spPr>
            </p:cxnSp>
          </p:grpSp>
          <p:grpSp>
            <p:nvGrpSpPr>
              <p:cNvPr id="910" name="Google Shape;910;p16"/>
              <p:cNvGrpSpPr/>
              <p:nvPr/>
            </p:nvGrpSpPr>
            <p:grpSpPr>
              <a:xfrm>
                <a:off x="987999" y="461927"/>
                <a:ext cx="1514404" cy="1507149"/>
                <a:chOff x="987999" y="461927"/>
                <a:chExt cx="1514404" cy="1507149"/>
              </a:xfrm>
            </p:grpSpPr>
            <p:cxnSp>
              <p:nvCxnSpPr>
                <p:cNvPr id="911" name="Google Shape;911;p16"/>
                <p:cNvCxnSpPr/>
                <p:nvPr/>
              </p:nvCxnSpPr>
              <p:spPr>
                <a:xfrm>
                  <a:off x="988003" y="461927"/>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12" name="Google Shape;912;p16"/>
                <p:cNvCxnSpPr/>
                <p:nvPr/>
              </p:nvCxnSpPr>
              <p:spPr>
                <a:xfrm>
                  <a:off x="987999" y="67723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13" name="Google Shape;913;p16"/>
                <p:cNvCxnSpPr/>
                <p:nvPr/>
              </p:nvCxnSpPr>
              <p:spPr>
                <a:xfrm>
                  <a:off x="987999" y="892542"/>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14" name="Google Shape;914;p16"/>
                <p:cNvCxnSpPr/>
                <p:nvPr/>
              </p:nvCxnSpPr>
              <p:spPr>
                <a:xfrm>
                  <a:off x="987999" y="110784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15" name="Google Shape;915;p16"/>
                <p:cNvCxnSpPr/>
                <p:nvPr/>
              </p:nvCxnSpPr>
              <p:spPr>
                <a:xfrm>
                  <a:off x="987999" y="132315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16" name="Google Shape;916;p16"/>
                <p:cNvCxnSpPr/>
                <p:nvPr/>
              </p:nvCxnSpPr>
              <p:spPr>
                <a:xfrm>
                  <a:off x="987999" y="1538461"/>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17" name="Google Shape;917;p16"/>
                <p:cNvCxnSpPr/>
                <p:nvPr/>
              </p:nvCxnSpPr>
              <p:spPr>
                <a:xfrm>
                  <a:off x="987999" y="175376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18" name="Google Shape;918;p16"/>
                <p:cNvCxnSpPr/>
                <p:nvPr/>
              </p:nvCxnSpPr>
              <p:spPr>
                <a:xfrm>
                  <a:off x="988003" y="1969076"/>
                  <a:ext cx="15144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919" name="Google Shape;919;p16"/>
            <p:cNvGrpSpPr/>
            <p:nvPr/>
          </p:nvGrpSpPr>
          <p:grpSpPr>
            <a:xfrm>
              <a:off x="4572003" y="-31835"/>
              <a:ext cx="4607271" cy="2603603"/>
              <a:chOff x="987999" y="461925"/>
              <a:chExt cx="1514404" cy="1507151"/>
            </a:xfrm>
          </p:grpSpPr>
          <p:grpSp>
            <p:nvGrpSpPr>
              <p:cNvPr id="920" name="Google Shape;920;p16"/>
              <p:cNvGrpSpPr/>
              <p:nvPr/>
            </p:nvGrpSpPr>
            <p:grpSpPr>
              <a:xfrm>
                <a:off x="987999" y="461925"/>
                <a:ext cx="1514401" cy="1506302"/>
                <a:chOff x="987999" y="461925"/>
                <a:chExt cx="1514401" cy="1506302"/>
              </a:xfrm>
            </p:grpSpPr>
            <p:cxnSp>
              <p:nvCxnSpPr>
                <p:cNvPr id="921" name="Google Shape;921;p16"/>
                <p:cNvCxnSpPr/>
                <p:nvPr/>
              </p:nvCxnSpPr>
              <p:spPr>
                <a:xfrm>
                  <a:off x="9879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22" name="Google Shape;922;p16"/>
                <p:cNvCxnSpPr/>
                <p:nvPr/>
              </p:nvCxnSpPr>
              <p:spPr>
                <a:xfrm>
                  <a:off x="11772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23" name="Google Shape;923;p16"/>
                <p:cNvCxnSpPr/>
                <p:nvPr/>
              </p:nvCxnSpPr>
              <p:spPr>
                <a:xfrm>
                  <a:off x="13665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24" name="Google Shape;924;p16"/>
                <p:cNvCxnSpPr/>
                <p:nvPr/>
              </p:nvCxnSpPr>
              <p:spPr>
                <a:xfrm>
                  <a:off x="15558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25" name="Google Shape;925;p16"/>
                <p:cNvCxnSpPr/>
                <p:nvPr/>
              </p:nvCxnSpPr>
              <p:spPr>
                <a:xfrm>
                  <a:off x="17451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26" name="Google Shape;926;p16"/>
                <p:cNvCxnSpPr/>
                <p:nvPr/>
              </p:nvCxnSpPr>
              <p:spPr>
                <a:xfrm>
                  <a:off x="19344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27" name="Google Shape;927;p16"/>
                <p:cNvCxnSpPr/>
                <p:nvPr/>
              </p:nvCxnSpPr>
              <p:spPr>
                <a:xfrm>
                  <a:off x="21237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28" name="Google Shape;928;p16"/>
                <p:cNvCxnSpPr/>
                <p:nvPr/>
              </p:nvCxnSpPr>
              <p:spPr>
                <a:xfrm>
                  <a:off x="23130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29" name="Google Shape;929;p16"/>
                <p:cNvCxnSpPr/>
                <p:nvPr/>
              </p:nvCxnSpPr>
              <p:spPr>
                <a:xfrm>
                  <a:off x="2502400" y="461925"/>
                  <a:ext cx="0" cy="1506300"/>
                </a:xfrm>
                <a:prstGeom prst="straightConnector1">
                  <a:avLst/>
                </a:prstGeom>
                <a:noFill/>
                <a:ln w="9525" cap="flat" cmpd="sng">
                  <a:solidFill>
                    <a:schemeClr val="dk2"/>
                  </a:solidFill>
                  <a:prstDash val="solid"/>
                  <a:round/>
                  <a:headEnd type="none" w="med" len="med"/>
                  <a:tailEnd type="none" w="med" len="med"/>
                </a:ln>
              </p:spPr>
            </p:cxnSp>
          </p:grpSp>
          <p:grpSp>
            <p:nvGrpSpPr>
              <p:cNvPr id="930" name="Google Shape;930;p16"/>
              <p:cNvGrpSpPr/>
              <p:nvPr/>
            </p:nvGrpSpPr>
            <p:grpSpPr>
              <a:xfrm>
                <a:off x="987999" y="461927"/>
                <a:ext cx="1514404" cy="1507149"/>
                <a:chOff x="987999" y="461927"/>
                <a:chExt cx="1514404" cy="1507149"/>
              </a:xfrm>
            </p:grpSpPr>
            <p:cxnSp>
              <p:nvCxnSpPr>
                <p:cNvPr id="931" name="Google Shape;931;p16"/>
                <p:cNvCxnSpPr/>
                <p:nvPr/>
              </p:nvCxnSpPr>
              <p:spPr>
                <a:xfrm>
                  <a:off x="988003" y="461927"/>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32" name="Google Shape;932;p16"/>
                <p:cNvCxnSpPr/>
                <p:nvPr/>
              </p:nvCxnSpPr>
              <p:spPr>
                <a:xfrm>
                  <a:off x="987999" y="67723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33" name="Google Shape;933;p16"/>
                <p:cNvCxnSpPr/>
                <p:nvPr/>
              </p:nvCxnSpPr>
              <p:spPr>
                <a:xfrm>
                  <a:off x="987999" y="892542"/>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34" name="Google Shape;934;p16"/>
                <p:cNvCxnSpPr/>
                <p:nvPr/>
              </p:nvCxnSpPr>
              <p:spPr>
                <a:xfrm>
                  <a:off x="987999" y="110784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35" name="Google Shape;935;p16"/>
                <p:cNvCxnSpPr/>
                <p:nvPr/>
              </p:nvCxnSpPr>
              <p:spPr>
                <a:xfrm>
                  <a:off x="987999" y="132315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36" name="Google Shape;936;p16"/>
                <p:cNvCxnSpPr/>
                <p:nvPr/>
              </p:nvCxnSpPr>
              <p:spPr>
                <a:xfrm>
                  <a:off x="987999" y="1538461"/>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37" name="Google Shape;937;p16"/>
                <p:cNvCxnSpPr/>
                <p:nvPr/>
              </p:nvCxnSpPr>
              <p:spPr>
                <a:xfrm>
                  <a:off x="987999" y="175376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38" name="Google Shape;938;p16"/>
                <p:cNvCxnSpPr/>
                <p:nvPr/>
              </p:nvCxnSpPr>
              <p:spPr>
                <a:xfrm>
                  <a:off x="988003" y="1969076"/>
                  <a:ext cx="15144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939" name="Google Shape;939;p16"/>
            <p:cNvGrpSpPr/>
            <p:nvPr/>
          </p:nvGrpSpPr>
          <p:grpSpPr>
            <a:xfrm>
              <a:off x="-35275" y="2571732"/>
              <a:ext cx="4607271" cy="2603603"/>
              <a:chOff x="987999" y="461925"/>
              <a:chExt cx="1514404" cy="1507151"/>
            </a:xfrm>
          </p:grpSpPr>
          <p:grpSp>
            <p:nvGrpSpPr>
              <p:cNvPr id="940" name="Google Shape;940;p16"/>
              <p:cNvGrpSpPr/>
              <p:nvPr/>
            </p:nvGrpSpPr>
            <p:grpSpPr>
              <a:xfrm>
                <a:off x="987999" y="461925"/>
                <a:ext cx="1514401" cy="1506302"/>
                <a:chOff x="987999" y="461925"/>
                <a:chExt cx="1514401" cy="1506302"/>
              </a:xfrm>
            </p:grpSpPr>
            <p:cxnSp>
              <p:nvCxnSpPr>
                <p:cNvPr id="941" name="Google Shape;941;p16"/>
                <p:cNvCxnSpPr/>
                <p:nvPr/>
              </p:nvCxnSpPr>
              <p:spPr>
                <a:xfrm>
                  <a:off x="9879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42" name="Google Shape;942;p16"/>
                <p:cNvCxnSpPr/>
                <p:nvPr/>
              </p:nvCxnSpPr>
              <p:spPr>
                <a:xfrm>
                  <a:off x="11772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43" name="Google Shape;943;p16"/>
                <p:cNvCxnSpPr/>
                <p:nvPr/>
              </p:nvCxnSpPr>
              <p:spPr>
                <a:xfrm>
                  <a:off x="13665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44" name="Google Shape;944;p16"/>
                <p:cNvCxnSpPr/>
                <p:nvPr/>
              </p:nvCxnSpPr>
              <p:spPr>
                <a:xfrm>
                  <a:off x="15558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45" name="Google Shape;945;p16"/>
                <p:cNvCxnSpPr/>
                <p:nvPr/>
              </p:nvCxnSpPr>
              <p:spPr>
                <a:xfrm>
                  <a:off x="17451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46" name="Google Shape;946;p16"/>
                <p:cNvCxnSpPr/>
                <p:nvPr/>
              </p:nvCxnSpPr>
              <p:spPr>
                <a:xfrm>
                  <a:off x="19344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47" name="Google Shape;947;p16"/>
                <p:cNvCxnSpPr/>
                <p:nvPr/>
              </p:nvCxnSpPr>
              <p:spPr>
                <a:xfrm>
                  <a:off x="21237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48" name="Google Shape;948;p16"/>
                <p:cNvCxnSpPr/>
                <p:nvPr/>
              </p:nvCxnSpPr>
              <p:spPr>
                <a:xfrm>
                  <a:off x="23130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49" name="Google Shape;949;p16"/>
                <p:cNvCxnSpPr/>
                <p:nvPr/>
              </p:nvCxnSpPr>
              <p:spPr>
                <a:xfrm>
                  <a:off x="2502400" y="461925"/>
                  <a:ext cx="0" cy="1506300"/>
                </a:xfrm>
                <a:prstGeom prst="straightConnector1">
                  <a:avLst/>
                </a:prstGeom>
                <a:noFill/>
                <a:ln w="9525" cap="flat" cmpd="sng">
                  <a:solidFill>
                    <a:schemeClr val="dk2"/>
                  </a:solidFill>
                  <a:prstDash val="solid"/>
                  <a:round/>
                  <a:headEnd type="none" w="med" len="med"/>
                  <a:tailEnd type="none" w="med" len="med"/>
                </a:ln>
              </p:spPr>
            </p:cxnSp>
          </p:grpSp>
          <p:grpSp>
            <p:nvGrpSpPr>
              <p:cNvPr id="950" name="Google Shape;950;p16"/>
              <p:cNvGrpSpPr/>
              <p:nvPr/>
            </p:nvGrpSpPr>
            <p:grpSpPr>
              <a:xfrm>
                <a:off x="987999" y="461927"/>
                <a:ext cx="1514404" cy="1507149"/>
                <a:chOff x="987999" y="461927"/>
                <a:chExt cx="1514404" cy="1507149"/>
              </a:xfrm>
            </p:grpSpPr>
            <p:cxnSp>
              <p:nvCxnSpPr>
                <p:cNvPr id="951" name="Google Shape;951;p16"/>
                <p:cNvCxnSpPr/>
                <p:nvPr/>
              </p:nvCxnSpPr>
              <p:spPr>
                <a:xfrm>
                  <a:off x="988003" y="461927"/>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52" name="Google Shape;952;p16"/>
                <p:cNvCxnSpPr/>
                <p:nvPr/>
              </p:nvCxnSpPr>
              <p:spPr>
                <a:xfrm>
                  <a:off x="987999" y="67723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53" name="Google Shape;953;p16"/>
                <p:cNvCxnSpPr/>
                <p:nvPr/>
              </p:nvCxnSpPr>
              <p:spPr>
                <a:xfrm>
                  <a:off x="987999" y="892542"/>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54" name="Google Shape;954;p16"/>
                <p:cNvCxnSpPr/>
                <p:nvPr/>
              </p:nvCxnSpPr>
              <p:spPr>
                <a:xfrm>
                  <a:off x="987999" y="110784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55" name="Google Shape;955;p16"/>
                <p:cNvCxnSpPr/>
                <p:nvPr/>
              </p:nvCxnSpPr>
              <p:spPr>
                <a:xfrm>
                  <a:off x="987999" y="132315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56" name="Google Shape;956;p16"/>
                <p:cNvCxnSpPr/>
                <p:nvPr/>
              </p:nvCxnSpPr>
              <p:spPr>
                <a:xfrm>
                  <a:off x="987999" y="1538461"/>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57" name="Google Shape;957;p16"/>
                <p:cNvCxnSpPr/>
                <p:nvPr/>
              </p:nvCxnSpPr>
              <p:spPr>
                <a:xfrm>
                  <a:off x="987999" y="175376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58" name="Google Shape;958;p16"/>
                <p:cNvCxnSpPr/>
                <p:nvPr/>
              </p:nvCxnSpPr>
              <p:spPr>
                <a:xfrm>
                  <a:off x="988003" y="1969076"/>
                  <a:ext cx="15144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959" name="Google Shape;959;p16"/>
            <p:cNvGrpSpPr/>
            <p:nvPr/>
          </p:nvGrpSpPr>
          <p:grpSpPr>
            <a:xfrm>
              <a:off x="4572003" y="2571732"/>
              <a:ext cx="4607271" cy="2603603"/>
              <a:chOff x="987999" y="461925"/>
              <a:chExt cx="1514404" cy="1507151"/>
            </a:xfrm>
          </p:grpSpPr>
          <p:grpSp>
            <p:nvGrpSpPr>
              <p:cNvPr id="960" name="Google Shape;960;p16"/>
              <p:cNvGrpSpPr/>
              <p:nvPr/>
            </p:nvGrpSpPr>
            <p:grpSpPr>
              <a:xfrm>
                <a:off x="987999" y="461925"/>
                <a:ext cx="1514401" cy="1506302"/>
                <a:chOff x="987999" y="461925"/>
                <a:chExt cx="1514401" cy="1506302"/>
              </a:xfrm>
            </p:grpSpPr>
            <p:cxnSp>
              <p:nvCxnSpPr>
                <p:cNvPr id="961" name="Google Shape;961;p16"/>
                <p:cNvCxnSpPr/>
                <p:nvPr/>
              </p:nvCxnSpPr>
              <p:spPr>
                <a:xfrm>
                  <a:off x="9879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62" name="Google Shape;962;p16"/>
                <p:cNvCxnSpPr/>
                <p:nvPr/>
              </p:nvCxnSpPr>
              <p:spPr>
                <a:xfrm>
                  <a:off x="11772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63" name="Google Shape;963;p16"/>
                <p:cNvCxnSpPr/>
                <p:nvPr/>
              </p:nvCxnSpPr>
              <p:spPr>
                <a:xfrm>
                  <a:off x="13665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64" name="Google Shape;964;p16"/>
                <p:cNvCxnSpPr/>
                <p:nvPr/>
              </p:nvCxnSpPr>
              <p:spPr>
                <a:xfrm>
                  <a:off x="15558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65" name="Google Shape;965;p16"/>
                <p:cNvCxnSpPr/>
                <p:nvPr/>
              </p:nvCxnSpPr>
              <p:spPr>
                <a:xfrm>
                  <a:off x="17451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66" name="Google Shape;966;p16"/>
                <p:cNvCxnSpPr/>
                <p:nvPr/>
              </p:nvCxnSpPr>
              <p:spPr>
                <a:xfrm>
                  <a:off x="19344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67" name="Google Shape;967;p16"/>
                <p:cNvCxnSpPr/>
                <p:nvPr/>
              </p:nvCxnSpPr>
              <p:spPr>
                <a:xfrm>
                  <a:off x="21237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68" name="Google Shape;968;p16"/>
                <p:cNvCxnSpPr/>
                <p:nvPr/>
              </p:nvCxnSpPr>
              <p:spPr>
                <a:xfrm>
                  <a:off x="23130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969" name="Google Shape;969;p16"/>
                <p:cNvCxnSpPr/>
                <p:nvPr/>
              </p:nvCxnSpPr>
              <p:spPr>
                <a:xfrm>
                  <a:off x="2502400" y="461925"/>
                  <a:ext cx="0" cy="1506300"/>
                </a:xfrm>
                <a:prstGeom prst="straightConnector1">
                  <a:avLst/>
                </a:prstGeom>
                <a:noFill/>
                <a:ln w="9525" cap="flat" cmpd="sng">
                  <a:solidFill>
                    <a:schemeClr val="dk2"/>
                  </a:solidFill>
                  <a:prstDash val="solid"/>
                  <a:round/>
                  <a:headEnd type="none" w="med" len="med"/>
                  <a:tailEnd type="none" w="med" len="med"/>
                </a:ln>
              </p:spPr>
            </p:cxnSp>
          </p:grpSp>
          <p:grpSp>
            <p:nvGrpSpPr>
              <p:cNvPr id="970" name="Google Shape;970;p16"/>
              <p:cNvGrpSpPr/>
              <p:nvPr/>
            </p:nvGrpSpPr>
            <p:grpSpPr>
              <a:xfrm>
                <a:off x="987999" y="461927"/>
                <a:ext cx="1514404" cy="1507149"/>
                <a:chOff x="987999" y="461927"/>
                <a:chExt cx="1514404" cy="1507149"/>
              </a:xfrm>
            </p:grpSpPr>
            <p:cxnSp>
              <p:nvCxnSpPr>
                <p:cNvPr id="971" name="Google Shape;971;p16"/>
                <p:cNvCxnSpPr/>
                <p:nvPr/>
              </p:nvCxnSpPr>
              <p:spPr>
                <a:xfrm>
                  <a:off x="988003" y="461927"/>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72" name="Google Shape;972;p16"/>
                <p:cNvCxnSpPr/>
                <p:nvPr/>
              </p:nvCxnSpPr>
              <p:spPr>
                <a:xfrm>
                  <a:off x="987999" y="67723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73" name="Google Shape;973;p16"/>
                <p:cNvCxnSpPr/>
                <p:nvPr/>
              </p:nvCxnSpPr>
              <p:spPr>
                <a:xfrm>
                  <a:off x="987999" y="892542"/>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74" name="Google Shape;974;p16"/>
                <p:cNvCxnSpPr/>
                <p:nvPr/>
              </p:nvCxnSpPr>
              <p:spPr>
                <a:xfrm>
                  <a:off x="987999" y="110784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75" name="Google Shape;975;p16"/>
                <p:cNvCxnSpPr/>
                <p:nvPr/>
              </p:nvCxnSpPr>
              <p:spPr>
                <a:xfrm>
                  <a:off x="987999" y="132315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76" name="Google Shape;976;p16"/>
                <p:cNvCxnSpPr/>
                <p:nvPr/>
              </p:nvCxnSpPr>
              <p:spPr>
                <a:xfrm>
                  <a:off x="987999" y="1538461"/>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77" name="Google Shape;977;p16"/>
                <p:cNvCxnSpPr/>
                <p:nvPr/>
              </p:nvCxnSpPr>
              <p:spPr>
                <a:xfrm>
                  <a:off x="987999" y="175376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978" name="Google Shape;978;p16"/>
                <p:cNvCxnSpPr/>
                <p:nvPr/>
              </p:nvCxnSpPr>
              <p:spPr>
                <a:xfrm>
                  <a:off x="988003" y="1969076"/>
                  <a:ext cx="1514400" cy="0"/>
                </a:xfrm>
                <a:prstGeom prst="straightConnector1">
                  <a:avLst/>
                </a:prstGeom>
                <a:noFill/>
                <a:ln w="9525" cap="flat" cmpd="sng">
                  <a:solidFill>
                    <a:schemeClr val="dk2"/>
                  </a:solidFill>
                  <a:prstDash val="solid"/>
                  <a:round/>
                  <a:headEnd type="none" w="med" len="med"/>
                  <a:tailEnd type="none" w="med" len="med"/>
                </a:ln>
              </p:spPr>
            </p:cxnSp>
          </p:grpSp>
        </p:grpSp>
      </p:grpSp>
      <p:sp>
        <p:nvSpPr>
          <p:cNvPr id="979" name="Google Shape;979;p16"/>
          <p:cNvSpPr txBox="1">
            <a:spLocks noGrp="1"/>
          </p:cNvSpPr>
          <p:nvPr>
            <p:ph type="subTitle" idx="1"/>
          </p:nvPr>
        </p:nvSpPr>
        <p:spPr>
          <a:xfrm>
            <a:off x="1426450" y="3086954"/>
            <a:ext cx="7498200" cy="85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Merriweather"/>
              <a:buNone/>
              <a:defRPr sz="4000">
                <a:latin typeface="Merriweather"/>
                <a:ea typeface="Merriweather"/>
                <a:cs typeface="Merriweather"/>
                <a:sym typeface="Merriweather"/>
              </a:defRPr>
            </a:lvl1pPr>
            <a:lvl2pPr lvl="1" rtl="0">
              <a:spcBef>
                <a:spcPts val="0"/>
              </a:spcBef>
              <a:spcAft>
                <a:spcPts val="0"/>
              </a:spcAft>
              <a:buSzPts val="2000"/>
              <a:buFont typeface="Merriweather"/>
              <a:buNone/>
              <a:defRPr sz="4000" b="1">
                <a:latin typeface="Merriweather"/>
                <a:ea typeface="Merriweather"/>
                <a:cs typeface="Merriweather"/>
                <a:sym typeface="Merriweather"/>
              </a:defRPr>
            </a:lvl2pPr>
            <a:lvl3pPr lvl="2" rtl="0">
              <a:spcBef>
                <a:spcPts val="0"/>
              </a:spcBef>
              <a:spcAft>
                <a:spcPts val="0"/>
              </a:spcAft>
              <a:buSzPts val="2000"/>
              <a:buFont typeface="Merriweather"/>
              <a:buNone/>
              <a:defRPr sz="4000" b="1">
                <a:latin typeface="Merriweather"/>
                <a:ea typeface="Merriweather"/>
                <a:cs typeface="Merriweather"/>
                <a:sym typeface="Merriweather"/>
              </a:defRPr>
            </a:lvl3pPr>
            <a:lvl4pPr lvl="3" rtl="0">
              <a:spcBef>
                <a:spcPts val="0"/>
              </a:spcBef>
              <a:spcAft>
                <a:spcPts val="0"/>
              </a:spcAft>
              <a:buSzPts val="2000"/>
              <a:buFont typeface="Merriweather"/>
              <a:buNone/>
              <a:defRPr sz="4000" b="1">
                <a:latin typeface="Merriweather"/>
                <a:ea typeface="Merriweather"/>
                <a:cs typeface="Merriweather"/>
                <a:sym typeface="Merriweather"/>
              </a:defRPr>
            </a:lvl4pPr>
            <a:lvl5pPr lvl="4" rtl="0">
              <a:spcBef>
                <a:spcPts val="0"/>
              </a:spcBef>
              <a:spcAft>
                <a:spcPts val="0"/>
              </a:spcAft>
              <a:buSzPts val="2000"/>
              <a:buFont typeface="Merriweather"/>
              <a:buNone/>
              <a:defRPr sz="4000" b="1">
                <a:latin typeface="Merriweather"/>
                <a:ea typeface="Merriweather"/>
                <a:cs typeface="Merriweather"/>
                <a:sym typeface="Merriweather"/>
              </a:defRPr>
            </a:lvl5pPr>
            <a:lvl6pPr lvl="5" rtl="0">
              <a:spcBef>
                <a:spcPts val="0"/>
              </a:spcBef>
              <a:spcAft>
                <a:spcPts val="0"/>
              </a:spcAft>
              <a:buSzPts val="2000"/>
              <a:buFont typeface="Merriweather"/>
              <a:buNone/>
              <a:defRPr sz="4000" b="1">
                <a:latin typeface="Merriweather"/>
                <a:ea typeface="Merriweather"/>
                <a:cs typeface="Merriweather"/>
                <a:sym typeface="Merriweather"/>
              </a:defRPr>
            </a:lvl6pPr>
            <a:lvl7pPr lvl="6" rtl="0">
              <a:spcBef>
                <a:spcPts val="0"/>
              </a:spcBef>
              <a:spcAft>
                <a:spcPts val="0"/>
              </a:spcAft>
              <a:buSzPts val="2000"/>
              <a:buFont typeface="Merriweather"/>
              <a:buNone/>
              <a:defRPr sz="4000" b="1">
                <a:latin typeface="Merriweather"/>
                <a:ea typeface="Merriweather"/>
                <a:cs typeface="Merriweather"/>
                <a:sym typeface="Merriweather"/>
              </a:defRPr>
            </a:lvl7pPr>
            <a:lvl8pPr lvl="7" rtl="0">
              <a:spcBef>
                <a:spcPts val="0"/>
              </a:spcBef>
              <a:spcAft>
                <a:spcPts val="0"/>
              </a:spcAft>
              <a:buSzPts val="2000"/>
              <a:buFont typeface="Merriweather"/>
              <a:buNone/>
              <a:defRPr sz="4000" b="1">
                <a:latin typeface="Merriweather"/>
                <a:ea typeface="Merriweather"/>
                <a:cs typeface="Merriweather"/>
                <a:sym typeface="Merriweather"/>
              </a:defRPr>
            </a:lvl8pPr>
            <a:lvl9pPr lvl="8" rtl="0">
              <a:spcBef>
                <a:spcPts val="0"/>
              </a:spcBef>
              <a:spcAft>
                <a:spcPts val="0"/>
              </a:spcAft>
              <a:buSzPts val="2000"/>
              <a:buFont typeface="Merriweather"/>
              <a:buNone/>
              <a:defRPr sz="4000" b="1">
                <a:latin typeface="Merriweather"/>
                <a:ea typeface="Merriweather"/>
                <a:cs typeface="Merriweather"/>
                <a:sym typeface="Merriweather"/>
              </a:defRPr>
            </a:lvl9pPr>
          </a:lstStyle>
          <a:p>
            <a:endParaRPr/>
          </a:p>
        </p:txBody>
      </p:sp>
      <p:sp>
        <p:nvSpPr>
          <p:cNvPr id="980" name="Google Shape;980;p16"/>
          <p:cNvSpPr txBox="1">
            <a:spLocks noGrp="1"/>
          </p:cNvSpPr>
          <p:nvPr>
            <p:ph type="subTitle" idx="2"/>
          </p:nvPr>
        </p:nvSpPr>
        <p:spPr>
          <a:xfrm>
            <a:off x="1426428" y="3755902"/>
            <a:ext cx="7498200" cy="1996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81" name="Google Shape;981;p16"/>
          <p:cNvSpPr txBox="1">
            <a:spLocks noGrp="1"/>
          </p:cNvSpPr>
          <p:nvPr>
            <p:ph type="subTitle" idx="3"/>
          </p:nvPr>
        </p:nvSpPr>
        <p:spPr>
          <a:xfrm>
            <a:off x="5394900" y="6079956"/>
            <a:ext cx="7498200" cy="85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Merriweather"/>
              <a:buNone/>
              <a:defRPr sz="4000">
                <a:latin typeface="Merriweather"/>
                <a:ea typeface="Merriweather"/>
                <a:cs typeface="Merriweather"/>
                <a:sym typeface="Merriweather"/>
              </a:defRPr>
            </a:lvl1pPr>
            <a:lvl2pPr lvl="1" rtl="0">
              <a:spcBef>
                <a:spcPts val="0"/>
              </a:spcBef>
              <a:spcAft>
                <a:spcPts val="0"/>
              </a:spcAft>
              <a:buSzPts val="2000"/>
              <a:buFont typeface="Merriweather"/>
              <a:buNone/>
              <a:defRPr sz="4000" b="1">
                <a:latin typeface="Merriweather"/>
                <a:ea typeface="Merriweather"/>
                <a:cs typeface="Merriweather"/>
                <a:sym typeface="Merriweather"/>
              </a:defRPr>
            </a:lvl2pPr>
            <a:lvl3pPr lvl="2" rtl="0">
              <a:spcBef>
                <a:spcPts val="0"/>
              </a:spcBef>
              <a:spcAft>
                <a:spcPts val="0"/>
              </a:spcAft>
              <a:buSzPts val="2000"/>
              <a:buFont typeface="Merriweather"/>
              <a:buNone/>
              <a:defRPr sz="4000" b="1">
                <a:latin typeface="Merriweather"/>
                <a:ea typeface="Merriweather"/>
                <a:cs typeface="Merriweather"/>
                <a:sym typeface="Merriweather"/>
              </a:defRPr>
            </a:lvl3pPr>
            <a:lvl4pPr lvl="3" rtl="0">
              <a:spcBef>
                <a:spcPts val="0"/>
              </a:spcBef>
              <a:spcAft>
                <a:spcPts val="0"/>
              </a:spcAft>
              <a:buSzPts val="2000"/>
              <a:buFont typeface="Merriweather"/>
              <a:buNone/>
              <a:defRPr sz="4000" b="1">
                <a:latin typeface="Merriweather"/>
                <a:ea typeface="Merriweather"/>
                <a:cs typeface="Merriweather"/>
                <a:sym typeface="Merriweather"/>
              </a:defRPr>
            </a:lvl4pPr>
            <a:lvl5pPr lvl="4" rtl="0">
              <a:spcBef>
                <a:spcPts val="0"/>
              </a:spcBef>
              <a:spcAft>
                <a:spcPts val="0"/>
              </a:spcAft>
              <a:buSzPts val="2000"/>
              <a:buFont typeface="Merriweather"/>
              <a:buNone/>
              <a:defRPr sz="4000" b="1">
                <a:latin typeface="Merriweather"/>
                <a:ea typeface="Merriweather"/>
                <a:cs typeface="Merriweather"/>
                <a:sym typeface="Merriweather"/>
              </a:defRPr>
            </a:lvl5pPr>
            <a:lvl6pPr lvl="5" rtl="0">
              <a:spcBef>
                <a:spcPts val="0"/>
              </a:spcBef>
              <a:spcAft>
                <a:spcPts val="0"/>
              </a:spcAft>
              <a:buSzPts val="2000"/>
              <a:buFont typeface="Merriweather"/>
              <a:buNone/>
              <a:defRPr sz="4000" b="1">
                <a:latin typeface="Merriweather"/>
                <a:ea typeface="Merriweather"/>
                <a:cs typeface="Merriweather"/>
                <a:sym typeface="Merriweather"/>
              </a:defRPr>
            </a:lvl6pPr>
            <a:lvl7pPr lvl="6" rtl="0">
              <a:spcBef>
                <a:spcPts val="0"/>
              </a:spcBef>
              <a:spcAft>
                <a:spcPts val="0"/>
              </a:spcAft>
              <a:buSzPts val="2000"/>
              <a:buFont typeface="Merriweather"/>
              <a:buNone/>
              <a:defRPr sz="4000" b="1">
                <a:latin typeface="Merriweather"/>
                <a:ea typeface="Merriweather"/>
                <a:cs typeface="Merriweather"/>
                <a:sym typeface="Merriweather"/>
              </a:defRPr>
            </a:lvl7pPr>
            <a:lvl8pPr lvl="7" rtl="0">
              <a:spcBef>
                <a:spcPts val="0"/>
              </a:spcBef>
              <a:spcAft>
                <a:spcPts val="0"/>
              </a:spcAft>
              <a:buSzPts val="2000"/>
              <a:buFont typeface="Merriweather"/>
              <a:buNone/>
              <a:defRPr sz="4000" b="1">
                <a:latin typeface="Merriweather"/>
                <a:ea typeface="Merriweather"/>
                <a:cs typeface="Merriweather"/>
                <a:sym typeface="Merriweather"/>
              </a:defRPr>
            </a:lvl8pPr>
            <a:lvl9pPr lvl="8" rtl="0">
              <a:spcBef>
                <a:spcPts val="0"/>
              </a:spcBef>
              <a:spcAft>
                <a:spcPts val="0"/>
              </a:spcAft>
              <a:buSzPts val="2000"/>
              <a:buFont typeface="Merriweather"/>
              <a:buNone/>
              <a:defRPr sz="4000" b="1">
                <a:latin typeface="Merriweather"/>
                <a:ea typeface="Merriweather"/>
                <a:cs typeface="Merriweather"/>
                <a:sym typeface="Merriweather"/>
              </a:defRPr>
            </a:lvl9pPr>
          </a:lstStyle>
          <a:p>
            <a:endParaRPr/>
          </a:p>
        </p:txBody>
      </p:sp>
      <p:sp>
        <p:nvSpPr>
          <p:cNvPr id="982" name="Google Shape;982;p16"/>
          <p:cNvSpPr txBox="1">
            <a:spLocks noGrp="1"/>
          </p:cNvSpPr>
          <p:nvPr>
            <p:ph type="subTitle" idx="4"/>
          </p:nvPr>
        </p:nvSpPr>
        <p:spPr>
          <a:xfrm>
            <a:off x="5394900" y="6756046"/>
            <a:ext cx="7498200" cy="199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83" name="Google Shape;983;p16"/>
          <p:cNvSpPr txBox="1">
            <a:spLocks noGrp="1"/>
          </p:cNvSpPr>
          <p:nvPr>
            <p:ph type="subTitle" idx="5"/>
          </p:nvPr>
        </p:nvSpPr>
        <p:spPr>
          <a:xfrm>
            <a:off x="9363370" y="3086954"/>
            <a:ext cx="7498200" cy="85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Merriweather"/>
              <a:buNone/>
              <a:defRPr sz="4000">
                <a:latin typeface="Merriweather"/>
                <a:ea typeface="Merriweather"/>
                <a:cs typeface="Merriweather"/>
                <a:sym typeface="Merriweather"/>
              </a:defRPr>
            </a:lvl1pPr>
            <a:lvl2pPr lvl="1" rtl="0">
              <a:spcBef>
                <a:spcPts val="0"/>
              </a:spcBef>
              <a:spcAft>
                <a:spcPts val="0"/>
              </a:spcAft>
              <a:buSzPts val="2000"/>
              <a:buFont typeface="Merriweather"/>
              <a:buNone/>
              <a:defRPr sz="4000" b="1">
                <a:latin typeface="Merriweather"/>
                <a:ea typeface="Merriweather"/>
                <a:cs typeface="Merriweather"/>
                <a:sym typeface="Merriweather"/>
              </a:defRPr>
            </a:lvl2pPr>
            <a:lvl3pPr lvl="2" rtl="0">
              <a:spcBef>
                <a:spcPts val="0"/>
              </a:spcBef>
              <a:spcAft>
                <a:spcPts val="0"/>
              </a:spcAft>
              <a:buSzPts val="2000"/>
              <a:buFont typeface="Merriweather"/>
              <a:buNone/>
              <a:defRPr sz="4000" b="1">
                <a:latin typeface="Merriweather"/>
                <a:ea typeface="Merriweather"/>
                <a:cs typeface="Merriweather"/>
                <a:sym typeface="Merriweather"/>
              </a:defRPr>
            </a:lvl3pPr>
            <a:lvl4pPr lvl="3" rtl="0">
              <a:spcBef>
                <a:spcPts val="0"/>
              </a:spcBef>
              <a:spcAft>
                <a:spcPts val="0"/>
              </a:spcAft>
              <a:buSzPts val="2000"/>
              <a:buFont typeface="Merriweather"/>
              <a:buNone/>
              <a:defRPr sz="4000" b="1">
                <a:latin typeface="Merriweather"/>
                <a:ea typeface="Merriweather"/>
                <a:cs typeface="Merriweather"/>
                <a:sym typeface="Merriweather"/>
              </a:defRPr>
            </a:lvl4pPr>
            <a:lvl5pPr lvl="4" rtl="0">
              <a:spcBef>
                <a:spcPts val="0"/>
              </a:spcBef>
              <a:spcAft>
                <a:spcPts val="0"/>
              </a:spcAft>
              <a:buSzPts val="2000"/>
              <a:buFont typeface="Merriweather"/>
              <a:buNone/>
              <a:defRPr sz="4000" b="1">
                <a:latin typeface="Merriweather"/>
                <a:ea typeface="Merriweather"/>
                <a:cs typeface="Merriweather"/>
                <a:sym typeface="Merriweather"/>
              </a:defRPr>
            </a:lvl5pPr>
            <a:lvl6pPr lvl="5" rtl="0">
              <a:spcBef>
                <a:spcPts val="0"/>
              </a:spcBef>
              <a:spcAft>
                <a:spcPts val="0"/>
              </a:spcAft>
              <a:buSzPts val="2000"/>
              <a:buFont typeface="Merriweather"/>
              <a:buNone/>
              <a:defRPr sz="4000" b="1">
                <a:latin typeface="Merriweather"/>
                <a:ea typeface="Merriweather"/>
                <a:cs typeface="Merriweather"/>
                <a:sym typeface="Merriweather"/>
              </a:defRPr>
            </a:lvl6pPr>
            <a:lvl7pPr lvl="6" rtl="0">
              <a:spcBef>
                <a:spcPts val="0"/>
              </a:spcBef>
              <a:spcAft>
                <a:spcPts val="0"/>
              </a:spcAft>
              <a:buSzPts val="2000"/>
              <a:buFont typeface="Merriweather"/>
              <a:buNone/>
              <a:defRPr sz="4000" b="1">
                <a:latin typeface="Merriweather"/>
                <a:ea typeface="Merriweather"/>
                <a:cs typeface="Merriweather"/>
                <a:sym typeface="Merriweather"/>
              </a:defRPr>
            </a:lvl7pPr>
            <a:lvl8pPr lvl="7" rtl="0">
              <a:spcBef>
                <a:spcPts val="0"/>
              </a:spcBef>
              <a:spcAft>
                <a:spcPts val="0"/>
              </a:spcAft>
              <a:buSzPts val="2000"/>
              <a:buFont typeface="Merriweather"/>
              <a:buNone/>
              <a:defRPr sz="4000" b="1">
                <a:latin typeface="Merriweather"/>
                <a:ea typeface="Merriweather"/>
                <a:cs typeface="Merriweather"/>
                <a:sym typeface="Merriweather"/>
              </a:defRPr>
            </a:lvl8pPr>
            <a:lvl9pPr lvl="8" rtl="0">
              <a:spcBef>
                <a:spcPts val="0"/>
              </a:spcBef>
              <a:spcAft>
                <a:spcPts val="0"/>
              </a:spcAft>
              <a:buSzPts val="2000"/>
              <a:buFont typeface="Merriweather"/>
              <a:buNone/>
              <a:defRPr sz="4000" b="1">
                <a:latin typeface="Merriweather"/>
                <a:ea typeface="Merriweather"/>
                <a:cs typeface="Merriweather"/>
                <a:sym typeface="Merriweather"/>
              </a:defRPr>
            </a:lvl9pPr>
          </a:lstStyle>
          <a:p>
            <a:endParaRPr/>
          </a:p>
        </p:txBody>
      </p:sp>
      <p:sp>
        <p:nvSpPr>
          <p:cNvPr id="984" name="Google Shape;984;p16"/>
          <p:cNvSpPr txBox="1">
            <a:spLocks noGrp="1"/>
          </p:cNvSpPr>
          <p:nvPr>
            <p:ph type="subTitle" idx="6"/>
          </p:nvPr>
        </p:nvSpPr>
        <p:spPr>
          <a:xfrm>
            <a:off x="9363372" y="3757402"/>
            <a:ext cx="7498200" cy="199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85" name="Google Shape;985;p16"/>
          <p:cNvSpPr txBox="1">
            <a:spLocks noGrp="1"/>
          </p:cNvSpPr>
          <p:nvPr>
            <p:ph type="title"/>
          </p:nvPr>
        </p:nvSpPr>
        <p:spPr>
          <a:xfrm>
            <a:off x="1078992" y="685086"/>
            <a:ext cx="16129800" cy="14814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dk1"/>
              </a:buClr>
              <a:buSzPts val="2800"/>
              <a:buNone/>
              <a:defRPr sz="5600">
                <a:solidFill>
                  <a:schemeClr val="dk1"/>
                </a:solidFill>
              </a:defRPr>
            </a:lvl1pPr>
            <a:lvl2pPr lvl="1" rtl="0">
              <a:spcBef>
                <a:spcPts val="0"/>
              </a:spcBef>
              <a:spcAft>
                <a:spcPts val="0"/>
              </a:spcAft>
              <a:buClr>
                <a:schemeClr val="dk1"/>
              </a:buClr>
              <a:buSzPts val="2800"/>
              <a:buFont typeface="Merriweather Black"/>
              <a:buNone/>
              <a:defRPr sz="5600">
                <a:solidFill>
                  <a:schemeClr val="dk1"/>
                </a:solidFill>
                <a:latin typeface="Merriweather Black"/>
                <a:ea typeface="Merriweather Black"/>
                <a:cs typeface="Merriweather Black"/>
                <a:sym typeface="Merriweather Black"/>
              </a:defRPr>
            </a:lvl2pPr>
            <a:lvl3pPr lvl="2" rtl="0">
              <a:spcBef>
                <a:spcPts val="0"/>
              </a:spcBef>
              <a:spcAft>
                <a:spcPts val="0"/>
              </a:spcAft>
              <a:buClr>
                <a:schemeClr val="dk1"/>
              </a:buClr>
              <a:buSzPts val="2800"/>
              <a:buFont typeface="Merriweather Black"/>
              <a:buNone/>
              <a:defRPr sz="5600">
                <a:solidFill>
                  <a:schemeClr val="dk1"/>
                </a:solidFill>
                <a:latin typeface="Merriweather Black"/>
                <a:ea typeface="Merriweather Black"/>
                <a:cs typeface="Merriweather Black"/>
                <a:sym typeface="Merriweather Black"/>
              </a:defRPr>
            </a:lvl3pPr>
            <a:lvl4pPr lvl="3" rtl="0">
              <a:spcBef>
                <a:spcPts val="0"/>
              </a:spcBef>
              <a:spcAft>
                <a:spcPts val="0"/>
              </a:spcAft>
              <a:buClr>
                <a:schemeClr val="dk1"/>
              </a:buClr>
              <a:buSzPts val="2800"/>
              <a:buFont typeface="Merriweather Black"/>
              <a:buNone/>
              <a:defRPr sz="5600">
                <a:solidFill>
                  <a:schemeClr val="dk1"/>
                </a:solidFill>
                <a:latin typeface="Merriweather Black"/>
                <a:ea typeface="Merriweather Black"/>
                <a:cs typeface="Merriweather Black"/>
                <a:sym typeface="Merriweather Black"/>
              </a:defRPr>
            </a:lvl4pPr>
            <a:lvl5pPr lvl="4" rtl="0">
              <a:spcBef>
                <a:spcPts val="0"/>
              </a:spcBef>
              <a:spcAft>
                <a:spcPts val="0"/>
              </a:spcAft>
              <a:buClr>
                <a:schemeClr val="dk1"/>
              </a:buClr>
              <a:buSzPts val="2800"/>
              <a:buFont typeface="Merriweather Black"/>
              <a:buNone/>
              <a:defRPr sz="5600">
                <a:solidFill>
                  <a:schemeClr val="dk1"/>
                </a:solidFill>
                <a:latin typeface="Merriweather Black"/>
                <a:ea typeface="Merriweather Black"/>
                <a:cs typeface="Merriweather Black"/>
                <a:sym typeface="Merriweather Black"/>
              </a:defRPr>
            </a:lvl5pPr>
            <a:lvl6pPr lvl="5" rtl="0">
              <a:spcBef>
                <a:spcPts val="0"/>
              </a:spcBef>
              <a:spcAft>
                <a:spcPts val="0"/>
              </a:spcAft>
              <a:buClr>
                <a:schemeClr val="dk1"/>
              </a:buClr>
              <a:buSzPts val="2800"/>
              <a:buFont typeface="Merriweather Black"/>
              <a:buNone/>
              <a:defRPr sz="5600">
                <a:solidFill>
                  <a:schemeClr val="dk1"/>
                </a:solidFill>
                <a:latin typeface="Merriweather Black"/>
                <a:ea typeface="Merriweather Black"/>
                <a:cs typeface="Merriweather Black"/>
                <a:sym typeface="Merriweather Black"/>
              </a:defRPr>
            </a:lvl6pPr>
            <a:lvl7pPr lvl="6" rtl="0">
              <a:spcBef>
                <a:spcPts val="0"/>
              </a:spcBef>
              <a:spcAft>
                <a:spcPts val="0"/>
              </a:spcAft>
              <a:buClr>
                <a:schemeClr val="dk1"/>
              </a:buClr>
              <a:buSzPts val="2800"/>
              <a:buFont typeface="Merriweather Black"/>
              <a:buNone/>
              <a:defRPr sz="5600">
                <a:solidFill>
                  <a:schemeClr val="dk1"/>
                </a:solidFill>
                <a:latin typeface="Merriweather Black"/>
                <a:ea typeface="Merriweather Black"/>
                <a:cs typeface="Merriweather Black"/>
                <a:sym typeface="Merriweather Black"/>
              </a:defRPr>
            </a:lvl7pPr>
            <a:lvl8pPr lvl="7" rtl="0">
              <a:spcBef>
                <a:spcPts val="0"/>
              </a:spcBef>
              <a:spcAft>
                <a:spcPts val="0"/>
              </a:spcAft>
              <a:buClr>
                <a:schemeClr val="dk1"/>
              </a:buClr>
              <a:buSzPts val="2800"/>
              <a:buFont typeface="Merriweather Black"/>
              <a:buNone/>
              <a:defRPr sz="5600">
                <a:solidFill>
                  <a:schemeClr val="dk1"/>
                </a:solidFill>
                <a:latin typeface="Merriweather Black"/>
                <a:ea typeface="Merriweather Black"/>
                <a:cs typeface="Merriweather Black"/>
                <a:sym typeface="Merriweather Black"/>
              </a:defRPr>
            </a:lvl8pPr>
            <a:lvl9pPr lvl="8" rtl="0">
              <a:spcBef>
                <a:spcPts val="0"/>
              </a:spcBef>
              <a:spcAft>
                <a:spcPts val="0"/>
              </a:spcAft>
              <a:buClr>
                <a:schemeClr val="dk1"/>
              </a:buClr>
              <a:buSzPts val="2800"/>
              <a:buFont typeface="Merriweather Black"/>
              <a:buNone/>
              <a:defRPr sz="5600">
                <a:solidFill>
                  <a:schemeClr val="dk1"/>
                </a:solidFill>
                <a:latin typeface="Merriweather Black"/>
                <a:ea typeface="Merriweather Black"/>
                <a:cs typeface="Merriweather Black"/>
                <a:sym typeface="Merriweather Black"/>
              </a:defRPr>
            </a:lvl9pPr>
          </a:lstStyle>
          <a:p>
            <a:endParaRPr/>
          </a:p>
        </p:txBody>
      </p:sp>
      <p:sp>
        <p:nvSpPr>
          <p:cNvPr id="986" name="Google Shape;986;p16"/>
          <p:cNvSpPr/>
          <p:nvPr/>
        </p:nvSpPr>
        <p:spPr>
          <a:xfrm>
            <a:off x="9958788" y="9267330"/>
            <a:ext cx="676800" cy="662400"/>
          </a:xfrm>
          <a:prstGeom prst="star4">
            <a:avLst>
              <a:gd name="adj" fmla="val 12500"/>
            </a:avLst>
          </a:prstGeom>
          <a:solidFill>
            <a:schemeClr val="l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Tree>
    <p:extLst>
      <p:ext uri="{BB962C8B-B14F-4D97-AF65-F5344CB8AC3E}">
        <p14:creationId xmlns:p14="http://schemas.microsoft.com/office/powerpoint/2010/main" val="38148152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349"/>
        <p:cNvGrpSpPr/>
        <p:nvPr/>
      </p:nvGrpSpPr>
      <p:grpSpPr>
        <a:xfrm>
          <a:off x="0" y="0"/>
          <a:ext cx="0" cy="0"/>
          <a:chOff x="0" y="0"/>
          <a:chExt cx="0" cy="0"/>
        </a:xfrm>
      </p:grpSpPr>
      <p:grpSp>
        <p:nvGrpSpPr>
          <p:cNvPr id="1350" name="Google Shape;1350;p21"/>
          <p:cNvGrpSpPr/>
          <p:nvPr/>
        </p:nvGrpSpPr>
        <p:grpSpPr>
          <a:xfrm>
            <a:off x="-70549" y="-63670"/>
            <a:ext cx="18429098" cy="10414340"/>
            <a:chOff x="-35275" y="-31835"/>
            <a:chExt cx="9214549" cy="5207170"/>
          </a:xfrm>
        </p:grpSpPr>
        <p:grpSp>
          <p:nvGrpSpPr>
            <p:cNvPr id="1351" name="Google Shape;1351;p21"/>
            <p:cNvGrpSpPr/>
            <p:nvPr/>
          </p:nvGrpSpPr>
          <p:grpSpPr>
            <a:xfrm>
              <a:off x="-35275" y="-31835"/>
              <a:ext cx="4607271" cy="2603603"/>
              <a:chOff x="987999" y="461925"/>
              <a:chExt cx="1514404" cy="1507151"/>
            </a:xfrm>
          </p:grpSpPr>
          <p:grpSp>
            <p:nvGrpSpPr>
              <p:cNvPr id="1352" name="Google Shape;1352;p21"/>
              <p:cNvGrpSpPr/>
              <p:nvPr/>
            </p:nvGrpSpPr>
            <p:grpSpPr>
              <a:xfrm>
                <a:off x="987999" y="461925"/>
                <a:ext cx="1514401" cy="1506302"/>
                <a:chOff x="987999" y="461925"/>
                <a:chExt cx="1514401" cy="1506302"/>
              </a:xfrm>
            </p:grpSpPr>
            <p:cxnSp>
              <p:nvCxnSpPr>
                <p:cNvPr id="1353" name="Google Shape;1353;p21"/>
                <p:cNvCxnSpPr/>
                <p:nvPr/>
              </p:nvCxnSpPr>
              <p:spPr>
                <a:xfrm>
                  <a:off x="9879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354" name="Google Shape;1354;p21"/>
                <p:cNvCxnSpPr/>
                <p:nvPr/>
              </p:nvCxnSpPr>
              <p:spPr>
                <a:xfrm>
                  <a:off x="11772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355" name="Google Shape;1355;p21"/>
                <p:cNvCxnSpPr/>
                <p:nvPr/>
              </p:nvCxnSpPr>
              <p:spPr>
                <a:xfrm>
                  <a:off x="13665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356" name="Google Shape;1356;p21"/>
                <p:cNvCxnSpPr/>
                <p:nvPr/>
              </p:nvCxnSpPr>
              <p:spPr>
                <a:xfrm>
                  <a:off x="15558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357" name="Google Shape;1357;p21"/>
                <p:cNvCxnSpPr/>
                <p:nvPr/>
              </p:nvCxnSpPr>
              <p:spPr>
                <a:xfrm>
                  <a:off x="17451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358" name="Google Shape;1358;p21"/>
                <p:cNvCxnSpPr/>
                <p:nvPr/>
              </p:nvCxnSpPr>
              <p:spPr>
                <a:xfrm>
                  <a:off x="19344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359" name="Google Shape;1359;p21"/>
                <p:cNvCxnSpPr/>
                <p:nvPr/>
              </p:nvCxnSpPr>
              <p:spPr>
                <a:xfrm>
                  <a:off x="21237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360" name="Google Shape;1360;p21"/>
                <p:cNvCxnSpPr/>
                <p:nvPr/>
              </p:nvCxnSpPr>
              <p:spPr>
                <a:xfrm>
                  <a:off x="23130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361" name="Google Shape;1361;p21"/>
                <p:cNvCxnSpPr/>
                <p:nvPr/>
              </p:nvCxnSpPr>
              <p:spPr>
                <a:xfrm>
                  <a:off x="2502400" y="461925"/>
                  <a:ext cx="0" cy="1506300"/>
                </a:xfrm>
                <a:prstGeom prst="straightConnector1">
                  <a:avLst/>
                </a:prstGeom>
                <a:noFill/>
                <a:ln w="9525" cap="flat" cmpd="sng">
                  <a:solidFill>
                    <a:schemeClr val="dk2"/>
                  </a:solidFill>
                  <a:prstDash val="solid"/>
                  <a:round/>
                  <a:headEnd type="none" w="med" len="med"/>
                  <a:tailEnd type="none" w="med" len="med"/>
                </a:ln>
              </p:spPr>
            </p:cxnSp>
          </p:grpSp>
          <p:grpSp>
            <p:nvGrpSpPr>
              <p:cNvPr id="1362" name="Google Shape;1362;p21"/>
              <p:cNvGrpSpPr/>
              <p:nvPr/>
            </p:nvGrpSpPr>
            <p:grpSpPr>
              <a:xfrm>
                <a:off x="987999" y="461927"/>
                <a:ext cx="1514404" cy="1507149"/>
                <a:chOff x="987999" y="461927"/>
                <a:chExt cx="1514404" cy="1507149"/>
              </a:xfrm>
            </p:grpSpPr>
            <p:cxnSp>
              <p:nvCxnSpPr>
                <p:cNvPr id="1363" name="Google Shape;1363;p21"/>
                <p:cNvCxnSpPr/>
                <p:nvPr/>
              </p:nvCxnSpPr>
              <p:spPr>
                <a:xfrm>
                  <a:off x="988003" y="461927"/>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364" name="Google Shape;1364;p21"/>
                <p:cNvCxnSpPr/>
                <p:nvPr/>
              </p:nvCxnSpPr>
              <p:spPr>
                <a:xfrm>
                  <a:off x="987999" y="67723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365" name="Google Shape;1365;p21"/>
                <p:cNvCxnSpPr/>
                <p:nvPr/>
              </p:nvCxnSpPr>
              <p:spPr>
                <a:xfrm>
                  <a:off x="987999" y="892542"/>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366" name="Google Shape;1366;p21"/>
                <p:cNvCxnSpPr/>
                <p:nvPr/>
              </p:nvCxnSpPr>
              <p:spPr>
                <a:xfrm>
                  <a:off x="987999" y="110784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367" name="Google Shape;1367;p21"/>
                <p:cNvCxnSpPr/>
                <p:nvPr/>
              </p:nvCxnSpPr>
              <p:spPr>
                <a:xfrm>
                  <a:off x="987999" y="132315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368" name="Google Shape;1368;p21"/>
                <p:cNvCxnSpPr/>
                <p:nvPr/>
              </p:nvCxnSpPr>
              <p:spPr>
                <a:xfrm>
                  <a:off x="987999" y="1538461"/>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369" name="Google Shape;1369;p21"/>
                <p:cNvCxnSpPr/>
                <p:nvPr/>
              </p:nvCxnSpPr>
              <p:spPr>
                <a:xfrm>
                  <a:off x="987999" y="175376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370" name="Google Shape;1370;p21"/>
                <p:cNvCxnSpPr/>
                <p:nvPr/>
              </p:nvCxnSpPr>
              <p:spPr>
                <a:xfrm>
                  <a:off x="988003" y="1969076"/>
                  <a:ext cx="15144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1371" name="Google Shape;1371;p21"/>
            <p:cNvGrpSpPr/>
            <p:nvPr/>
          </p:nvGrpSpPr>
          <p:grpSpPr>
            <a:xfrm>
              <a:off x="4572003" y="-31835"/>
              <a:ext cx="4607271" cy="2603603"/>
              <a:chOff x="987999" y="461925"/>
              <a:chExt cx="1514404" cy="1507151"/>
            </a:xfrm>
          </p:grpSpPr>
          <p:grpSp>
            <p:nvGrpSpPr>
              <p:cNvPr id="1372" name="Google Shape;1372;p21"/>
              <p:cNvGrpSpPr/>
              <p:nvPr/>
            </p:nvGrpSpPr>
            <p:grpSpPr>
              <a:xfrm>
                <a:off x="987999" y="461925"/>
                <a:ext cx="1514401" cy="1506302"/>
                <a:chOff x="987999" y="461925"/>
                <a:chExt cx="1514401" cy="1506302"/>
              </a:xfrm>
            </p:grpSpPr>
            <p:cxnSp>
              <p:nvCxnSpPr>
                <p:cNvPr id="1373" name="Google Shape;1373;p21"/>
                <p:cNvCxnSpPr/>
                <p:nvPr/>
              </p:nvCxnSpPr>
              <p:spPr>
                <a:xfrm>
                  <a:off x="9879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374" name="Google Shape;1374;p21"/>
                <p:cNvCxnSpPr/>
                <p:nvPr/>
              </p:nvCxnSpPr>
              <p:spPr>
                <a:xfrm>
                  <a:off x="11772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375" name="Google Shape;1375;p21"/>
                <p:cNvCxnSpPr/>
                <p:nvPr/>
              </p:nvCxnSpPr>
              <p:spPr>
                <a:xfrm>
                  <a:off x="13665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376" name="Google Shape;1376;p21"/>
                <p:cNvCxnSpPr/>
                <p:nvPr/>
              </p:nvCxnSpPr>
              <p:spPr>
                <a:xfrm>
                  <a:off x="15558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377" name="Google Shape;1377;p21"/>
                <p:cNvCxnSpPr/>
                <p:nvPr/>
              </p:nvCxnSpPr>
              <p:spPr>
                <a:xfrm>
                  <a:off x="17451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378" name="Google Shape;1378;p21"/>
                <p:cNvCxnSpPr/>
                <p:nvPr/>
              </p:nvCxnSpPr>
              <p:spPr>
                <a:xfrm>
                  <a:off x="19344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379" name="Google Shape;1379;p21"/>
                <p:cNvCxnSpPr/>
                <p:nvPr/>
              </p:nvCxnSpPr>
              <p:spPr>
                <a:xfrm>
                  <a:off x="21237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380" name="Google Shape;1380;p21"/>
                <p:cNvCxnSpPr/>
                <p:nvPr/>
              </p:nvCxnSpPr>
              <p:spPr>
                <a:xfrm>
                  <a:off x="23130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381" name="Google Shape;1381;p21"/>
                <p:cNvCxnSpPr/>
                <p:nvPr/>
              </p:nvCxnSpPr>
              <p:spPr>
                <a:xfrm>
                  <a:off x="2502400" y="461925"/>
                  <a:ext cx="0" cy="1506300"/>
                </a:xfrm>
                <a:prstGeom prst="straightConnector1">
                  <a:avLst/>
                </a:prstGeom>
                <a:noFill/>
                <a:ln w="9525" cap="flat" cmpd="sng">
                  <a:solidFill>
                    <a:schemeClr val="dk2"/>
                  </a:solidFill>
                  <a:prstDash val="solid"/>
                  <a:round/>
                  <a:headEnd type="none" w="med" len="med"/>
                  <a:tailEnd type="none" w="med" len="med"/>
                </a:ln>
              </p:spPr>
            </p:cxnSp>
          </p:grpSp>
          <p:grpSp>
            <p:nvGrpSpPr>
              <p:cNvPr id="1382" name="Google Shape;1382;p21"/>
              <p:cNvGrpSpPr/>
              <p:nvPr/>
            </p:nvGrpSpPr>
            <p:grpSpPr>
              <a:xfrm>
                <a:off x="987999" y="461927"/>
                <a:ext cx="1514404" cy="1507149"/>
                <a:chOff x="987999" y="461927"/>
                <a:chExt cx="1514404" cy="1507149"/>
              </a:xfrm>
            </p:grpSpPr>
            <p:cxnSp>
              <p:nvCxnSpPr>
                <p:cNvPr id="1383" name="Google Shape;1383;p21"/>
                <p:cNvCxnSpPr/>
                <p:nvPr/>
              </p:nvCxnSpPr>
              <p:spPr>
                <a:xfrm>
                  <a:off x="988003" y="461927"/>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384" name="Google Shape;1384;p21"/>
                <p:cNvCxnSpPr/>
                <p:nvPr/>
              </p:nvCxnSpPr>
              <p:spPr>
                <a:xfrm>
                  <a:off x="987999" y="67723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385" name="Google Shape;1385;p21"/>
                <p:cNvCxnSpPr/>
                <p:nvPr/>
              </p:nvCxnSpPr>
              <p:spPr>
                <a:xfrm>
                  <a:off x="987999" y="892542"/>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386" name="Google Shape;1386;p21"/>
                <p:cNvCxnSpPr/>
                <p:nvPr/>
              </p:nvCxnSpPr>
              <p:spPr>
                <a:xfrm>
                  <a:off x="987999" y="110784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387" name="Google Shape;1387;p21"/>
                <p:cNvCxnSpPr/>
                <p:nvPr/>
              </p:nvCxnSpPr>
              <p:spPr>
                <a:xfrm>
                  <a:off x="987999" y="132315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388" name="Google Shape;1388;p21"/>
                <p:cNvCxnSpPr/>
                <p:nvPr/>
              </p:nvCxnSpPr>
              <p:spPr>
                <a:xfrm>
                  <a:off x="987999" y="1538461"/>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389" name="Google Shape;1389;p21"/>
                <p:cNvCxnSpPr/>
                <p:nvPr/>
              </p:nvCxnSpPr>
              <p:spPr>
                <a:xfrm>
                  <a:off x="987999" y="175376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390" name="Google Shape;1390;p21"/>
                <p:cNvCxnSpPr/>
                <p:nvPr/>
              </p:nvCxnSpPr>
              <p:spPr>
                <a:xfrm>
                  <a:off x="988003" y="1969076"/>
                  <a:ext cx="15144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1391" name="Google Shape;1391;p21"/>
            <p:cNvGrpSpPr/>
            <p:nvPr/>
          </p:nvGrpSpPr>
          <p:grpSpPr>
            <a:xfrm>
              <a:off x="-35275" y="2571732"/>
              <a:ext cx="4607271" cy="2603603"/>
              <a:chOff x="987999" y="461925"/>
              <a:chExt cx="1514404" cy="1507151"/>
            </a:xfrm>
          </p:grpSpPr>
          <p:grpSp>
            <p:nvGrpSpPr>
              <p:cNvPr id="1392" name="Google Shape;1392;p21"/>
              <p:cNvGrpSpPr/>
              <p:nvPr/>
            </p:nvGrpSpPr>
            <p:grpSpPr>
              <a:xfrm>
                <a:off x="987999" y="461925"/>
                <a:ext cx="1514401" cy="1506302"/>
                <a:chOff x="987999" y="461925"/>
                <a:chExt cx="1514401" cy="1506302"/>
              </a:xfrm>
            </p:grpSpPr>
            <p:cxnSp>
              <p:nvCxnSpPr>
                <p:cNvPr id="1393" name="Google Shape;1393;p21"/>
                <p:cNvCxnSpPr/>
                <p:nvPr/>
              </p:nvCxnSpPr>
              <p:spPr>
                <a:xfrm>
                  <a:off x="9879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394" name="Google Shape;1394;p21"/>
                <p:cNvCxnSpPr/>
                <p:nvPr/>
              </p:nvCxnSpPr>
              <p:spPr>
                <a:xfrm>
                  <a:off x="11772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395" name="Google Shape;1395;p21"/>
                <p:cNvCxnSpPr/>
                <p:nvPr/>
              </p:nvCxnSpPr>
              <p:spPr>
                <a:xfrm>
                  <a:off x="13665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396" name="Google Shape;1396;p21"/>
                <p:cNvCxnSpPr/>
                <p:nvPr/>
              </p:nvCxnSpPr>
              <p:spPr>
                <a:xfrm>
                  <a:off x="15558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397" name="Google Shape;1397;p21"/>
                <p:cNvCxnSpPr/>
                <p:nvPr/>
              </p:nvCxnSpPr>
              <p:spPr>
                <a:xfrm>
                  <a:off x="17451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398" name="Google Shape;1398;p21"/>
                <p:cNvCxnSpPr/>
                <p:nvPr/>
              </p:nvCxnSpPr>
              <p:spPr>
                <a:xfrm>
                  <a:off x="19344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399" name="Google Shape;1399;p21"/>
                <p:cNvCxnSpPr/>
                <p:nvPr/>
              </p:nvCxnSpPr>
              <p:spPr>
                <a:xfrm>
                  <a:off x="21237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400" name="Google Shape;1400;p21"/>
                <p:cNvCxnSpPr/>
                <p:nvPr/>
              </p:nvCxnSpPr>
              <p:spPr>
                <a:xfrm>
                  <a:off x="23130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401" name="Google Shape;1401;p21"/>
                <p:cNvCxnSpPr/>
                <p:nvPr/>
              </p:nvCxnSpPr>
              <p:spPr>
                <a:xfrm>
                  <a:off x="2502400" y="461925"/>
                  <a:ext cx="0" cy="1506300"/>
                </a:xfrm>
                <a:prstGeom prst="straightConnector1">
                  <a:avLst/>
                </a:prstGeom>
                <a:noFill/>
                <a:ln w="9525" cap="flat" cmpd="sng">
                  <a:solidFill>
                    <a:schemeClr val="dk2"/>
                  </a:solidFill>
                  <a:prstDash val="solid"/>
                  <a:round/>
                  <a:headEnd type="none" w="med" len="med"/>
                  <a:tailEnd type="none" w="med" len="med"/>
                </a:ln>
              </p:spPr>
            </p:cxnSp>
          </p:grpSp>
          <p:grpSp>
            <p:nvGrpSpPr>
              <p:cNvPr id="1402" name="Google Shape;1402;p21"/>
              <p:cNvGrpSpPr/>
              <p:nvPr/>
            </p:nvGrpSpPr>
            <p:grpSpPr>
              <a:xfrm>
                <a:off x="987999" y="461927"/>
                <a:ext cx="1514404" cy="1507149"/>
                <a:chOff x="987999" y="461927"/>
                <a:chExt cx="1514404" cy="1507149"/>
              </a:xfrm>
            </p:grpSpPr>
            <p:cxnSp>
              <p:nvCxnSpPr>
                <p:cNvPr id="1403" name="Google Shape;1403;p21"/>
                <p:cNvCxnSpPr/>
                <p:nvPr/>
              </p:nvCxnSpPr>
              <p:spPr>
                <a:xfrm>
                  <a:off x="988003" y="461927"/>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404" name="Google Shape;1404;p21"/>
                <p:cNvCxnSpPr/>
                <p:nvPr/>
              </p:nvCxnSpPr>
              <p:spPr>
                <a:xfrm>
                  <a:off x="987999" y="67723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405" name="Google Shape;1405;p21"/>
                <p:cNvCxnSpPr/>
                <p:nvPr/>
              </p:nvCxnSpPr>
              <p:spPr>
                <a:xfrm>
                  <a:off x="987999" y="892542"/>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406" name="Google Shape;1406;p21"/>
                <p:cNvCxnSpPr/>
                <p:nvPr/>
              </p:nvCxnSpPr>
              <p:spPr>
                <a:xfrm>
                  <a:off x="987999" y="110784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407" name="Google Shape;1407;p21"/>
                <p:cNvCxnSpPr/>
                <p:nvPr/>
              </p:nvCxnSpPr>
              <p:spPr>
                <a:xfrm>
                  <a:off x="987999" y="132315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408" name="Google Shape;1408;p21"/>
                <p:cNvCxnSpPr/>
                <p:nvPr/>
              </p:nvCxnSpPr>
              <p:spPr>
                <a:xfrm>
                  <a:off x="987999" y="1538461"/>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409" name="Google Shape;1409;p21"/>
                <p:cNvCxnSpPr/>
                <p:nvPr/>
              </p:nvCxnSpPr>
              <p:spPr>
                <a:xfrm>
                  <a:off x="987999" y="175376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410" name="Google Shape;1410;p21"/>
                <p:cNvCxnSpPr/>
                <p:nvPr/>
              </p:nvCxnSpPr>
              <p:spPr>
                <a:xfrm>
                  <a:off x="988003" y="1969076"/>
                  <a:ext cx="15144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1411" name="Google Shape;1411;p21"/>
            <p:cNvGrpSpPr/>
            <p:nvPr/>
          </p:nvGrpSpPr>
          <p:grpSpPr>
            <a:xfrm>
              <a:off x="4572003" y="2571732"/>
              <a:ext cx="4607271" cy="2603603"/>
              <a:chOff x="987999" y="461925"/>
              <a:chExt cx="1514404" cy="1507151"/>
            </a:xfrm>
          </p:grpSpPr>
          <p:grpSp>
            <p:nvGrpSpPr>
              <p:cNvPr id="1412" name="Google Shape;1412;p21"/>
              <p:cNvGrpSpPr/>
              <p:nvPr/>
            </p:nvGrpSpPr>
            <p:grpSpPr>
              <a:xfrm>
                <a:off x="987999" y="461925"/>
                <a:ext cx="1514401" cy="1506302"/>
                <a:chOff x="987999" y="461925"/>
                <a:chExt cx="1514401" cy="1506302"/>
              </a:xfrm>
            </p:grpSpPr>
            <p:cxnSp>
              <p:nvCxnSpPr>
                <p:cNvPr id="1413" name="Google Shape;1413;p21"/>
                <p:cNvCxnSpPr/>
                <p:nvPr/>
              </p:nvCxnSpPr>
              <p:spPr>
                <a:xfrm>
                  <a:off x="9879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414" name="Google Shape;1414;p21"/>
                <p:cNvCxnSpPr/>
                <p:nvPr/>
              </p:nvCxnSpPr>
              <p:spPr>
                <a:xfrm>
                  <a:off x="11772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415" name="Google Shape;1415;p21"/>
                <p:cNvCxnSpPr/>
                <p:nvPr/>
              </p:nvCxnSpPr>
              <p:spPr>
                <a:xfrm>
                  <a:off x="13665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416" name="Google Shape;1416;p21"/>
                <p:cNvCxnSpPr/>
                <p:nvPr/>
              </p:nvCxnSpPr>
              <p:spPr>
                <a:xfrm>
                  <a:off x="15558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417" name="Google Shape;1417;p21"/>
                <p:cNvCxnSpPr/>
                <p:nvPr/>
              </p:nvCxnSpPr>
              <p:spPr>
                <a:xfrm>
                  <a:off x="17451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418" name="Google Shape;1418;p21"/>
                <p:cNvCxnSpPr/>
                <p:nvPr/>
              </p:nvCxnSpPr>
              <p:spPr>
                <a:xfrm>
                  <a:off x="19344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419" name="Google Shape;1419;p21"/>
                <p:cNvCxnSpPr/>
                <p:nvPr/>
              </p:nvCxnSpPr>
              <p:spPr>
                <a:xfrm>
                  <a:off x="21237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420" name="Google Shape;1420;p21"/>
                <p:cNvCxnSpPr/>
                <p:nvPr/>
              </p:nvCxnSpPr>
              <p:spPr>
                <a:xfrm>
                  <a:off x="23130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421" name="Google Shape;1421;p21"/>
                <p:cNvCxnSpPr/>
                <p:nvPr/>
              </p:nvCxnSpPr>
              <p:spPr>
                <a:xfrm>
                  <a:off x="2502400" y="461925"/>
                  <a:ext cx="0" cy="1506300"/>
                </a:xfrm>
                <a:prstGeom prst="straightConnector1">
                  <a:avLst/>
                </a:prstGeom>
                <a:noFill/>
                <a:ln w="9525" cap="flat" cmpd="sng">
                  <a:solidFill>
                    <a:schemeClr val="dk2"/>
                  </a:solidFill>
                  <a:prstDash val="solid"/>
                  <a:round/>
                  <a:headEnd type="none" w="med" len="med"/>
                  <a:tailEnd type="none" w="med" len="med"/>
                </a:ln>
              </p:spPr>
            </p:cxnSp>
          </p:grpSp>
          <p:grpSp>
            <p:nvGrpSpPr>
              <p:cNvPr id="1422" name="Google Shape;1422;p21"/>
              <p:cNvGrpSpPr/>
              <p:nvPr/>
            </p:nvGrpSpPr>
            <p:grpSpPr>
              <a:xfrm>
                <a:off x="987999" y="461927"/>
                <a:ext cx="1514404" cy="1507149"/>
                <a:chOff x="987999" y="461927"/>
                <a:chExt cx="1514404" cy="1507149"/>
              </a:xfrm>
            </p:grpSpPr>
            <p:cxnSp>
              <p:nvCxnSpPr>
                <p:cNvPr id="1423" name="Google Shape;1423;p21"/>
                <p:cNvCxnSpPr/>
                <p:nvPr/>
              </p:nvCxnSpPr>
              <p:spPr>
                <a:xfrm>
                  <a:off x="988003" y="461927"/>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424" name="Google Shape;1424;p21"/>
                <p:cNvCxnSpPr/>
                <p:nvPr/>
              </p:nvCxnSpPr>
              <p:spPr>
                <a:xfrm>
                  <a:off x="987999" y="67723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425" name="Google Shape;1425;p21"/>
                <p:cNvCxnSpPr/>
                <p:nvPr/>
              </p:nvCxnSpPr>
              <p:spPr>
                <a:xfrm>
                  <a:off x="987999" y="892542"/>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426" name="Google Shape;1426;p21"/>
                <p:cNvCxnSpPr/>
                <p:nvPr/>
              </p:nvCxnSpPr>
              <p:spPr>
                <a:xfrm>
                  <a:off x="987999" y="110784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427" name="Google Shape;1427;p21"/>
                <p:cNvCxnSpPr/>
                <p:nvPr/>
              </p:nvCxnSpPr>
              <p:spPr>
                <a:xfrm>
                  <a:off x="987999" y="132315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428" name="Google Shape;1428;p21"/>
                <p:cNvCxnSpPr/>
                <p:nvPr/>
              </p:nvCxnSpPr>
              <p:spPr>
                <a:xfrm>
                  <a:off x="987999" y="1538461"/>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429" name="Google Shape;1429;p21"/>
                <p:cNvCxnSpPr/>
                <p:nvPr/>
              </p:nvCxnSpPr>
              <p:spPr>
                <a:xfrm>
                  <a:off x="987999" y="175376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430" name="Google Shape;1430;p21"/>
                <p:cNvCxnSpPr/>
                <p:nvPr/>
              </p:nvCxnSpPr>
              <p:spPr>
                <a:xfrm>
                  <a:off x="988003" y="1969076"/>
                  <a:ext cx="1514400" cy="0"/>
                </a:xfrm>
                <a:prstGeom prst="straightConnector1">
                  <a:avLst/>
                </a:prstGeom>
                <a:noFill/>
                <a:ln w="9525" cap="flat" cmpd="sng">
                  <a:solidFill>
                    <a:schemeClr val="dk2"/>
                  </a:solidFill>
                  <a:prstDash val="solid"/>
                  <a:round/>
                  <a:headEnd type="none" w="med" len="med"/>
                  <a:tailEnd type="none" w="med" len="med"/>
                </a:ln>
              </p:spPr>
            </p:cxnSp>
          </p:grpSp>
        </p:grpSp>
      </p:grpSp>
      <p:sp>
        <p:nvSpPr>
          <p:cNvPr id="1431" name="Google Shape;1431;p21"/>
          <p:cNvSpPr txBox="1">
            <a:spLocks noGrp="1"/>
          </p:cNvSpPr>
          <p:nvPr>
            <p:ph type="title"/>
          </p:nvPr>
        </p:nvSpPr>
        <p:spPr>
          <a:xfrm>
            <a:off x="1287000" y="3321800"/>
            <a:ext cx="7509600" cy="2013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2800"/>
              <a:buNone/>
              <a:defRPr/>
            </a:lvl1pPr>
            <a:lvl2pPr lvl="1" rtl="0">
              <a:spcBef>
                <a:spcPts val="0"/>
              </a:spcBef>
              <a:spcAft>
                <a:spcPts val="0"/>
              </a:spcAft>
              <a:buSzPts val="2800"/>
              <a:buNone/>
              <a:defRPr>
                <a:latin typeface="Spectral"/>
                <a:ea typeface="Spectral"/>
                <a:cs typeface="Spectral"/>
                <a:sym typeface="Spectral"/>
              </a:defRPr>
            </a:lvl2pPr>
            <a:lvl3pPr lvl="2" rtl="0">
              <a:spcBef>
                <a:spcPts val="0"/>
              </a:spcBef>
              <a:spcAft>
                <a:spcPts val="0"/>
              </a:spcAft>
              <a:buSzPts val="2800"/>
              <a:buNone/>
              <a:defRPr>
                <a:latin typeface="Spectral"/>
                <a:ea typeface="Spectral"/>
                <a:cs typeface="Spectral"/>
                <a:sym typeface="Spectral"/>
              </a:defRPr>
            </a:lvl3pPr>
            <a:lvl4pPr lvl="3" rtl="0">
              <a:spcBef>
                <a:spcPts val="0"/>
              </a:spcBef>
              <a:spcAft>
                <a:spcPts val="0"/>
              </a:spcAft>
              <a:buSzPts val="2800"/>
              <a:buNone/>
              <a:defRPr>
                <a:latin typeface="Spectral"/>
                <a:ea typeface="Spectral"/>
                <a:cs typeface="Spectral"/>
                <a:sym typeface="Spectral"/>
              </a:defRPr>
            </a:lvl4pPr>
            <a:lvl5pPr lvl="4" rtl="0">
              <a:spcBef>
                <a:spcPts val="0"/>
              </a:spcBef>
              <a:spcAft>
                <a:spcPts val="0"/>
              </a:spcAft>
              <a:buSzPts val="2800"/>
              <a:buNone/>
              <a:defRPr>
                <a:latin typeface="Spectral"/>
                <a:ea typeface="Spectral"/>
                <a:cs typeface="Spectral"/>
                <a:sym typeface="Spectral"/>
              </a:defRPr>
            </a:lvl5pPr>
            <a:lvl6pPr lvl="5" rtl="0">
              <a:spcBef>
                <a:spcPts val="0"/>
              </a:spcBef>
              <a:spcAft>
                <a:spcPts val="0"/>
              </a:spcAft>
              <a:buSzPts val="2800"/>
              <a:buNone/>
              <a:defRPr>
                <a:latin typeface="Spectral"/>
                <a:ea typeface="Spectral"/>
                <a:cs typeface="Spectral"/>
                <a:sym typeface="Spectral"/>
              </a:defRPr>
            </a:lvl6pPr>
            <a:lvl7pPr lvl="6" rtl="0">
              <a:spcBef>
                <a:spcPts val="0"/>
              </a:spcBef>
              <a:spcAft>
                <a:spcPts val="0"/>
              </a:spcAft>
              <a:buSzPts val="2800"/>
              <a:buNone/>
              <a:defRPr>
                <a:latin typeface="Spectral"/>
                <a:ea typeface="Spectral"/>
                <a:cs typeface="Spectral"/>
                <a:sym typeface="Spectral"/>
              </a:defRPr>
            </a:lvl7pPr>
            <a:lvl8pPr lvl="7" rtl="0">
              <a:spcBef>
                <a:spcPts val="0"/>
              </a:spcBef>
              <a:spcAft>
                <a:spcPts val="0"/>
              </a:spcAft>
              <a:buSzPts val="2800"/>
              <a:buNone/>
              <a:defRPr>
                <a:latin typeface="Spectral"/>
                <a:ea typeface="Spectral"/>
                <a:cs typeface="Spectral"/>
                <a:sym typeface="Spectral"/>
              </a:defRPr>
            </a:lvl8pPr>
            <a:lvl9pPr lvl="8" rtl="0">
              <a:spcBef>
                <a:spcPts val="0"/>
              </a:spcBef>
              <a:spcAft>
                <a:spcPts val="0"/>
              </a:spcAft>
              <a:buSzPts val="2800"/>
              <a:buNone/>
              <a:defRPr>
                <a:latin typeface="Spectral"/>
                <a:ea typeface="Spectral"/>
                <a:cs typeface="Spectral"/>
                <a:sym typeface="Spectral"/>
              </a:defRPr>
            </a:lvl9pPr>
          </a:lstStyle>
          <a:p>
            <a:endParaRPr/>
          </a:p>
        </p:txBody>
      </p:sp>
      <p:sp>
        <p:nvSpPr>
          <p:cNvPr id="1432" name="Google Shape;1432;p21"/>
          <p:cNvSpPr txBox="1">
            <a:spLocks noGrp="1"/>
          </p:cNvSpPr>
          <p:nvPr>
            <p:ph type="subTitle" idx="1"/>
          </p:nvPr>
        </p:nvSpPr>
        <p:spPr>
          <a:xfrm>
            <a:off x="1287000" y="5321800"/>
            <a:ext cx="7509600" cy="16434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433" name="Google Shape;1433;p21"/>
          <p:cNvGrpSpPr/>
          <p:nvPr/>
        </p:nvGrpSpPr>
        <p:grpSpPr>
          <a:xfrm flipH="1">
            <a:off x="1065928" y="654611"/>
            <a:ext cx="1469496" cy="1904138"/>
            <a:chOff x="7465916" y="720492"/>
            <a:chExt cx="1139144" cy="1477450"/>
          </a:xfrm>
        </p:grpSpPr>
        <p:sp>
          <p:nvSpPr>
            <p:cNvPr id="1434" name="Google Shape;1434;p21"/>
            <p:cNvSpPr/>
            <p:nvPr/>
          </p:nvSpPr>
          <p:spPr>
            <a:xfrm rot="-5400000">
              <a:off x="7646560" y="1239442"/>
              <a:ext cx="1024800" cy="892200"/>
            </a:xfrm>
            <a:prstGeom prst="flowChartDelay">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435" name="Google Shape;1435;p21"/>
            <p:cNvSpPr/>
            <p:nvPr/>
          </p:nvSpPr>
          <p:spPr>
            <a:xfrm rot="-5400000">
              <a:off x="7597172" y="1148912"/>
              <a:ext cx="1024800" cy="892200"/>
            </a:xfrm>
            <a:prstGeom prst="flowChartDelay">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436" name="Google Shape;1436;p21"/>
            <p:cNvSpPr/>
            <p:nvPr/>
          </p:nvSpPr>
          <p:spPr>
            <a:xfrm rot="-5400000">
              <a:off x="7547783" y="1058382"/>
              <a:ext cx="1024800" cy="892200"/>
            </a:xfrm>
            <a:prstGeom prst="flowChartDelay">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437" name="Google Shape;1437;p21"/>
            <p:cNvSpPr/>
            <p:nvPr/>
          </p:nvSpPr>
          <p:spPr>
            <a:xfrm rot="-5400000">
              <a:off x="7498394" y="967852"/>
              <a:ext cx="1024800" cy="892200"/>
            </a:xfrm>
            <a:prstGeom prst="flowChartDelay">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438" name="Google Shape;1438;p21"/>
            <p:cNvSpPr/>
            <p:nvPr/>
          </p:nvSpPr>
          <p:spPr>
            <a:xfrm rot="-5400000">
              <a:off x="7449005" y="877322"/>
              <a:ext cx="1024800" cy="892200"/>
            </a:xfrm>
            <a:prstGeom prst="flowChartDelay">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439" name="Google Shape;1439;p21"/>
            <p:cNvSpPr/>
            <p:nvPr/>
          </p:nvSpPr>
          <p:spPr>
            <a:xfrm rot="-5400000">
              <a:off x="7399616" y="786792"/>
              <a:ext cx="1024800" cy="892200"/>
            </a:xfrm>
            <a:prstGeom prst="flowChartDelay">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1440" name="Google Shape;1440;p21"/>
          <p:cNvSpPr/>
          <p:nvPr/>
        </p:nvSpPr>
        <p:spPr>
          <a:xfrm>
            <a:off x="3097010" y="437244"/>
            <a:ext cx="548400" cy="534000"/>
          </a:xfrm>
          <a:prstGeom prst="star4">
            <a:avLst>
              <a:gd name="adj" fmla="val 12500"/>
            </a:avLst>
          </a:prstGeom>
          <a:solidFill>
            <a:schemeClr val="l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Tree>
    <p:extLst>
      <p:ext uri="{BB962C8B-B14F-4D97-AF65-F5344CB8AC3E}">
        <p14:creationId xmlns:p14="http://schemas.microsoft.com/office/powerpoint/2010/main" val="1090077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957"/>
        <p:cNvGrpSpPr/>
        <p:nvPr/>
      </p:nvGrpSpPr>
      <p:grpSpPr>
        <a:xfrm>
          <a:off x="0" y="0"/>
          <a:ext cx="0" cy="0"/>
          <a:chOff x="0" y="0"/>
          <a:chExt cx="0" cy="0"/>
        </a:xfrm>
      </p:grpSpPr>
      <p:grpSp>
        <p:nvGrpSpPr>
          <p:cNvPr id="1958" name="Google Shape;1958;p28"/>
          <p:cNvGrpSpPr/>
          <p:nvPr/>
        </p:nvGrpSpPr>
        <p:grpSpPr>
          <a:xfrm>
            <a:off x="-70549" y="-63670"/>
            <a:ext cx="18429098" cy="10414340"/>
            <a:chOff x="-35275" y="-31835"/>
            <a:chExt cx="9214549" cy="5207170"/>
          </a:xfrm>
        </p:grpSpPr>
        <p:grpSp>
          <p:nvGrpSpPr>
            <p:cNvPr id="1959" name="Google Shape;1959;p28"/>
            <p:cNvGrpSpPr/>
            <p:nvPr/>
          </p:nvGrpSpPr>
          <p:grpSpPr>
            <a:xfrm>
              <a:off x="-35275" y="-31835"/>
              <a:ext cx="4607271" cy="2603603"/>
              <a:chOff x="987999" y="461925"/>
              <a:chExt cx="1514404" cy="1507151"/>
            </a:xfrm>
          </p:grpSpPr>
          <p:grpSp>
            <p:nvGrpSpPr>
              <p:cNvPr id="1960" name="Google Shape;1960;p28"/>
              <p:cNvGrpSpPr/>
              <p:nvPr/>
            </p:nvGrpSpPr>
            <p:grpSpPr>
              <a:xfrm>
                <a:off x="987999" y="461925"/>
                <a:ext cx="1514401" cy="1506302"/>
                <a:chOff x="987999" y="461925"/>
                <a:chExt cx="1514401" cy="1506302"/>
              </a:xfrm>
            </p:grpSpPr>
            <p:cxnSp>
              <p:nvCxnSpPr>
                <p:cNvPr id="1961" name="Google Shape;1961;p28"/>
                <p:cNvCxnSpPr/>
                <p:nvPr/>
              </p:nvCxnSpPr>
              <p:spPr>
                <a:xfrm>
                  <a:off x="9879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962" name="Google Shape;1962;p28"/>
                <p:cNvCxnSpPr/>
                <p:nvPr/>
              </p:nvCxnSpPr>
              <p:spPr>
                <a:xfrm>
                  <a:off x="11772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963" name="Google Shape;1963;p28"/>
                <p:cNvCxnSpPr/>
                <p:nvPr/>
              </p:nvCxnSpPr>
              <p:spPr>
                <a:xfrm>
                  <a:off x="13665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964" name="Google Shape;1964;p28"/>
                <p:cNvCxnSpPr/>
                <p:nvPr/>
              </p:nvCxnSpPr>
              <p:spPr>
                <a:xfrm>
                  <a:off x="15558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965" name="Google Shape;1965;p28"/>
                <p:cNvCxnSpPr/>
                <p:nvPr/>
              </p:nvCxnSpPr>
              <p:spPr>
                <a:xfrm>
                  <a:off x="17451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966" name="Google Shape;1966;p28"/>
                <p:cNvCxnSpPr/>
                <p:nvPr/>
              </p:nvCxnSpPr>
              <p:spPr>
                <a:xfrm>
                  <a:off x="19344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967" name="Google Shape;1967;p28"/>
                <p:cNvCxnSpPr/>
                <p:nvPr/>
              </p:nvCxnSpPr>
              <p:spPr>
                <a:xfrm>
                  <a:off x="21237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968" name="Google Shape;1968;p28"/>
                <p:cNvCxnSpPr/>
                <p:nvPr/>
              </p:nvCxnSpPr>
              <p:spPr>
                <a:xfrm>
                  <a:off x="23130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969" name="Google Shape;1969;p28"/>
                <p:cNvCxnSpPr/>
                <p:nvPr/>
              </p:nvCxnSpPr>
              <p:spPr>
                <a:xfrm>
                  <a:off x="2502400" y="461925"/>
                  <a:ext cx="0" cy="1506300"/>
                </a:xfrm>
                <a:prstGeom prst="straightConnector1">
                  <a:avLst/>
                </a:prstGeom>
                <a:noFill/>
                <a:ln w="9525" cap="flat" cmpd="sng">
                  <a:solidFill>
                    <a:schemeClr val="dk2"/>
                  </a:solidFill>
                  <a:prstDash val="solid"/>
                  <a:round/>
                  <a:headEnd type="none" w="med" len="med"/>
                  <a:tailEnd type="none" w="med" len="med"/>
                </a:ln>
              </p:spPr>
            </p:cxnSp>
          </p:grpSp>
          <p:grpSp>
            <p:nvGrpSpPr>
              <p:cNvPr id="1970" name="Google Shape;1970;p28"/>
              <p:cNvGrpSpPr/>
              <p:nvPr/>
            </p:nvGrpSpPr>
            <p:grpSpPr>
              <a:xfrm>
                <a:off x="987999" y="461927"/>
                <a:ext cx="1514404" cy="1507149"/>
                <a:chOff x="987999" y="461927"/>
                <a:chExt cx="1514404" cy="1507149"/>
              </a:xfrm>
            </p:grpSpPr>
            <p:cxnSp>
              <p:nvCxnSpPr>
                <p:cNvPr id="1971" name="Google Shape;1971;p28"/>
                <p:cNvCxnSpPr/>
                <p:nvPr/>
              </p:nvCxnSpPr>
              <p:spPr>
                <a:xfrm>
                  <a:off x="988003" y="461927"/>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972" name="Google Shape;1972;p28"/>
                <p:cNvCxnSpPr/>
                <p:nvPr/>
              </p:nvCxnSpPr>
              <p:spPr>
                <a:xfrm>
                  <a:off x="987999" y="67723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973" name="Google Shape;1973;p28"/>
                <p:cNvCxnSpPr/>
                <p:nvPr/>
              </p:nvCxnSpPr>
              <p:spPr>
                <a:xfrm>
                  <a:off x="987999" y="892542"/>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974" name="Google Shape;1974;p28"/>
                <p:cNvCxnSpPr/>
                <p:nvPr/>
              </p:nvCxnSpPr>
              <p:spPr>
                <a:xfrm>
                  <a:off x="987999" y="110784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975" name="Google Shape;1975;p28"/>
                <p:cNvCxnSpPr/>
                <p:nvPr/>
              </p:nvCxnSpPr>
              <p:spPr>
                <a:xfrm>
                  <a:off x="987999" y="132315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976" name="Google Shape;1976;p28"/>
                <p:cNvCxnSpPr/>
                <p:nvPr/>
              </p:nvCxnSpPr>
              <p:spPr>
                <a:xfrm>
                  <a:off x="987999" y="1538461"/>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977" name="Google Shape;1977;p28"/>
                <p:cNvCxnSpPr/>
                <p:nvPr/>
              </p:nvCxnSpPr>
              <p:spPr>
                <a:xfrm>
                  <a:off x="987999" y="175376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978" name="Google Shape;1978;p28"/>
                <p:cNvCxnSpPr/>
                <p:nvPr/>
              </p:nvCxnSpPr>
              <p:spPr>
                <a:xfrm>
                  <a:off x="988003" y="1969076"/>
                  <a:ext cx="15144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1979" name="Google Shape;1979;p28"/>
            <p:cNvGrpSpPr/>
            <p:nvPr/>
          </p:nvGrpSpPr>
          <p:grpSpPr>
            <a:xfrm>
              <a:off x="4572003" y="-31835"/>
              <a:ext cx="4607271" cy="2603603"/>
              <a:chOff x="987999" y="461925"/>
              <a:chExt cx="1514404" cy="1507151"/>
            </a:xfrm>
          </p:grpSpPr>
          <p:grpSp>
            <p:nvGrpSpPr>
              <p:cNvPr id="1980" name="Google Shape;1980;p28"/>
              <p:cNvGrpSpPr/>
              <p:nvPr/>
            </p:nvGrpSpPr>
            <p:grpSpPr>
              <a:xfrm>
                <a:off x="987999" y="461925"/>
                <a:ext cx="1514401" cy="1506302"/>
                <a:chOff x="987999" y="461925"/>
                <a:chExt cx="1514401" cy="1506302"/>
              </a:xfrm>
            </p:grpSpPr>
            <p:cxnSp>
              <p:nvCxnSpPr>
                <p:cNvPr id="1981" name="Google Shape;1981;p28"/>
                <p:cNvCxnSpPr/>
                <p:nvPr/>
              </p:nvCxnSpPr>
              <p:spPr>
                <a:xfrm>
                  <a:off x="9879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982" name="Google Shape;1982;p28"/>
                <p:cNvCxnSpPr/>
                <p:nvPr/>
              </p:nvCxnSpPr>
              <p:spPr>
                <a:xfrm>
                  <a:off x="11772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983" name="Google Shape;1983;p28"/>
                <p:cNvCxnSpPr/>
                <p:nvPr/>
              </p:nvCxnSpPr>
              <p:spPr>
                <a:xfrm>
                  <a:off x="13665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984" name="Google Shape;1984;p28"/>
                <p:cNvCxnSpPr/>
                <p:nvPr/>
              </p:nvCxnSpPr>
              <p:spPr>
                <a:xfrm>
                  <a:off x="15558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985" name="Google Shape;1985;p28"/>
                <p:cNvCxnSpPr/>
                <p:nvPr/>
              </p:nvCxnSpPr>
              <p:spPr>
                <a:xfrm>
                  <a:off x="17451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986" name="Google Shape;1986;p28"/>
                <p:cNvCxnSpPr/>
                <p:nvPr/>
              </p:nvCxnSpPr>
              <p:spPr>
                <a:xfrm>
                  <a:off x="19344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987" name="Google Shape;1987;p28"/>
                <p:cNvCxnSpPr/>
                <p:nvPr/>
              </p:nvCxnSpPr>
              <p:spPr>
                <a:xfrm>
                  <a:off x="21237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988" name="Google Shape;1988;p28"/>
                <p:cNvCxnSpPr/>
                <p:nvPr/>
              </p:nvCxnSpPr>
              <p:spPr>
                <a:xfrm>
                  <a:off x="23130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1989" name="Google Shape;1989;p28"/>
                <p:cNvCxnSpPr/>
                <p:nvPr/>
              </p:nvCxnSpPr>
              <p:spPr>
                <a:xfrm>
                  <a:off x="2502400" y="461925"/>
                  <a:ext cx="0" cy="1506300"/>
                </a:xfrm>
                <a:prstGeom prst="straightConnector1">
                  <a:avLst/>
                </a:prstGeom>
                <a:noFill/>
                <a:ln w="9525" cap="flat" cmpd="sng">
                  <a:solidFill>
                    <a:schemeClr val="dk2"/>
                  </a:solidFill>
                  <a:prstDash val="solid"/>
                  <a:round/>
                  <a:headEnd type="none" w="med" len="med"/>
                  <a:tailEnd type="none" w="med" len="med"/>
                </a:ln>
              </p:spPr>
            </p:cxnSp>
          </p:grpSp>
          <p:grpSp>
            <p:nvGrpSpPr>
              <p:cNvPr id="1990" name="Google Shape;1990;p28"/>
              <p:cNvGrpSpPr/>
              <p:nvPr/>
            </p:nvGrpSpPr>
            <p:grpSpPr>
              <a:xfrm>
                <a:off x="987999" y="461927"/>
                <a:ext cx="1514404" cy="1507149"/>
                <a:chOff x="987999" y="461927"/>
                <a:chExt cx="1514404" cy="1507149"/>
              </a:xfrm>
            </p:grpSpPr>
            <p:cxnSp>
              <p:nvCxnSpPr>
                <p:cNvPr id="1991" name="Google Shape;1991;p28"/>
                <p:cNvCxnSpPr/>
                <p:nvPr/>
              </p:nvCxnSpPr>
              <p:spPr>
                <a:xfrm>
                  <a:off x="988003" y="461927"/>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992" name="Google Shape;1992;p28"/>
                <p:cNvCxnSpPr/>
                <p:nvPr/>
              </p:nvCxnSpPr>
              <p:spPr>
                <a:xfrm>
                  <a:off x="987999" y="67723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993" name="Google Shape;1993;p28"/>
                <p:cNvCxnSpPr/>
                <p:nvPr/>
              </p:nvCxnSpPr>
              <p:spPr>
                <a:xfrm>
                  <a:off x="987999" y="892542"/>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994" name="Google Shape;1994;p28"/>
                <p:cNvCxnSpPr/>
                <p:nvPr/>
              </p:nvCxnSpPr>
              <p:spPr>
                <a:xfrm>
                  <a:off x="987999" y="110784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995" name="Google Shape;1995;p28"/>
                <p:cNvCxnSpPr/>
                <p:nvPr/>
              </p:nvCxnSpPr>
              <p:spPr>
                <a:xfrm>
                  <a:off x="987999" y="132315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996" name="Google Shape;1996;p28"/>
                <p:cNvCxnSpPr/>
                <p:nvPr/>
              </p:nvCxnSpPr>
              <p:spPr>
                <a:xfrm>
                  <a:off x="987999" y="1538461"/>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997" name="Google Shape;1997;p28"/>
                <p:cNvCxnSpPr/>
                <p:nvPr/>
              </p:nvCxnSpPr>
              <p:spPr>
                <a:xfrm>
                  <a:off x="987999" y="175376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1998" name="Google Shape;1998;p28"/>
                <p:cNvCxnSpPr/>
                <p:nvPr/>
              </p:nvCxnSpPr>
              <p:spPr>
                <a:xfrm>
                  <a:off x="988003" y="1969076"/>
                  <a:ext cx="15144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1999" name="Google Shape;1999;p28"/>
            <p:cNvGrpSpPr/>
            <p:nvPr/>
          </p:nvGrpSpPr>
          <p:grpSpPr>
            <a:xfrm>
              <a:off x="-35275" y="2571732"/>
              <a:ext cx="4607271" cy="2603603"/>
              <a:chOff x="987999" y="461925"/>
              <a:chExt cx="1514404" cy="1507151"/>
            </a:xfrm>
          </p:grpSpPr>
          <p:grpSp>
            <p:nvGrpSpPr>
              <p:cNvPr id="2000" name="Google Shape;2000;p28"/>
              <p:cNvGrpSpPr/>
              <p:nvPr/>
            </p:nvGrpSpPr>
            <p:grpSpPr>
              <a:xfrm>
                <a:off x="987999" y="461925"/>
                <a:ext cx="1514401" cy="1506302"/>
                <a:chOff x="987999" y="461925"/>
                <a:chExt cx="1514401" cy="1506302"/>
              </a:xfrm>
            </p:grpSpPr>
            <p:cxnSp>
              <p:nvCxnSpPr>
                <p:cNvPr id="2001" name="Google Shape;2001;p28"/>
                <p:cNvCxnSpPr/>
                <p:nvPr/>
              </p:nvCxnSpPr>
              <p:spPr>
                <a:xfrm>
                  <a:off x="9879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2002" name="Google Shape;2002;p28"/>
                <p:cNvCxnSpPr/>
                <p:nvPr/>
              </p:nvCxnSpPr>
              <p:spPr>
                <a:xfrm>
                  <a:off x="11772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2003" name="Google Shape;2003;p28"/>
                <p:cNvCxnSpPr/>
                <p:nvPr/>
              </p:nvCxnSpPr>
              <p:spPr>
                <a:xfrm>
                  <a:off x="13665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2004" name="Google Shape;2004;p28"/>
                <p:cNvCxnSpPr/>
                <p:nvPr/>
              </p:nvCxnSpPr>
              <p:spPr>
                <a:xfrm>
                  <a:off x="15558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2005" name="Google Shape;2005;p28"/>
                <p:cNvCxnSpPr/>
                <p:nvPr/>
              </p:nvCxnSpPr>
              <p:spPr>
                <a:xfrm>
                  <a:off x="17451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2006" name="Google Shape;2006;p28"/>
                <p:cNvCxnSpPr/>
                <p:nvPr/>
              </p:nvCxnSpPr>
              <p:spPr>
                <a:xfrm>
                  <a:off x="19344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2007" name="Google Shape;2007;p28"/>
                <p:cNvCxnSpPr/>
                <p:nvPr/>
              </p:nvCxnSpPr>
              <p:spPr>
                <a:xfrm>
                  <a:off x="21237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2008" name="Google Shape;2008;p28"/>
                <p:cNvCxnSpPr/>
                <p:nvPr/>
              </p:nvCxnSpPr>
              <p:spPr>
                <a:xfrm>
                  <a:off x="23130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2009" name="Google Shape;2009;p28"/>
                <p:cNvCxnSpPr/>
                <p:nvPr/>
              </p:nvCxnSpPr>
              <p:spPr>
                <a:xfrm>
                  <a:off x="2502400" y="461925"/>
                  <a:ext cx="0" cy="1506300"/>
                </a:xfrm>
                <a:prstGeom prst="straightConnector1">
                  <a:avLst/>
                </a:prstGeom>
                <a:noFill/>
                <a:ln w="9525" cap="flat" cmpd="sng">
                  <a:solidFill>
                    <a:schemeClr val="dk2"/>
                  </a:solidFill>
                  <a:prstDash val="solid"/>
                  <a:round/>
                  <a:headEnd type="none" w="med" len="med"/>
                  <a:tailEnd type="none" w="med" len="med"/>
                </a:ln>
              </p:spPr>
            </p:cxnSp>
          </p:grpSp>
          <p:grpSp>
            <p:nvGrpSpPr>
              <p:cNvPr id="2010" name="Google Shape;2010;p28"/>
              <p:cNvGrpSpPr/>
              <p:nvPr/>
            </p:nvGrpSpPr>
            <p:grpSpPr>
              <a:xfrm>
                <a:off x="987999" y="461927"/>
                <a:ext cx="1514404" cy="1507149"/>
                <a:chOff x="987999" y="461927"/>
                <a:chExt cx="1514404" cy="1507149"/>
              </a:xfrm>
            </p:grpSpPr>
            <p:cxnSp>
              <p:nvCxnSpPr>
                <p:cNvPr id="2011" name="Google Shape;2011;p28"/>
                <p:cNvCxnSpPr/>
                <p:nvPr/>
              </p:nvCxnSpPr>
              <p:spPr>
                <a:xfrm>
                  <a:off x="988003" y="461927"/>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2012" name="Google Shape;2012;p28"/>
                <p:cNvCxnSpPr/>
                <p:nvPr/>
              </p:nvCxnSpPr>
              <p:spPr>
                <a:xfrm>
                  <a:off x="987999" y="67723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2013" name="Google Shape;2013;p28"/>
                <p:cNvCxnSpPr/>
                <p:nvPr/>
              </p:nvCxnSpPr>
              <p:spPr>
                <a:xfrm>
                  <a:off x="987999" y="892542"/>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2014" name="Google Shape;2014;p28"/>
                <p:cNvCxnSpPr/>
                <p:nvPr/>
              </p:nvCxnSpPr>
              <p:spPr>
                <a:xfrm>
                  <a:off x="987999" y="110784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2015" name="Google Shape;2015;p28"/>
                <p:cNvCxnSpPr/>
                <p:nvPr/>
              </p:nvCxnSpPr>
              <p:spPr>
                <a:xfrm>
                  <a:off x="987999" y="132315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2016" name="Google Shape;2016;p28"/>
                <p:cNvCxnSpPr/>
                <p:nvPr/>
              </p:nvCxnSpPr>
              <p:spPr>
                <a:xfrm>
                  <a:off x="987999" y="1538461"/>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2017" name="Google Shape;2017;p28"/>
                <p:cNvCxnSpPr/>
                <p:nvPr/>
              </p:nvCxnSpPr>
              <p:spPr>
                <a:xfrm>
                  <a:off x="987999" y="175376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2018" name="Google Shape;2018;p28"/>
                <p:cNvCxnSpPr/>
                <p:nvPr/>
              </p:nvCxnSpPr>
              <p:spPr>
                <a:xfrm>
                  <a:off x="988003" y="1969076"/>
                  <a:ext cx="15144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2019" name="Google Shape;2019;p28"/>
            <p:cNvGrpSpPr/>
            <p:nvPr/>
          </p:nvGrpSpPr>
          <p:grpSpPr>
            <a:xfrm>
              <a:off x="4572003" y="2571732"/>
              <a:ext cx="4607271" cy="2603603"/>
              <a:chOff x="987999" y="461925"/>
              <a:chExt cx="1514404" cy="1507151"/>
            </a:xfrm>
          </p:grpSpPr>
          <p:grpSp>
            <p:nvGrpSpPr>
              <p:cNvPr id="2020" name="Google Shape;2020;p28"/>
              <p:cNvGrpSpPr/>
              <p:nvPr/>
            </p:nvGrpSpPr>
            <p:grpSpPr>
              <a:xfrm>
                <a:off x="987999" y="461925"/>
                <a:ext cx="1514401" cy="1506302"/>
                <a:chOff x="987999" y="461925"/>
                <a:chExt cx="1514401" cy="1506302"/>
              </a:xfrm>
            </p:grpSpPr>
            <p:cxnSp>
              <p:nvCxnSpPr>
                <p:cNvPr id="2021" name="Google Shape;2021;p28"/>
                <p:cNvCxnSpPr/>
                <p:nvPr/>
              </p:nvCxnSpPr>
              <p:spPr>
                <a:xfrm>
                  <a:off x="9879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2022" name="Google Shape;2022;p28"/>
                <p:cNvCxnSpPr/>
                <p:nvPr/>
              </p:nvCxnSpPr>
              <p:spPr>
                <a:xfrm>
                  <a:off x="11772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2023" name="Google Shape;2023;p28"/>
                <p:cNvCxnSpPr/>
                <p:nvPr/>
              </p:nvCxnSpPr>
              <p:spPr>
                <a:xfrm>
                  <a:off x="13665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2024" name="Google Shape;2024;p28"/>
                <p:cNvCxnSpPr/>
                <p:nvPr/>
              </p:nvCxnSpPr>
              <p:spPr>
                <a:xfrm>
                  <a:off x="15558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2025" name="Google Shape;2025;p28"/>
                <p:cNvCxnSpPr/>
                <p:nvPr/>
              </p:nvCxnSpPr>
              <p:spPr>
                <a:xfrm>
                  <a:off x="17451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2026" name="Google Shape;2026;p28"/>
                <p:cNvCxnSpPr/>
                <p:nvPr/>
              </p:nvCxnSpPr>
              <p:spPr>
                <a:xfrm>
                  <a:off x="19344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2027" name="Google Shape;2027;p28"/>
                <p:cNvCxnSpPr/>
                <p:nvPr/>
              </p:nvCxnSpPr>
              <p:spPr>
                <a:xfrm>
                  <a:off x="21237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2028" name="Google Shape;2028;p28"/>
                <p:cNvCxnSpPr/>
                <p:nvPr/>
              </p:nvCxnSpPr>
              <p:spPr>
                <a:xfrm>
                  <a:off x="2313099" y="461927"/>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2029" name="Google Shape;2029;p28"/>
                <p:cNvCxnSpPr/>
                <p:nvPr/>
              </p:nvCxnSpPr>
              <p:spPr>
                <a:xfrm>
                  <a:off x="2502400" y="461925"/>
                  <a:ext cx="0" cy="1506300"/>
                </a:xfrm>
                <a:prstGeom prst="straightConnector1">
                  <a:avLst/>
                </a:prstGeom>
                <a:noFill/>
                <a:ln w="9525" cap="flat" cmpd="sng">
                  <a:solidFill>
                    <a:schemeClr val="dk2"/>
                  </a:solidFill>
                  <a:prstDash val="solid"/>
                  <a:round/>
                  <a:headEnd type="none" w="med" len="med"/>
                  <a:tailEnd type="none" w="med" len="med"/>
                </a:ln>
              </p:spPr>
            </p:cxnSp>
          </p:grpSp>
          <p:grpSp>
            <p:nvGrpSpPr>
              <p:cNvPr id="2030" name="Google Shape;2030;p28"/>
              <p:cNvGrpSpPr/>
              <p:nvPr/>
            </p:nvGrpSpPr>
            <p:grpSpPr>
              <a:xfrm>
                <a:off x="987999" y="461927"/>
                <a:ext cx="1514404" cy="1507149"/>
                <a:chOff x="987999" y="461927"/>
                <a:chExt cx="1514404" cy="1507149"/>
              </a:xfrm>
            </p:grpSpPr>
            <p:cxnSp>
              <p:nvCxnSpPr>
                <p:cNvPr id="2031" name="Google Shape;2031;p28"/>
                <p:cNvCxnSpPr/>
                <p:nvPr/>
              </p:nvCxnSpPr>
              <p:spPr>
                <a:xfrm>
                  <a:off x="988003" y="461927"/>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2032" name="Google Shape;2032;p28"/>
                <p:cNvCxnSpPr/>
                <p:nvPr/>
              </p:nvCxnSpPr>
              <p:spPr>
                <a:xfrm>
                  <a:off x="987999" y="67723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2033" name="Google Shape;2033;p28"/>
                <p:cNvCxnSpPr/>
                <p:nvPr/>
              </p:nvCxnSpPr>
              <p:spPr>
                <a:xfrm>
                  <a:off x="987999" y="892542"/>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2034" name="Google Shape;2034;p28"/>
                <p:cNvCxnSpPr/>
                <p:nvPr/>
              </p:nvCxnSpPr>
              <p:spPr>
                <a:xfrm>
                  <a:off x="987999" y="110784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2035" name="Google Shape;2035;p28"/>
                <p:cNvCxnSpPr/>
                <p:nvPr/>
              </p:nvCxnSpPr>
              <p:spPr>
                <a:xfrm>
                  <a:off x="987999" y="1323155"/>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2036" name="Google Shape;2036;p28"/>
                <p:cNvCxnSpPr/>
                <p:nvPr/>
              </p:nvCxnSpPr>
              <p:spPr>
                <a:xfrm>
                  <a:off x="987999" y="1538461"/>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2037" name="Google Shape;2037;p28"/>
                <p:cNvCxnSpPr/>
                <p:nvPr/>
              </p:nvCxnSpPr>
              <p:spPr>
                <a:xfrm>
                  <a:off x="987999" y="1753768"/>
                  <a:ext cx="1514400" cy="0"/>
                </a:xfrm>
                <a:prstGeom prst="straightConnector1">
                  <a:avLst/>
                </a:prstGeom>
                <a:noFill/>
                <a:ln w="9525" cap="flat" cmpd="sng">
                  <a:solidFill>
                    <a:schemeClr val="dk2"/>
                  </a:solidFill>
                  <a:prstDash val="solid"/>
                  <a:round/>
                  <a:headEnd type="none" w="med" len="med"/>
                  <a:tailEnd type="none" w="med" len="med"/>
                </a:ln>
              </p:spPr>
            </p:cxnSp>
            <p:cxnSp>
              <p:nvCxnSpPr>
                <p:cNvPr id="2038" name="Google Shape;2038;p28"/>
                <p:cNvCxnSpPr/>
                <p:nvPr/>
              </p:nvCxnSpPr>
              <p:spPr>
                <a:xfrm>
                  <a:off x="988003" y="1969076"/>
                  <a:ext cx="1514400" cy="0"/>
                </a:xfrm>
                <a:prstGeom prst="straightConnector1">
                  <a:avLst/>
                </a:prstGeom>
                <a:noFill/>
                <a:ln w="9525" cap="flat" cmpd="sng">
                  <a:solidFill>
                    <a:schemeClr val="dk2"/>
                  </a:solidFill>
                  <a:prstDash val="solid"/>
                  <a:round/>
                  <a:headEnd type="none" w="med" len="med"/>
                  <a:tailEnd type="none" w="med" len="med"/>
                </a:ln>
              </p:spPr>
            </p:cxnSp>
          </p:grpSp>
        </p:grpSp>
      </p:grpSp>
      <p:grpSp>
        <p:nvGrpSpPr>
          <p:cNvPr id="2039" name="Google Shape;2039;p28"/>
          <p:cNvGrpSpPr/>
          <p:nvPr/>
        </p:nvGrpSpPr>
        <p:grpSpPr>
          <a:xfrm flipH="1">
            <a:off x="293078" y="262595"/>
            <a:ext cx="1469496" cy="1904138"/>
            <a:chOff x="7465916" y="720492"/>
            <a:chExt cx="1139144" cy="1477450"/>
          </a:xfrm>
        </p:grpSpPr>
        <p:sp>
          <p:nvSpPr>
            <p:cNvPr id="2040" name="Google Shape;2040;p28"/>
            <p:cNvSpPr/>
            <p:nvPr/>
          </p:nvSpPr>
          <p:spPr>
            <a:xfrm rot="-5400000">
              <a:off x="7646560" y="1239442"/>
              <a:ext cx="1024800" cy="892200"/>
            </a:xfrm>
            <a:prstGeom prst="flowChartDelay">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41" name="Google Shape;2041;p28"/>
            <p:cNvSpPr/>
            <p:nvPr/>
          </p:nvSpPr>
          <p:spPr>
            <a:xfrm rot="-5400000">
              <a:off x="7597172" y="1148912"/>
              <a:ext cx="1024800" cy="892200"/>
            </a:xfrm>
            <a:prstGeom prst="flowChartDelay">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42" name="Google Shape;2042;p28"/>
            <p:cNvSpPr/>
            <p:nvPr/>
          </p:nvSpPr>
          <p:spPr>
            <a:xfrm rot="-5400000">
              <a:off x="7547783" y="1058382"/>
              <a:ext cx="1024800" cy="892200"/>
            </a:xfrm>
            <a:prstGeom prst="flowChartDelay">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43" name="Google Shape;2043;p28"/>
            <p:cNvSpPr/>
            <p:nvPr/>
          </p:nvSpPr>
          <p:spPr>
            <a:xfrm rot="-5400000">
              <a:off x="7498394" y="967852"/>
              <a:ext cx="1024800" cy="892200"/>
            </a:xfrm>
            <a:prstGeom prst="flowChartDelay">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44" name="Google Shape;2044;p28"/>
            <p:cNvSpPr/>
            <p:nvPr/>
          </p:nvSpPr>
          <p:spPr>
            <a:xfrm rot="-5400000">
              <a:off x="7449005" y="877322"/>
              <a:ext cx="1024800" cy="892200"/>
            </a:xfrm>
            <a:prstGeom prst="flowChartDelay">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45" name="Google Shape;2045;p28"/>
            <p:cNvSpPr/>
            <p:nvPr/>
          </p:nvSpPr>
          <p:spPr>
            <a:xfrm rot="-5400000">
              <a:off x="7399616" y="786792"/>
              <a:ext cx="1024800" cy="892200"/>
            </a:xfrm>
            <a:prstGeom prst="flowChartDelay">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2046" name="Google Shape;2046;p28"/>
          <p:cNvSpPr/>
          <p:nvPr/>
        </p:nvSpPr>
        <p:spPr>
          <a:xfrm>
            <a:off x="16803144" y="9172248"/>
            <a:ext cx="863400" cy="840600"/>
          </a:xfrm>
          <a:prstGeom prst="star4">
            <a:avLst>
              <a:gd name="adj" fmla="val 12500"/>
            </a:avLst>
          </a:prstGeom>
          <a:solidFill>
            <a:schemeClr val="l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47" name="Google Shape;2047;p28"/>
          <p:cNvSpPr/>
          <p:nvPr/>
        </p:nvSpPr>
        <p:spPr>
          <a:xfrm>
            <a:off x="17536448" y="8644850"/>
            <a:ext cx="419400" cy="408000"/>
          </a:xfrm>
          <a:prstGeom prst="star4">
            <a:avLst>
              <a:gd name="adj" fmla="val 12500"/>
            </a:avLst>
          </a:prstGeom>
          <a:solidFill>
            <a:schemeClr val="l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Tree>
    <p:extLst>
      <p:ext uri="{BB962C8B-B14F-4D97-AF65-F5344CB8AC3E}">
        <p14:creationId xmlns:p14="http://schemas.microsoft.com/office/powerpoint/2010/main" val="1627304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048"/>
        <p:cNvGrpSpPr/>
        <p:nvPr/>
      </p:nvGrpSpPr>
      <p:grpSpPr>
        <a:xfrm>
          <a:off x="0" y="0"/>
          <a:ext cx="0" cy="0"/>
          <a:chOff x="0" y="0"/>
          <a:chExt cx="0" cy="0"/>
        </a:xfrm>
      </p:grpSpPr>
      <p:grpSp>
        <p:nvGrpSpPr>
          <p:cNvPr id="2049" name="Google Shape;2049;p29"/>
          <p:cNvGrpSpPr/>
          <p:nvPr/>
        </p:nvGrpSpPr>
        <p:grpSpPr>
          <a:xfrm>
            <a:off x="-302050" y="-174917"/>
            <a:ext cx="18887900" cy="10673886"/>
            <a:chOff x="1366600" y="892542"/>
            <a:chExt cx="757200" cy="649200"/>
          </a:xfrm>
        </p:grpSpPr>
        <p:grpSp>
          <p:nvGrpSpPr>
            <p:cNvPr id="2050" name="Google Shape;2050;p29"/>
            <p:cNvGrpSpPr/>
            <p:nvPr/>
          </p:nvGrpSpPr>
          <p:grpSpPr>
            <a:xfrm>
              <a:off x="1366600" y="892542"/>
              <a:ext cx="757199" cy="649200"/>
              <a:chOff x="1366600" y="892542"/>
              <a:chExt cx="757199" cy="649200"/>
            </a:xfrm>
          </p:grpSpPr>
          <p:cxnSp>
            <p:nvCxnSpPr>
              <p:cNvPr id="2051" name="Google Shape;2051;p29"/>
              <p:cNvCxnSpPr/>
              <p:nvPr/>
            </p:nvCxnSpPr>
            <p:spPr>
              <a:xfrm>
                <a:off x="1366600" y="892542"/>
                <a:ext cx="0" cy="649200"/>
              </a:xfrm>
              <a:prstGeom prst="straightConnector1">
                <a:avLst/>
              </a:prstGeom>
              <a:noFill/>
              <a:ln w="9525" cap="flat" cmpd="sng">
                <a:solidFill>
                  <a:schemeClr val="dk2"/>
                </a:solidFill>
                <a:prstDash val="solid"/>
                <a:round/>
                <a:headEnd type="none" w="med" len="med"/>
                <a:tailEnd type="none" w="med" len="med"/>
              </a:ln>
            </p:spPr>
          </p:cxnSp>
          <p:cxnSp>
            <p:nvCxnSpPr>
              <p:cNvPr id="2052" name="Google Shape;2052;p29"/>
              <p:cNvCxnSpPr/>
              <p:nvPr/>
            </p:nvCxnSpPr>
            <p:spPr>
              <a:xfrm>
                <a:off x="1555900" y="892542"/>
                <a:ext cx="0" cy="649200"/>
              </a:xfrm>
              <a:prstGeom prst="straightConnector1">
                <a:avLst/>
              </a:prstGeom>
              <a:noFill/>
              <a:ln w="9525" cap="flat" cmpd="sng">
                <a:solidFill>
                  <a:schemeClr val="dk2"/>
                </a:solidFill>
                <a:prstDash val="solid"/>
                <a:round/>
                <a:headEnd type="none" w="med" len="med"/>
                <a:tailEnd type="none" w="med" len="med"/>
              </a:ln>
            </p:spPr>
          </p:cxnSp>
          <p:cxnSp>
            <p:nvCxnSpPr>
              <p:cNvPr id="2053" name="Google Shape;2053;p29"/>
              <p:cNvCxnSpPr/>
              <p:nvPr/>
            </p:nvCxnSpPr>
            <p:spPr>
              <a:xfrm>
                <a:off x="1745200" y="892542"/>
                <a:ext cx="0" cy="649200"/>
              </a:xfrm>
              <a:prstGeom prst="straightConnector1">
                <a:avLst/>
              </a:prstGeom>
              <a:noFill/>
              <a:ln w="9525" cap="flat" cmpd="sng">
                <a:solidFill>
                  <a:schemeClr val="dk2"/>
                </a:solidFill>
                <a:prstDash val="solid"/>
                <a:round/>
                <a:headEnd type="none" w="med" len="med"/>
                <a:tailEnd type="none" w="med" len="med"/>
              </a:ln>
            </p:spPr>
          </p:cxnSp>
          <p:cxnSp>
            <p:nvCxnSpPr>
              <p:cNvPr id="2054" name="Google Shape;2054;p29"/>
              <p:cNvCxnSpPr/>
              <p:nvPr/>
            </p:nvCxnSpPr>
            <p:spPr>
              <a:xfrm>
                <a:off x="1934499" y="892542"/>
                <a:ext cx="0" cy="649200"/>
              </a:xfrm>
              <a:prstGeom prst="straightConnector1">
                <a:avLst/>
              </a:prstGeom>
              <a:noFill/>
              <a:ln w="9525" cap="flat" cmpd="sng">
                <a:solidFill>
                  <a:schemeClr val="dk2"/>
                </a:solidFill>
                <a:prstDash val="solid"/>
                <a:round/>
                <a:headEnd type="none" w="med" len="med"/>
                <a:tailEnd type="none" w="med" len="med"/>
              </a:ln>
            </p:spPr>
          </p:cxnSp>
          <p:cxnSp>
            <p:nvCxnSpPr>
              <p:cNvPr id="2055" name="Google Shape;2055;p29"/>
              <p:cNvCxnSpPr/>
              <p:nvPr/>
            </p:nvCxnSpPr>
            <p:spPr>
              <a:xfrm>
                <a:off x="2123799" y="892542"/>
                <a:ext cx="0" cy="649200"/>
              </a:xfrm>
              <a:prstGeom prst="straightConnector1">
                <a:avLst/>
              </a:prstGeom>
              <a:noFill/>
              <a:ln w="9525" cap="flat" cmpd="sng">
                <a:solidFill>
                  <a:schemeClr val="dk2"/>
                </a:solidFill>
                <a:prstDash val="solid"/>
                <a:round/>
                <a:headEnd type="none" w="med" len="med"/>
                <a:tailEnd type="none" w="med" len="med"/>
              </a:ln>
            </p:spPr>
          </p:cxnSp>
        </p:grpSp>
        <p:grpSp>
          <p:nvGrpSpPr>
            <p:cNvPr id="2056" name="Google Shape;2056;p29"/>
            <p:cNvGrpSpPr/>
            <p:nvPr/>
          </p:nvGrpSpPr>
          <p:grpSpPr>
            <a:xfrm>
              <a:off x="1366600" y="892542"/>
              <a:ext cx="757200" cy="645919"/>
              <a:chOff x="1366600" y="892542"/>
              <a:chExt cx="757200" cy="645919"/>
            </a:xfrm>
          </p:grpSpPr>
          <p:cxnSp>
            <p:nvCxnSpPr>
              <p:cNvPr id="2057" name="Google Shape;2057;p29"/>
              <p:cNvCxnSpPr/>
              <p:nvPr/>
            </p:nvCxnSpPr>
            <p:spPr>
              <a:xfrm>
                <a:off x="1366600" y="892542"/>
                <a:ext cx="757200" cy="0"/>
              </a:xfrm>
              <a:prstGeom prst="straightConnector1">
                <a:avLst/>
              </a:prstGeom>
              <a:noFill/>
              <a:ln w="9525" cap="flat" cmpd="sng">
                <a:solidFill>
                  <a:schemeClr val="dk2"/>
                </a:solidFill>
                <a:prstDash val="solid"/>
                <a:round/>
                <a:headEnd type="none" w="med" len="med"/>
                <a:tailEnd type="none" w="med" len="med"/>
              </a:ln>
            </p:spPr>
          </p:cxnSp>
          <p:cxnSp>
            <p:nvCxnSpPr>
              <p:cNvPr id="2058" name="Google Shape;2058;p29"/>
              <p:cNvCxnSpPr/>
              <p:nvPr/>
            </p:nvCxnSpPr>
            <p:spPr>
              <a:xfrm>
                <a:off x="1366600" y="1107849"/>
                <a:ext cx="757200" cy="0"/>
              </a:xfrm>
              <a:prstGeom prst="straightConnector1">
                <a:avLst/>
              </a:prstGeom>
              <a:noFill/>
              <a:ln w="9525" cap="flat" cmpd="sng">
                <a:solidFill>
                  <a:schemeClr val="dk2"/>
                </a:solidFill>
                <a:prstDash val="solid"/>
                <a:round/>
                <a:headEnd type="none" w="med" len="med"/>
                <a:tailEnd type="none" w="med" len="med"/>
              </a:ln>
            </p:spPr>
          </p:cxnSp>
          <p:cxnSp>
            <p:nvCxnSpPr>
              <p:cNvPr id="2059" name="Google Shape;2059;p29"/>
              <p:cNvCxnSpPr/>
              <p:nvPr/>
            </p:nvCxnSpPr>
            <p:spPr>
              <a:xfrm>
                <a:off x="1366600" y="1323155"/>
                <a:ext cx="757200" cy="0"/>
              </a:xfrm>
              <a:prstGeom prst="straightConnector1">
                <a:avLst/>
              </a:prstGeom>
              <a:noFill/>
              <a:ln w="9525" cap="flat" cmpd="sng">
                <a:solidFill>
                  <a:schemeClr val="dk2"/>
                </a:solidFill>
                <a:prstDash val="solid"/>
                <a:round/>
                <a:headEnd type="none" w="med" len="med"/>
                <a:tailEnd type="none" w="med" len="med"/>
              </a:ln>
            </p:spPr>
          </p:cxnSp>
          <p:cxnSp>
            <p:nvCxnSpPr>
              <p:cNvPr id="2060" name="Google Shape;2060;p29"/>
              <p:cNvCxnSpPr/>
              <p:nvPr/>
            </p:nvCxnSpPr>
            <p:spPr>
              <a:xfrm>
                <a:off x="1366600" y="1538461"/>
                <a:ext cx="7572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2061" name="Google Shape;2061;p29"/>
          <p:cNvGrpSpPr/>
          <p:nvPr/>
        </p:nvGrpSpPr>
        <p:grpSpPr>
          <a:xfrm rot="-5400000" flipH="1">
            <a:off x="15548875" y="4384726"/>
            <a:ext cx="3528082" cy="1517528"/>
            <a:chOff x="6659230" y="279450"/>
            <a:chExt cx="2217246" cy="953700"/>
          </a:xfrm>
        </p:grpSpPr>
        <p:sp>
          <p:nvSpPr>
            <p:cNvPr id="2062" name="Google Shape;2062;p29"/>
            <p:cNvSpPr/>
            <p:nvPr/>
          </p:nvSpPr>
          <p:spPr>
            <a:xfrm>
              <a:off x="6659230" y="279450"/>
              <a:ext cx="953700" cy="953700"/>
            </a:xfrm>
            <a:prstGeom prst="ellipse">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63" name="Google Shape;2063;p29"/>
            <p:cNvSpPr/>
            <p:nvPr/>
          </p:nvSpPr>
          <p:spPr>
            <a:xfrm>
              <a:off x="6892279" y="279450"/>
              <a:ext cx="953700" cy="953700"/>
            </a:xfrm>
            <a:prstGeom prst="ellipse">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64" name="Google Shape;2064;p29"/>
            <p:cNvSpPr/>
            <p:nvPr/>
          </p:nvSpPr>
          <p:spPr>
            <a:xfrm>
              <a:off x="7235778" y="279450"/>
              <a:ext cx="953700" cy="953700"/>
            </a:xfrm>
            <a:prstGeom prst="ellipse">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65" name="Google Shape;2065;p29"/>
            <p:cNvSpPr/>
            <p:nvPr/>
          </p:nvSpPr>
          <p:spPr>
            <a:xfrm>
              <a:off x="7579277" y="279450"/>
              <a:ext cx="953700" cy="953700"/>
            </a:xfrm>
            <a:prstGeom prst="ellipse">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66" name="Google Shape;2066;p29"/>
            <p:cNvSpPr/>
            <p:nvPr/>
          </p:nvSpPr>
          <p:spPr>
            <a:xfrm>
              <a:off x="7922776" y="279450"/>
              <a:ext cx="953700" cy="953700"/>
            </a:xfrm>
            <a:prstGeom prst="ellipse">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2067" name="Google Shape;2067;p29"/>
          <p:cNvSpPr/>
          <p:nvPr/>
        </p:nvSpPr>
        <p:spPr>
          <a:xfrm flipH="1">
            <a:off x="518458" y="2955278"/>
            <a:ext cx="859800" cy="836400"/>
          </a:xfrm>
          <a:prstGeom prst="star4">
            <a:avLst>
              <a:gd name="adj" fmla="val 12500"/>
            </a:avLst>
          </a:prstGeom>
          <a:solidFill>
            <a:schemeClr val="lt2"/>
          </a:solid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68" name="Google Shape;2068;p29"/>
          <p:cNvSpPr/>
          <p:nvPr/>
        </p:nvSpPr>
        <p:spPr>
          <a:xfrm flipH="1">
            <a:off x="13627912" y="352328"/>
            <a:ext cx="493800" cy="480600"/>
          </a:xfrm>
          <a:prstGeom prst="star4">
            <a:avLst>
              <a:gd name="adj" fmla="val 12500"/>
            </a:avLst>
          </a:prstGeom>
          <a:solidFill>
            <a:schemeClr val="dk2"/>
          </a:solid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Tree>
    <p:extLst>
      <p:ext uri="{BB962C8B-B14F-4D97-AF65-F5344CB8AC3E}">
        <p14:creationId xmlns:p14="http://schemas.microsoft.com/office/powerpoint/2010/main" val="31713455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26"/>
            <a:ext cx="4267200" cy="547688"/>
          </a:xfrm>
          <a:prstGeom prst="rect">
            <a:avLst/>
          </a:prstGeom>
        </p:spPr>
        <p:txBody>
          <a:bodyPr/>
          <a:lstStyle/>
          <a:p>
            <a:fld id="{3A54976D-3CE8-450D-AEDB-799F0E4F816B}" type="datetimeFigureOut">
              <a:rPr lang="en-US" smtClean="0"/>
              <a:t>1/15/2025</a:t>
            </a:fld>
            <a:endParaRPr lang="en-US"/>
          </a:p>
        </p:txBody>
      </p:sp>
      <p:sp>
        <p:nvSpPr>
          <p:cNvPr id="5" name="Footer Placeholder 4"/>
          <p:cNvSpPr>
            <a:spLocks noGrp="1"/>
          </p:cNvSpPr>
          <p:nvPr>
            <p:ph type="ftr" sz="quarter" idx="11"/>
          </p:nvPr>
        </p:nvSpPr>
        <p:spPr>
          <a:xfrm>
            <a:off x="6248400" y="9534526"/>
            <a:ext cx="5791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3106400" y="9534526"/>
            <a:ext cx="4267200" cy="547688"/>
          </a:xfrm>
          <a:prstGeom prst="rect">
            <a:avLst/>
          </a:prstGeom>
        </p:spPr>
        <p:txBody>
          <a:bodyPr/>
          <a:lstStyle/>
          <a:p>
            <a:fld id="{83DB0D56-A3CB-4161-9003-2BBC5CDF52FB}" type="slidenum">
              <a:rPr lang="en-US" smtClean="0"/>
              <a:t>‹#›</a:t>
            </a:fld>
            <a:endParaRPr lang="en-US"/>
          </a:p>
        </p:txBody>
      </p:sp>
    </p:spTree>
    <p:extLst>
      <p:ext uri="{BB962C8B-B14F-4D97-AF65-F5344CB8AC3E}">
        <p14:creationId xmlns:p14="http://schemas.microsoft.com/office/powerpoint/2010/main" val="10655580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13453-03E5-446C-8EFE-AFB68EB874F3}"/>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F1E4D805-86B9-435C-99C1-65AE63E28DDD}"/>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BB01B533-E632-4315-B3FD-8D7A361D8A4E}"/>
              </a:ext>
            </a:extLst>
          </p:cNvPr>
          <p:cNvSpPr>
            <a:spLocks noGrp="1"/>
          </p:cNvSpPr>
          <p:nvPr>
            <p:ph type="dt" sz="half" idx="10"/>
          </p:nvPr>
        </p:nvSpPr>
        <p:spPr>
          <a:xfrm>
            <a:off x="1257300" y="9534526"/>
            <a:ext cx="4114800" cy="547688"/>
          </a:xfrm>
          <a:prstGeom prst="rect">
            <a:avLst/>
          </a:prstGeom>
        </p:spPr>
        <p:txBody>
          <a:bodyPr/>
          <a:lstStyle/>
          <a:p>
            <a:fld id="{B6C5958B-FD71-488F-B66A-09F8133AB5B0}" type="datetimeFigureOut">
              <a:rPr lang="en-US" smtClean="0"/>
              <a:t>1/15/2025</a:t>
            </a:fld>
            <a:endParaRPr lang="en-US"/>
          </a:p>
        </p:txBody>
      </p:sp>
      <p:sp>
        <p:nvSpPr>
          <p:cNvPr id="5" name="Footer Placeholder 4">
            <a:extLst>
              <a:ext uri="{FF2B5EF4-FFF2-40B4-BE49-F238E27FC236}">
                <a16:creationId xmlns:a16="http://schemas.microsoft.com/office/drawing/2014/main" id="{40412E30-B00E-4F97-87E8-A21741F1D75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E17D20-A33D-47D6-BCE5-BD1BFB46AA7E}"/>
              </a:ext>
            </a:extLst>
          </p:cNvPr>
          <p:cNvSpPr>
            <a:spLocks noGrp="1"/>
          </p:cNvSpPr>
          <p:nvPr>
            <p:ph type="sldNum" sz="quarter" idx="12"/>
          </p:nvPr>
        </p:nvSpPr>
        <p:spPr>
          <a:xfrm>
            <a:off x="12915900" y="9534526"/>
            <a:ext cx="4114800" cy="547688"/>
          </a:xfrm>
          <a:prstGeom prst="rect">
            <a:avLst/>
          </a:prstGeom>
        </p:spPr>
        <p:txBody>
          <a:bodyPr/>
          <a:lstStyle/>
          <a:p>
            <a:fld id="{1BD8274C-EDA0-4537-ACA2-FD8CA990E635}" type="slidenum">
              <a:rPr lang="en-US" smtClean="0"/>
              <a:t>‹#›</a:t>
            </a:fld>
            <a:endParaRPr lang="en-US"/>
          </a:p>
        </p:txBody>
      </p:sp>
    </p:spTree>
    <p:extLst>
      <p:ext uri="{BB962C8B-B14F-4D97-AF65-F5344CB8AC3E}">
        <p14:creationId xmlns:p14="http://schemas.microsoft.com/office/powerpoint/2010/main" val="78482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lvl1pPr>
            <a:lvl2pPr marL="685800" indent="0" algn="ctr">
              <a:buNone/>
              <a:defRPr/>
            </a:lvl2pPr>
            <a:lvl3pPr marL="1371600" indent="0" algn="ctr">
              <a:buNone/>
              <a:defRPr/>
            </a:lvl3pPr>
            <a:lvl4pPr marL="2057400" indent="0" algn="ctr">
              <a:buNone/>
              <a:defRPr/>
            </a:lvl4pPr>
            <a:lvl5pPr marL="2743200" indent="0" algn="ctr">
              <a:buNone/>
              <a:defRPr/>
            </a:lvl5pPr>
            <a:lvl6pPr marL="3429000" indent="0" algn="ctr">
              <a:buNone/>
              <a:defRPr/>
            </a:lvl6pPr>
            <a:lvl7pPr marL="4114800" indent="0" algn="ctr">
              <a:buNone/>
              <a:defRPr/>
            </a:lvl7pPr>
            <a:lvl8pPr marL="4800600" indent="0" algn="ctr">
              <a:buNone/>
              <a:defRPr/>
            </a:lvl8pPr>
            <a:lvl9pPr marL="54864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1371600" fontAlgn="base">
              <a:spcBef>
                <a:spcPct val="0"/>
              </a:spcBef>
              <a:spcAft>
                <a:spcPct val="0"/>
              </a:spcAft>
              <a:defRPr/>
            </a:pPr>
            <a:endParaRPr lang="en-US">
              <a:solidFill>
                <a:srgbClr val="000000"/>
              </a:solidFill>
              <a:cs typeface="Arial"/>
              <a:sym typeface="Arial"/>
            </a:endParaRPr>
          </a:p>
        </p:txBody>
      </p:sp>
      <p:sp>
        <p:nvSpPr>
          <p:cNvPr id="5" name="Rectangle 5"/>
          <p:cNvSpPr>
            <a:spLocks noGrp="1" noChangeArrowheads="1"/>
          </p:cNvSpPr>
          <p:nvPr>
            <p:ph type="ftr" sz="quarter" idx="11"/>
          </p:nvPr>
        </p:nvSpPr>
        <p:spPr>
          <a:ln/>
        </p:spPr>
        <p:txBody>
          <a:bodyPr/>
          <a:lstStyle>
            <a:lvl1pPr>
              <a:defRPr/>
            </a:lvl1pPr>
          </a:lstStyle>
          <a:p>
            <a:pPr algn="ctr" defTabSz="1371600" fontAlgn="base">
              <a:spcBef>
                <a:spcPct val="0"/>
              </a:spcBef>
              <a:spcAft>
                <a:spcPct val="0"/>
              </a:spcAft>
              <a:defRPr/>
            </a:pPr>
            <a:endParaRPr lang="en-US">
              <a:solidFill>
                <a:srgbClr val="000000"/>
              </a:solidFill>
              <a:cs typeface="Arial"/>
              <a:sym typeface="Arial"/>
            </a:endParaRPr>
          </a:p>
        </p:txBody>
      </p:sp>
      <p:sp>
        <p:nvSpPr>
          <p:cNvPr id="6" name="Rectangle 6"/>
          <p:cNvSpPr>
            <a:spLocks noGrp="1" noChangeArrowheads="1"/>
          </p:cNvSpPr>
          <p:nvPr>
            <p:ph type="sldNum" sz="quarter" idx="12"/>
          </p:nvPr>
        </p:nvSpPr>
        <p:spPr>
          <a:ln/>
        </p:spPr>
        <p:txBody>
          <a:bodyPr/>
          <a:lstStyle>
            <a:lvl1pPr>
              <a:defRPr/>
            </a:lvl1pPr>
          </a:lstStyle>
          <a:p>
            <a:pPr defTabSz="1371600" fontAlgn="base">
              <a:spcBef>
                <a:spcPct val="0"/>
              </a:spcBef>
              <a:spcAft>
                <a:spcPct val="0"/>
              </a:spcAft>
            </a:pPr>
            <a:fld id="{8D375349-AD3D-4BC8-B889-6F795183A3FE}" type="slidenum">
              <a:rPr lang="en-US" altLang="en-US" smtClean="0">
                <a:solidFill>
                  <a:srgbClr val="000000"/>
                </a:solidFill>
                <a:cs typeface="Arial"/>
                <a:sym typeface="Arial"/>
              </a:rPr>
              <a:pPr defTabSz="1371600" fontAlgn="base">
                <a:spcBef>
                  <a:spcPct val="0"/>
                </a:spcBef>
                <a:spcAft>
                  <a:spcPct val="0"/>
                </a:spcAft>
              </a:pPr>
              <a:t>‹#›</a:t>
            </a:fld>
            <a:endParaRPr lang="en-US" altLang="en-US">
              <a:solidFill>
                <a:srgbClr val="000000"/>
              </a:solidFill>
              <a:cs typeface="Arial"/>
              <a:sym typeface="Arial"/>
            </a:endParaRPr>
          </a:p>
        </p:txBody>
      </p:sp>
    </p:spTree>
    <p:extLst>
      <p:ext uri="{BB962C8B-B14F-4D97-AF65-F5344CB8AC3E}">
        <p14:creationId xmlns:p14="http://schemas.microsoft.com/office/powerpoint/2010/main" val="32159629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1371600" fontAlgn="base">
              <a:spcBef>
                <a:spcPct val="0"/>
              </a:spcBef>
              <a:spcAft>
                <a:spcPct val="0"/>
              </a:spcAft>
              <a:defRPr/>
            </a:pPr>
            <a:endParaRPr lang="en-US">
              <a:solidFill>
                <a:srgbClr val="000000"/>
              </a:solidFill>
              <a:cs typeface="Arial"/>
              <a:sym typeface="Arial"/>
            </a:endParaRPr>
          </a:p>
        </p:txBody>
      </p:sp>
      <p:sp>
        <p:nvSpPr>
          <p:cNvPr id="5" name="Rectangle 5"/>
          <p:cNvSpPr>
            <a:spLocks noGrp="1" noChangeArrowheads="1"/>
          </p:cNvSpPr>
          <p:nvPr>
            <p:ph type="ftr" sz="quarter" idx="11"/>
          </p:nvPr>
        </p:nvSpPr>
        <p:spPr>
          <a:ln/>
        </p:spPr>
        <p:txBody>
          <a:bodyPr/>
          <a:lstStyle>
            <a:lvl1pPr>
              <a:defRPr/>
            </a:lvl1pPr>
          </a:lstStyle>
          <a:p>
            <a:pPr algn="ctr" defTabSz="1371600" fontAlgn="base">
              <a:spcBef>
                <a:spcPct val="0"/>
              </a:spcBef>
              <a:spcAft>
                <a:spcPct val="0"/>
              </a:spcAft>
              <a:defRPr/>
            </a:pPr>
            <a:endParaRPr lang="en-US">
              <a:solidFill>
                <a:srgbClr val="000000"/>
              </a:solidFill>
              <a:cs typeface="Arial"/>
              <a:sym typeface="Arial"/>
            </a:endParaRPr>
          </a:p>
        </p:txBody>
      </p:sp>
      <p:sp>
        <p:nvSpPr>
          <p:cNvPr id="6" name="Rectangle 6"/>
          <p:cNvSpPr>
            <a:spLocks noGrp="1" noChangeArrowheads="1"/>
          </p:cNvSpPr>
          <p:nvPr>
            <p:ph type="sldNum" sz="quarter" idx="12"/>
          </p:nvPr>
        </p:nvSpPr>
        <p:spPr>
          <a:ln/>
        </p:spPr>
        <p:txBody>
          <a:bodyPr/>
          <a:lstStyle>
            <a:lvl1pPr>
              <a:defRPr/>
            </a:lvl1pPr>
          </a:lstStyle>
          <a:p>
            <a:pPr defTabSz="1371600" fontAlgn="base">
              <a:spcBef>
                <a:spcPct val="0"/>
              </a:spcBef>
              <a:spcAft>
                <a:spcPct val="0"/>
              </a:spcAft>
            </a:pPr>
            <a:fld id="{73347B8F-25C4-46F8-940A-358F34E87377}" type="slidenum">
              <a:rPr lang="en-US" altLang="en-US" smtClean="0">
                <a:solidFill>
                  <a:srgbClr val="000000"/>
                </a:solidFill>
                <a:cs typeface="Arial"/>
                <a:sym typeface="Arial"/>
              </a:rPr>
              <a:pPr defTabSz="1371600" fontAlgn="base">
                <a:spcBef>
                  <a:spcPct val="0"/>
                </a:spcBef>
                <a:spcAft>
                  <a:spcPct val="0"/>
                </a:spcAft>
              </a:pPr>
              <a:t>‹#›</a:t>
            </a:fld>
            <a:endParaRPr lang="en-US" altLang="en-US">
              <a:solidFill>
                <a:srgbClr val="000000"/>
              </a:solidFill>
              <a:cs typeface="Arial"/>
              <a:sym typeface="Arial"/>
            </a:endParaRPr>
          </a:p>
        </p:txBody>
      </p:sp>
    </p:spTree>
    <p:extLst>
      <p:ext uri="{BB962C8B-B14F-4D97-AF65-F5344CB8AC3E}">
        <p14:creationId xmlns:p14="http://schemas.microsoft.com/office/powerpoint/2010/main" val="16922001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2"/>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0"/>
          </a:xfrm>
        </p:spPr>
        <p:txBody>
          <a:bodyPr anchor="b"/>
          <a:lstStyle>
            <a:lvl1pPr marL="0" indent="0">
              <a:buNone/>
              <a:defRPr sz="3000"/>
            </a:lvl1pPr>
            <a:lvl2pPr marL="685800" indent="0">
              <a:buNone/>
              <a:defRPr sz="2700"/>
            </a:lvl2pPr>
            <a:lvl3pPr marL="1371600" indent="0">
              <a:buNone/>
              <a:defRPr sz="2400"/>
            </a:lvl3pPr>
            <a:lvl4pPr marL="2057400" indent="0">
              <a:buNone/>
              <a:defRPr sz="2100"/>
            </a:lvl4pPr>
            <a:lvl5pPr marL="2743200" indent="0">
              <a:buNone/>
              <a:defRPr sz="2100"/>
            </a:lvl5pPr>
            <a:lvl6pPr marL="3429000" indent="0">
              <a:buNone/>
              <a:defRPr sz="2100"/>
            </a:lvl6pPr>
            <a:lvl7pPr marL="4114800" indent="0">
              <a:buNone/>
              <a:defRPr sz="2100"/>
            </a:lvl7pPr>
            <a:lvl8pPr marL="4800600" indent="0">
              <a:buNone/>
              <a:defRPr sz="2100"/>
            </a:lvl8pPr>
            <a:lvl9pPr marL="5486400" indent="0">
              <a:buNone/>
              <a:defRPr sz="21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1371600" fontAlgn="base">
              <a:spcBef>
                <a:spcPct val="0"/>
              </a:spcBef>
              <a:spcAft>
                <a:spcPct val="0"/>
              </a:spcAft>
              <a:defRPr/>
            </a:pPr>
            <a:endParaRPr lang="en-US">
              <a:solidFill>
                <a:srgbClr val="000000"/>
              </a:solidFill>
              <a:cs typeface="Arial"/>
              <a:sym typeface="Arial"/>
            </a:endParaRPr>
          </a:p>
        </p:txBody>
      </p:sp>
      <p:sp>
        <p:nvSpPr>
          <p:cNvPr id="5" name="Rectangle 5"/>
          <p:cNvSpPr>
            <a:spLocks noGrp="1" noChangeArrowheads="1"/>
          </p:cNvSpPr>
          <p:nvPr>
            <p:ph type="ftr" sz="quarter" idx="11"/>
          </p:nvPr>
        </p:nvSpPr>
        <p:spPr>
          <a:ln/>
        </p:spPr>
        <p:txBody>
          <a:bodyPr/>
          <a:lstStyle>
            <a:lvl1pPr>
              <a:defRPr/>
            </a:lvl1pPr>
          </a:lstStyle>
          <a:p>
            <a:pPr algn="ctr" defTabSz="1371600" fontAlgn="base">
              <a:spcBef>
                <a:spcPct val="0"/>
              </a:spcBef>
              <a:spcAft>
                <a:spcPct val="0"/>
              </a:spcAft>
              <a:defRPr/>
            </a:pPr>
            <a:endParaRPr lang="en-US">
              <a:solidFill>
                <a:srgbClr val="000000"/>
              </a:solidFill>
              <a:cs typeface="Arial"/>
              <a:sym typeface="Arial"/>
            </a:endParaRPr>
          </a:p>
        </p:txBody>
      </p:sp>
      <p:sp>
        <p:nvSpPr>
          <p:cNvPr id="6" name="Rectangle 6"/>
          <p:cNvSpPr>
            <a:spLocks noGrp="1" noChangeArrowheads="1"/>
          </p:cNvSpPr>
          <p:nvPr>
            <p:ph type="sldNum" sz="quarter" idx="12"/>
          </p:nvPr>
        </p:nvSpPr>
        <p:spPr>
          <a:ln/>
        </p:spPr>
        <p:txBody>
          <a:bodyPr/>
          <a:lstStyle>
            <a:lvl1pPr>
              <a:defRPr/>
            </a:lvl1pPr>
          </a:lstStyle>
          <a:p>
            <a:pPr defTabSz="1371600" fontAlgn="base">
              <a:spcBef>
                <a:spcPct val="0"/>
              </a:spcBef>
              <a:spcAft>
                <a:spcPct val="0"/>
              </a:spcAft>
            </a:pPr>
            <a:fld id="{8A135AD1-E268-49EC-8DA1-71EA43339FA3}" type="slidenum">
              <a:rPr lang="en-US" altLang="en-US" smtClean="0">
                <a:solidFill>
                  <a:srgbClr val="000000"/>
                </a:solidFill>
                <a:cs typeface="Arial"/>
                <a:sym typeface="Arial"/>
              </a:rPr>
              <a:pPr defTabSz="1371600" fontAlgn="base">
                <a:spcBef>
                  <a:spcPct val="0"/>
                </a:spcBef>
                <a:spcAft>
                  <a:spcPct val="0"/>
                </a:spcAft>
              </a:pPr>
              <a:t>‹#›</a:t>
            </a:fld>
            <a:endParaRPr lang="en-US" altLang="en-US">
              <a:solidFill>
                <a:srgbClr val="000000"/>
              </a:solidFill>
              <a:cs typeface="Arial"/>
              <a:sym typeface="Arial"/>
            </a:endParaRPr>
          </a:p>
        </p:txBody>
      </p:sp>
    </p:spTree>
    <p:extLst>
      <p:ext uri="{BB962C8B-B14F-4D97-AF65-F5344CB8AC3E}">
        <p14:creationId xmlns:p14="http://schemas.microsoft.com/office/powerpoint/2010/main" val="35438074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2"/>
            <a:ext cx="8077200" cy="6788944"/>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2"/>
            <a:ext cx="8077200" cy="6788944"/>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defTabSz="1371600" fontAlgn="base">
              <a:spcBef>
                <a:spcPct val="0"/>
              </a:spcBef>
              <a:spcAft>
                <a:spcPct val="0"/>
              </a:spcAft>
              <a:defRPr/>
            </a:pPr>
            <a:endParaRPr lang="en-US">
              <a:solidFill>
                <a:srgbClr val="000000"/>
              </a:solidFill>
              <a:cs typeface="Arial"/>
              <a:sym typeface="Arial"/>
            </a:endParaRPr>
          </a:p>
        </p:txBody>
      </p:sp>
      <p:sp>
        <p:nvSpPr>
          <p:cNvPr id="6" name="Rectangle 5"/>
          <p:cNvSpPr>
            <a:spLocks noGrp="1" noChangeArrowheads="1"/>
          </p:cNvSpPr>
          <p:nvPr>
            <p:ph type="ftr" sz="quarter" idx="11"/>
          </p:nvPr>
        </p:nvSpPr>
        <p:spPr>
          <a:ln/>
        </p:spPr>
        <p:txBody>
          <a:bodyPr/>
          <a:lstStyle>
            <a:lvl1pPr>
              <a:defRPr/>
            </a:lvl1pPr>
          </a:lstStyle>
          <a:p>
            <a:pPr algn="ctr" defTabSz="1371600" fontAlgn="base">
              <a:spcBef>
                <a:spcPct val="0"/>
              </a:spcBef>
              <a:spcAft>
                <a:spcPct val="0"/>
              </a:spcAft>
              <a:defRPr/>
            </a:pPr>
            <a:endParaRPr lang="en-US">
              <a:solidFill>
                <a:srgbClr val="000000"/>
              </a:solidFill>
              <a:cs typeface="Arial"/>
              <a:sym typeface="Arial"/>
            </a:endParaRPr>
          </a:p>
        </p:txBody>
      </p:sp>
      <p:sp>
        <p:nvSpPr>
          <p:cNvPr id="7" name="Rectangle 6"/>
          <p:cNvSpPr>
            <a:spLocks noGrp="1" noChangeArrowheads="1"/>
          </p:cNvSpPr>
          <p:nvPr>
            <p:ph type="sldNum" sz="quarter" idx="12"/>
          </p:nvPr>
        </p:nvSpPr>
        <p:spPr>
          <a:ln/>
        </p:spPr>
        <p:txBody>
          <a:bodyPr/>
          <a:lstStyle>
            <a:lvl1pPr>
              <a:defRPr/>
            </a:lvl1pPr>
          </a:lstStyle>
          <a:p>
            <a:pPr defTabSz="1371600" fontAlgn="base">
              <a:spcBef>
                <a:spcPct val="0"/>
              </a:spcBef>
              <a:spcAft>
                <a:spcPct val="0"/>
              </a:spcAft>
            </a:pPr>
            <a:fld id="{EC9E9D55-966B-4B6F-B2EF-648ED2027DE5}" type="slidenum">
              <a:rPr lang="en-US" altLang="en-US" smtClean="0">
                <a:solidFill>
                  <a:srgbClr val="000000"/>
                </a:solidFill>
                <a:cs typeface="Arial"/>
                <a:sym typeface="Arial"/>
              </a:rPr>
              <a:pPr defTabSz="1371600" fontAlgn="base">
                <a:spcBef>
                  <a:spcPct val="0"/>
                </a:spcBef>
                <a:spcAft>
                  <a:spcPct val="0"/>
                </a:spcAft>
              </a:pPr>
              <a:t>‹#›</a:t>
            </a:fld>
            <a:endParaRPr lang="en-US" altLang="en-US">
              <a:solidFill>
                <a:srgbClr val="000000"/>
              </a:solidFill>
              <a:cs typeface="Arial"/>
              <a:sym typeface="Arial"/>
            </a:endParaRPr>
          </a:p>
        </p:txBody>
      </p:sp>
    </p:spTree>
    <p:extLst>
      <p:ext uri="{BB962C8B-B14F-4D97-AF65-F5344CB8AC3E}">
        <p14:creationId xmlns:p14="http://schemas.microsoft.com/office/powerpoint/2010/main" val="12423905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4"/>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2"/>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3" y="2302670"/>
            <a:ext cx="8083550" cy="959644"/>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3" y="3262312"/>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defTabSz="1371600" fontAlgn="base">
              <a:spcBef>
                <a:spcPct val="0"/>
              </a:spcBef>
              <a:spcAft>
                <a:spcPct val="0"/>
              </a:spcAft>
              <a:defRPr/>
            </a:pPr>
            <a:endParaRPr lang="en-US">
              <a:solidFill>
                <a:srgbClr val="000000"/>
              </a:solidFill>
              <a:cs typeface="Arial"/>
              <a:sym typeface="Arial"/>
            </a:endParaRPr>
          </a:p>
        </p:txBody>
      </p:sp>
      <p:sp>
        <p:nvSpPr>
          <p:cNvPr id="8" name="Rectangle 5"/>
          <p:cNvSpPr>
            <a:spLocks noGrp="1" noChangeArrowheads="1"/>
          </p:cNvSpPr>
          <p:nvPr>
            <p:ph type="ftr" sz="quarter" idx="11"/>
          </p:nvPr>
        </p:nvSpPr>
        <p:spPr>
          <a:ln/>
        </p:spPr>
        <p:txBody>
          <a:bodyPr/>
          <a:lstStyle>
            <a:lvl1pPr>
              <a:defRPr/>
            </a:lvl1pPr>
          </a:lstStyle>
          <a:p>
            <a:pPr algn="ctr" defTabSz="1371600" fontAlgn="base">
              <a:spcBef>
                <a:spcPct val="0"/>
              </a:spcBef>
              <a:spcAft>
                <a:spcPct val="0"/>
              </a:spcAft>
              <a:defRPr/>
            </a:pPr>
            <a:endParaRPr lang="en-US">
              <a:solidFill>
                <a:srgbClr val="000000"/>
              </a:solidFill>
              <a:cs typeface="Arial"/>
              <a:sym typeface="Arial"/>
            </a:endParaRPr>
          </a:p>
        </p:txBody>
      </p:sp>
      <p:sp>
        <p:nvSpPr>
          <p:cNvPr id="9" name="Rectangle 6"/>
          <p:cNvSpPr>
            <a:spLocks noGrp="1" noChangeArrowheads="1"/>
          </p:cNvSpPr>
          <p:nvPr>
            <p:ph type="sldNum" sz="quarter" idx="12"/>
          </p:nvPr>
        </p:nvSpPr>
        <p:spPr>
          <a:ln/>
        </p:spPr>
        <p:txBody>
          <a:bodyPr/>
          <a:lstStyle>
            <a:lvl1pPr>
              <a:defRPr/>
            </a:lvl1pPr>
          </a:lstStyle>
          <a:p>
            <a:pPr defTabSz="1371600" fontAlgn="base">
              <a:spcBef>
                <a:spcPct val="0"/>
              </a:spcBef>
              <a:spcAft>
                <a:spcPct val="0"/>
              </a:spcAft>
            </a:pPr>
            <a:fld id="{BF8CE90E-90AC-43EB-AE15-0C82EB83C139}" type="slidenum">
              <a:rPr lang="en-US" altLang="en-US" smtClean="0">
                <a:solidFill>
                  <a:srgbClr val="000000"/>
                </a:solidFill>
                <a:cs typeface="Arial"/>
                <a:sym typeface="Arial"/>
              </a:rPr>
              <a:pPr defTabSz="1371600" fontAlgn="base">
                <a:spcBef>
                  <a:spcPct val="0"/>
                </a:spcBef>
                <a:spcAft>
                  <a:spcPct val="0"/>
                </a:spcAft>
              </a:pPr>
              <a:t>‹#›</a:t>
            </a:fld>
            <a:endParaRPr lang="en-US" altLang="en-US">
              <a:solidFill>
                <a:srgbClr val="000000"/>
              </a:solidFill>
              <a:cs typeface="Arial"/>
              <a:sym typeface="Arial"/>
            </a:endParaRPr>
          </a:p>
        </p:txBody>
      </p:sp>
    </p:spTree>
    <p:extLst>
      <p:ext uri="{BB962C8B-B14F-4D97-AF65-F5344CB8AC3E}">
        <p14:creationId xmlns:p14="http://schemas.microsoft.com/office/powerpoint/2010/main" val="16538480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defTabSz="1371600" fontAlgn="base">
              <a:spcBef>
                <a:spcPct val="0"/>
              </a:spcBef>
              <a:spcAft>
                <a:spcPct val="0"/>
              </a:spcAft>
              <a:defRPr/>
            </a:pPr>
            <a:endParaRPr lang="en-US">
              <a:solidFill>
                <a:srgbClr val="000000"/>
              </a:solidFill>
              <a:cs typeface="Arial"/>
              <a:sym typeface="Arial"/>
            </a:endParaRPr>
          </a:p>
        </p:txBody>
      </p:sp>
      <p:sp>
        <p:nvSpPr>
          <p:cNvPr id="4" name="Rectangle 5"/>
          <p:cNvSpPr>
            <a:spLocks noGrp="1" noChangeArrowheads="1"/>
          </p:cNvSpPr>
          <p:nvPr>
            <p:ph type="ftr" sz="quarter" idx="11"/>
          </p:nvPr>
        </p:nvSpPr>
        <p:spPr>
          <a:ln/>
        </p:spPr>
        <p:txBody>
          <a:bodyPr/>
          <a:lstStyle>
            <a:lvl1pPr>
              <a:defRPr/>
            </a:lvl1pPr>
          </a:lstStyle>
          <a:p>
            <a:pPr algn="ctr" defTabSz="1371600" fontAlgn="base">
              <a:spcBef>
                <a:spcPct val="0"/>
              </a:spcBef>
              <a:spcAft>
                <a:spcPct val="0"/>
              </a:spcAft>
              <a:defRPr/>
            </a:pPr>
            <a:endParaRPr lang="en-US">
              <a:solidFill>
                <a:srgbClr val="000000"/>
              </a:solidFill>
              <a:cs typeface="Arial"/>
              <a:sym typeface="Arial"/>
            </a:endParaRPr>
          </a:p>
        </p:txBody>
      </p:sp>
      <p:sp>
        <p:nvSpPr>
          <p:cNvPr id="5" name="Rectangle 6"/>
          <p:cNvSpPr>
            <a:spLocks noGrp="1" noChangeArrowheads="1"/>
          </p:cNvSpPr>
          <p:nvPr>
            <p:ph type="sldNum" sz="quarter" idx="12"/>
          </p:nvPr>
        </p:nvSpPr>
        <p:spPr>
          <a:ln/>
        </p:spPr>
        <p:txBody>
          <a:bodyPr/>
          <a:lstStyle>
            <a:lvl1pPr>
              <a:defRPr/>
            </a:lvl1pPr>
          </a:lstStyle>
          <a:p>
            <a:pPr defTabSz="1371600" fontAlgn="base">
              <a:spcBef>
                <a:spcPct val="0"/>
              </a:spcBef>
              <a:spcAft>
                <a:spcPct val="0"/>
              </a:spcAft>
            </a:pPr>
            <a:fld id="{BCF71C8A-3407-4C66-85C3-180B2713F617}" type="slidenum">
              <a:rPr lang="en-US" altLang="en-US" smtClean="0">
                <a:solidFill>
                  <a:srgbClr val="000000"/>
                </a:solidFill>
                <a:cs typeface="Arial"/>
                <a:sym typeface="Arial"/>
              </a:rPr>
              <a:pPr defTabSz="1371600" fontAlgn="base">
                <a:spcBef>
                  <a:spcPct val="0"/>
                </a:spcBef>
                <a:spcAft>
                  <a:spcPct val="0"/>
                </a:spcAft>
              </a:pPr>
              <a:t>‹#›</a:t>
            </a:fld>
            <a:endParaRPr lang="en-US" altLang="en-US">
              <a:solidFill>
                <a:srgbClr val="000000"/>
              </a:solidFill>
              <a:cs typeface="Arial"/>
              <a:sym typeface="Arial"/>
            </a:endParaRPr>
          </a:p>
        </p:txBody>
      </p:sp>
    </p:spTree>
    <p:extLst>
      <p:ext uri="{BB962C8B-B14F-4D97-AF65-F5344CB8AC3E}">
        <p14:creationId xmlns:p14="http://schemas.microsoft.com/office/powerpoint/2010/main" val="5497368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1371600" fontAlgn="base">
              <a:spcBef>
                <a:spcPct val="0"/>
              </a:spcBef>
              <a:spcAft>
                <a:spcPct val="0"/>
              </a:spcAft>
              <a:defRPr/>
            </a:pPr>
            <a:endParaRPr lang="en-US">
              <a:solidFill>
                <a:srgbClr val="000000"/>
              </a:solidFill>
              <a:cs typeface="Arial"/>
              <a:sym typeface="Arial"/>
            </a:endParaRPr>
          </a:p>
        </p:txBody>
      </p:sp>
      <p:sp>
        <p:nvSpPr>
          <p:cNvPr id="3" name="Rectangle 5"/>
          <p:cNvSpPr>
            <a:spLocks noGrp="1" noChangeArrowheads="1"/>
          </p:cNvSpPr>
          <p:nvPr>
            <p:ph type="ftr" sz="quarter" idx="11"/>
          </p:nvPr>
        </p:nvSpPr>
        <p:spPr>
          <a:ln/>
        </p:spPr>
        <p:txBody>
          <a:bodyPr/>
          <a:lstStyle>
            <a:lvl1pPr>
              <a:defRPr/>
            </a:lvl1pPr>
          </a:lstStyle>
          <a:p>
            <a:pPr algn="ctr" defTabSz="1371600" fontAlgn="base">
              <a:spcBef>
                <a:spcPct val="0"/>
              </a:spcBef>
              <a:spcAft>
                <a:spcPct val="0"/>
              </a:spcAft>
              <a:defRPr/>
            </a:pPr>
            <a:endParaRPr lang="en-US">
              <a:solidFill>
                <a:srgbClr val="000000"/>
              </a:solidFill>
              <a:cs typeface="Arial"/>
              <a:sym typeface="Arial"/>
            </a:endParaRPr>
          </a:p>
        </p:txBody>
      </p:sp>
      <p:sp>
        <p:nvSpPr>
          <p:cNvPr id="4" name="Rectangle 6"/>
          <p:cNvSpPr>
            <a:spLocks noGrp="1" noChangeArrowheads="1"/>
          </p:cNvSpPr>
          <p:nvPr>
            <p:ph type="sldNum" sz="quarter" idx="12"/>
          </p:nvPr>
        </p:nvSpPr>
        <p:spPr>
          <a:ln/>
        </p:spPr>
        <p:txBody>
          <a:bodyPr/>
          <a:lstStyle>
            <a:lvl1pPr>
              <a:defRPr/>
            </a:lvl1pPr>
          </a:lstStyle>
          <a:p>
            <a:pPr defTabSz="1371600" fontAlgn="base">
              <a:spcBef>
                <a:spcPct val="0"/>
              </a:spcBef>
              <a:spcAft>
                <a:spcPct val="0"/>
              </a:spcAft>
            </a:pPr>
            <a:fld id="{34162540-46B4-4549-AE76-36E471FDA5A1}" type="slidenum">
              <a:rPr lang="en-US" altLang="en-US" smtClean="0">
                <a:solidFill>
                  <a:srgbClr val="000000"/>
                </a:solidFill>
                <a:cs typeface="Arial"/>
                <a:sym typeface="Arial"/>
              </a:rPr>
              <a:pPr defTabSz="1371600" fontAlgn="base">
                <a:spcBef>
                  <a:spcPct val="0"/>
                </a:spcBef>
                <a:spcAft>
                  <a:spcPct val="0"/>
                </a:spcAft>
              </a:pPr>
              <a:t>‹#›</a:t>
            </a:fld>
            <a:endParaRPr lang="en-US" altLang="en-US">
              <a:solidFill>
                <a:srgbClr val="000000"/>
              </a:solidFill>
              <a:cs typeface="Arial"/>
              <a:sym typeface="Arial"/>
            </a:endParaRPr>
          </a:p>
        </p:txBody>
      </p:sp>
    </p:spTree>
    <p:extLst>
      <p:ext uri="{BB962C8B-B14F-4D97-AF65-F5344CB8AC3E}">
        <p14:creationId xmlns:p14="http://schemas.microsoft.com/office/powerpoint/2010/main" val="23570961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3" y="409574"/>
            <a:ext cx="6016626" cy="1743076"/>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7"/>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3" y="2152653"/>
            <a:ext cx="6016626" cy="7036594"/>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1371600" fontAlgn="base">
              <a:spcBef>
                <a:spcPct val="0"/>
              </a:spcBef>
              <a:spcAft>
                <a:spcPct val="0"/>
              </a:spcAft>
              <a:defRPr/>
            </a:pPr>
            <a:endParaRPr lang="en-US">
              <a:solidFill>
                <a:srgbClr val="000000"/>
              </a:solidFill>
              <a:cs typeface="Arial"/>
              <a:sym typeface="Arial"/>
            </a:endParaRPr>
          </a:p>
        </p:txBody>
      </p:sp>
      <p:sp>
        <p:nvSpPr>
          <p:cNvPr id="6" name="Rectangle 5"/>
          <p:cNvSpPr>
            <a:spLocks noGrp="1" noChangeArrowheads="1"/>
          </p:cNvSpPr>
          <p:nvPr>
            <p:ph type="ftr" sz="quarter" idx="11"/>
          </p:nvPr>
        </p:nvSpPr>
        <p:spPr>
          <a:ln/>
        </p:spPr>
        <p:txBody>
          <a:bodyPr/>
          <a:lstStyle>
            <a:lvl1pPr>
              <a:defRPr/>
            </a:lvl1pPr>
          </a:lstStyle>
          <a:p>
            <a:pPr algn="ctr" defTabSz="1371600" fontAlgn="base">
              <a:spcBef>
                <a:spcPct val="0"/>
              </a:spcBef>
              <a:spcAft>
                <a:spcPct val="0"/>
              </a:spcAft>
              <a:defRPr/>
            </a:pPr>
            <a:endParaRPr lang="en-US">
              <a:solidFill>
                <a:srgbClr val="000000"/>
              </a:solidFill>
              <a:cs typeface="Arial"/>
              <a:sym typeface="Arial"/>
            </a:endParaRPr>
          </a:p>
        </p:txBody>
      </p:sp>
      <p:sp>
        <p:nvSpPr>
          <p:cNvPr id="7" name="Rectangle 6"/>
          <p:cNvSpPr>
            <a:spLocks noGrp="1" noChangeArrowheads="1"/>
          </p:cNvSpPr>
          <p:nvPr>
            <p:ph type="sldNum" sz="quarter" idx="12"/>
          </p:nvPr>
        </p:nvSpPr>
        <p:spPr>
          <a:ln/>
        </p:spPr>
        <p:txBody>
          <a:bodyPr/>
          <a:lstStyle>
            <a:lvl1pPr>
              <a:defRPr/>
            </a:lvl1pPr>
          </a:lstStyle>
          <a:p>
            <a:pPr defTabSz="1371600" fontAlgn="base">
              <a:spcBef>
                <a:spcPct val="0"/>
              </a:spcBef>
              <a:spcAft>
                <a:spcPct val="0"/>
              </a:spcAft>
            </a:pPr>
            <a:fld id="{F1C56143-1852-4398-9C51-D9FEA836BC89}" type="slidenum">
              <a:rPr lang="en-US" altLang="en-US" smtClean="0">
                <a:solidFill>
                  <a:srgbClr val="000000"/>
                </a:solidFill>
                <a:cs typeface="Arial"/>
                <a:sym typeface="Arial"/>
              </a:rPr>
              <a:pPr defTabSz="1371600" fontAlgn="base">
                <a:spcBef>
                  <a:spcPct val="0"/>
                </a:spcBef>
                <a:spcAft>
                  <a:spcPct val="0"/>
                </a:spcAft>
              </a:pPr>
              <a:t>‹#›</a:t>
            </a:fld>
            <a:endParaRPr lang="en-US" altLang="en-US">
              <a:solidFill>
                <a:srgbClr val="000000"/>
              </a:solidFill>
              <a:cs typeface="Arial"/>
              <a:sym typeface="Arial"/>
            </a:endParaRPr>
          </a:p>
        </p:txBody>
      </p:sp>
    </p:spTree>
    <p:extLst>
      <p:ext uri="{BB962C8B-B14F-4D97-AF65-F5344CB8AC3E}">
        <p14:creationId xmlns:p14="http://schemas.microsoft.com/office/powerpoint/2010/main" val="13979798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8"/>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2"/>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endParaRPr lang="en-US" noProof="0"/>
          </a:p>
        </p:txBody>
      </p:sp>
      <p:sp>
        <p:nvSpPr>
          <p:cNvPr id="4" name="Text Placeholder 3"/>
          <p:cNvSpPr>
            <a:spLocks noGrp="1"/>
          </p:cNvSpPr>
          <p:nvPr>
            <p:ph type="body" sz="half" idx="2"/>
          </p:nvPr>
        </p:nvSpPr>
        <p:spPr>
          <a:xfrm>
            <a:off x="3584576" y="8051007"/>
            <a:ext cx="10972800" cy="1207294"/>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1371600" fontAlgn="base">
              <a:spcBef>
                <a:spcPct val="0"/>
              </a:spcBef>
              <a:spcAft>
                <a:spcPct val="0"/>
              </a:spcAft>
              <a:defRPr/>
            </a:pPr>
            <a:endParaRPr lang="en-US">
              <a:solidFill>
                <a:srgbClr val="000000"/>
              </a:solidFill>
              <a:cs typeface="Arial"/>
              <a:sym typeface="Arial"/>
            </a:endParaRPr>
          </a:p>
        </p:txBody>
      </p:sp>
      <p:sp>
        <p:nvSpPr>
          <p:cNvPr id="6" name="Rectangle 5"/>
          <p:cNvSpPr>
            <a:spLocks noGrp="1" noChangeArrowheads="1"/>
          </p:cNvSpPr>
          <p:nvPr>
            <p:ph type="ftr" sz="quarter" idx="11"/>
          </p:nvPr>
        </p:nvSpPr>
        <p:spPr>
          <a:ln/>
        </p:spPr>
        <p:txBody>
          <a:bodyPr/>
          <a:lstStyle>
            <a:lvl1pPr>
              <a:defRPr/>
            </a:lvl1pPr>
          </a:lstStyle>
          <a:p>
            <a:pPr algn="ctr" defTabSz="1371600" fontAlgn="base">
              <a:spcBef>
                <a:spcPct val="0"/>
              </a:spcBef>
              <a:spcAft>
                <a:spcPct val="0"/>
              </a:spcAft>
              <a:defRPr/>
            </a:pPr>
            <a:endParaRPr lang="en-US">
              <a:solidFill>
                <a:srgbClr val="000000"/>
              </a:solidFill>
              <a:cs typeface="Arial"/>
              <a:sym typeface="Arial"/>
            </a:endParaRPr>
          </a:p>
        </p:txBody>
      </p:sp>
      <p:sp>
        <p:nvSpPr>
          <p:cNvPr id="7" name="Rectangle 6"/>
          <p:cNvSpPr>
            <a:spLocks noGrp="1" noChangeArrowheads="1"/>
          </p:cNvSpPr>
          <p:nvPr>
            <p:ph type="sldNum" sz="quarter" idx="12"/>
          </p:nvPr>
        </p:nvSpPr>
        <p:spPr>
          <a:ln/>
        </p:spPr>
        <p:txBody>
          <a:bodyPr/>
          <a:lstStyle>
            <a:lvl1pPr>
              <a:defRPr/>
            </a:lvl1pPr>
          </a:lstStyle>
          <a:p>
            <a:pPr defTabSz="1371600" fontAlgn="base">
              <a:spcBef>
                <a:spcPct val="0"/>
              </a:spcBef>
              <a:spcAft>
                <a:spcPct val="0"/>
              </a:spcAft>
            </a:pPr>
            <a:fld id="{6A60D6B9-F9A1-4393-BEEA-F35C6C0731EA}" type="slidenum">
              <a:rPr lang="en-US" altLang="en-US" smtClean="0">
                <a:solidFill>
                  <a:srgbClr val="000000"/>
                </a:solidFill>
                <a:cs typeface="Arial"/>
                <a:sym typeface="Arial"/>
              </a:rPr>
              <a:pPr defTabSz="1371600" fontAlgn="base">
                <a:spcBef>
                  <a:spcPct val="0"/>
                </a:spcBef>
                <a:spcAft>
                  <a:spcPct val="0"/>
                </a:spcAft>
              </a:pPr>
              <a:t>‹#›</a:t>
            </a:fld>
            <a:endParaRPr lang="en-US" altLang="en-US">
              <a:solidFill>
                <a:srgbClr val="000000"/>
              </a:solidFill>
              <a:cs typeface="Arial"/>
              <a:sym typeface="Arial"/>
            </a:endParaRPr>
          </a:p>
        </p:txBody>
      </p:sp>
    </p:spTree>
    <p:extLst>
      <p:ext uri="{BB962C8B-B14F-4D97-AF65-F5344CB8AC3E}">
        <p14:creationId xmlns:p14="http://schemas.microsoft.com/office/powerpoint/2010/main" val="38003521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1371600" fontAlgn="base">
              <a:spcBef>
                <a:spcPct val="0"/>
              </a:spcBef>
              <a:spcAft>
                <a:spcPct val="0"/>
              </a:spcAft>
              <a:defRPr/>
            </a:pPr>
            <a:endParaRPr lang="en-US">
              <a:solidFill>
                <a:srgbClr val="000000"/>
              </a:solidFill>
              <a:cs typeface="Arial"/>
              <a:sym typeface="Arial"/>
            </a:endParaRPr>
          </a:p>
        </p:txBody>
      </p:sp>
      <p:sp>
        <p:nvSpPr>
          <p:cNvPr id="5" name="Rectangle 5"/>
          <p:cNvSpPr>
            <a:spLocks noGrp="1" noChangeArrowheads="1"/>
          </p:cNvSpPr>
          <p:nvPr>
            <p:ph type="ftr" sz="quarter" idx="11"/>
          </p:nvPr>
        </p:nvSpPr>
        <p:spPr>
          <a:ln/>
        </p:spPr>
        <p:txBody>
          <a:bodyPr/>
          <a:lstStyle>
            <a:lvl1pPr>
              <a:defRPr/>
            </a:lvl1pPr>
          </a:lstStyle>
          <a:p>
            <a:pPr algn="ctr" defTabSz="1371600" fontAlgn="base">
              <a:spcBef>
                <a:spcPct val="0"/>
              </a:spcBef>
              <a:spcAft>
                <a:spcPct val="0"/>
              </a:spcAft>
              <a:defRPr/>
            </a:pPr>
            <a:endParaRPr lang="en-US">
              <a:solidFill>
                <a:srgbClr val="000000"/>
              </a:solidFill>
              <a:cs typeface="Arial"/>
              <a:sym typeface="Arial"/>
            </a:endParaRPr>
          </a:p>
        </p:txBody>
      </p:sp>
      <p:sp>
        <p:nvSpPr>
          <p:cNvPr id="6" name="Rectangle 6"/>
          <p:cNvSpPr>
            <a:spLocks noGrp="1" noChangeArrowheads="1"/>
          </p:cNvSpPr>
          <p:nvPr>
            <p:ph type="sldNum" sz="quarter" idx="12"/>
          </p:nvPr>
        </p:nvSpPr>
        <p:spPr>
          <a:ln/>
        </p:spPr>
        <p:txBody>
          <a:bodyPr/>
          <a:lstStyle>
            <a:lvl1pPr>
              <a:defRPr/>
            </a:lvl1pPr>
          </a:lstStyle>
          <a:p>
            <a:pPr defTabSz="1371600" fontAlgn="base">
              <a:spcBef>
                <a:spcPct val="0"/>
              </a:spcBef>
              <a:spcAft>
                <a:spcPct val="0"/>
              </a:spcAft>
            </a:pPr>
            <a:fld id="{2829D917-4370-4BD6-9B28-DA04F247E222}" type="slidenum">
              <a:rPr lang="en-US" altLang="en-US" smtClean="0">
                <a:solidFill>
                  <a:srgbClr val="000000"/>
                </a:solidFill>
                <a:cs typeface="Arial"/>
                <a:sym typeface="Arial"/>
              </a:rPr>
              <a:pPr defTabSz="1371600" fontAlgn="base">
                <a:spcBef>
                  <a:spcPct val="0"/>
                </a:spcBef>
                <a:spcAft>
                  <a:spcPct val="0"/>
                </a:spcAft>
              </a:pPr>
              <a:t>‹#›</a:t>
            </a:fld>
            <a:endParaRPr lang="en-US" altLang="en-US">
              <a:solidFill>
                <a:srgbClr val="000000"/>
              </a:solidFill>
              <a:cs typeface="Arial"/>
              <a:sym typeface="Arial"/>
            </a:endParaRPr>
          </a:p>
        </p:txBody>
      </p:sp>
    </p:spTree>
    <p:extLst>
      <p:ext uri="{BB962C8B-B14F-4D97-AF65-F5344CB8AC3E}">
        <p14:creationId xmlns:p14="http://schemas.microsoft.com/office/powerpoint/2010/main" val="3888493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1371600" fontAlgn="base">
              <a:spcBef>
                <a:spcPct val="0"/>
              </a:spcBef>
              <a:spcAft>
                <a:spcPct val="0"/>
              </a:spcAft>
              <a:defRPr/>
            </a:pPr>
            <a:endParaRPr lang="en-US">
              <a:solidFill>
                <a:srgbClr val="000000"/>
              </a:solidFill>
              <a:cs typeface="Arial"/>
              <a:sym typeface="Arial"/>
            </a:endParaRPr>
          </a:p>
        </p:txBody>
      </p:sp>
      <p:sp>
        <p:nvSpPr>
          <p:cNvPr id="5" name="Rectangle 5"/>
          <p:cNvSpPr>
            <a:spLocks noGrp="1" noChangeArrowheads="1"/>
          </p:cNvSpPr>
          <p:nvPr>
            <p:ph type="ftr" sz="quarter" idx="11"/>
          </p:nvPr>
        </p:nvSpPr>
        <p:spPr>
          <a:ln/>
        </p:spPr>
        <p:txBody>
          <a:bodyPr/>
          <a:lstStyle>
            <a:lvl1pPr>
              <a:defRPr/>
            </a:lvl1pPr>
          </a:lstStyle>
          <a:p>
            <a:pPr algn="ctr" defTabSz="1371600" fontAlgn="base">
              <a:spcBef>
                <a:spcPct val="0"/>
              </a:spcBef>
              <a:spcAft>
                <a:spcPct val="0"/>
              </a:spcAft>
              <a:defRPr/>
            </a:pPr>
            <a:endParaRPr lang="en-US">
              <a:solidFill>
                <a:srgbClr val="000000"/>
              </a:solidFill>
              <a:cs typeface="Arial"/>
              <a:sym typeface="Arial"/>
            </a:endParaRPr>
          </a:p>
        </p:txBody>
      </p:sp>
      <p:sp>
        <p:nvSpPr>
          <p:cNvPr id="6" name="Rectangle 6"/>
          <p:cNvSpPr>
            <a:spLocks noGrp="1" noChangeArrowheads="1"/>
          </p:cNvSpPr>
          <p:nvPr>
            <p:ph type="sldNum" sz="quarter" idx="12"/>
          </p:nvPr>
        </p:nvSpPr>
        <p:spPr>
          <a:ln/>
        </p:spPr>
        <p:txBody>
          <a:bodyPr/>
          <a:lstStyle>
            <a:lvl1pPr>
              <a:defRPr/>
            </a:lvl1pPr>
          </a:lstStyle>
          <a:p>
            <a:pPr defTabSz="1371600" fontAlgn="base">
              <a:spcBef>
                <a:spcPct val="0"/>
              </a:spcBef>
              <a:spcAft>
                <a:spcPct val="0"/>
              </a:spcAft>
            </a:pPr>
            <a:fld id="{8BA3FD0B-B299-4DAD-86F8-5537A61AF729}" type="slidenum">
              <a:rPr lang="en-US" altLang="en-US" smtClean="0">
                <a:solidFill>
                  <a:srgbClr val="000000"/>
                </a:solidFill>
                <a:cs typeface="Arial"/>
                <a:sym typeface="Arial"/>
              </a:rPr>
              <a:pPr defTabSz="1371600" fontAlgn="base">
                <a:spcBef>
                  <a:spcPct val="0"/>
                </a:spcBef>
                <a:spcAft>
                  <a:spcPct val="0"/>
                </a:spcAft>
              </a:pPr>
              <a:t>‹#›</a:t>
            </a:fld>
            <a:endParaRPr lang="en-US" altLang="en-US">
              <a:solidFill>
                <a:srgbClr val="000000"/>
              </a:solidFill>
              <a:cs typeface="Arial"/>
              <a:sym typeface="Arial"/>
            </a:endParaRPr>
          </a:p>
        </p:txBody>
      </p:sp>
    </p:spTree>
    <p:extLst>
      <p:ext uri="{BB962C8B-B14F-4D97-AF65-F5344CB8AC3E}">
        <p14:creationId xmlns:p14="http://schemas.microsoft.com/office/powerpoint/2010/main" val="3326956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67400" y="678650"/>
            <a:ext cx="16167600" cy="1519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Merriweather"/>
              <a:buNone/>
              <a:defRPr sz="2800">
                <a:solidFill>
                  <a:schemeClr val="dk1"/>
                </a:solidFill>
                <a:latin typeface="Merriweather"/>
                <a:ea typeface="Merriweather"/>
                <a:cs typeface="Merriweather"/>
                <a:sym typeface="Merriweather"/>
              </a:defRPr>
            </a:lvl1pPr>
            <a:lvl2pPr lvl="1">
              <a:spcBef>
                <a:spcPts val="0"/>
              </a:spcBef>
              <a:spcAft>
                <a:spcPts val="0"/>
              </a:spcAft>
              <a:buClr>
                <a:schemeClr val="dk1"/>
              </a:buClr>
              <a:buSzPts val="2800"/>
              <a:buFont typeface="Merriweather"/>
              <a:buNone/>
              <a:defRPr sz="2800">
                <a:solidFill>
                  <a:schemeClr val="dk1"/>
                </a:solidFill>
                <a:latin typeface="Merriweather"/>
                <a:ea typeface="Merriweather"/>
                <a:cs typeface="Merriweather"/>
                <a:sym typeface="Merriweather"/>
              </a:defRPr>
            </a:lvl2pPr>
            <a:lvl3pPr lvl="2">
              <a:spcBef>
                <a:spcPts val="0"/>
              </a:spcBef>
              <a:spcAft>
                <a:spcPts val="0"/>
              </a:spcAft>
              <a:buClr>
                <a:schemeClr val="dk1"/>
              </a:buClr>
              <a:buSzPts val="2800"/>
              <a:buFont typeface="Merriweather"/>
              <a:buNone/>
              <a:defRPr sz="2800">
                <a:solidFill>
                  <a:schemeClr val="dk1"/>
                </a:solidFill>
                <a:latin typeface="Merriweather"/>
                <a:ea typeface="Merriweather"/>
                <a:cs typeface="Merriweather"/>
                <a:sym typeface="Merriweather"/>
              </a:defRPr>
            </a:lvl3pPr>
            <a:lvl4pPr lvl="3">
              <a:spcBef>
                <a:spcPts val="0"/>
              </a:spcBef>
              <a:spcAft>
                <a:spcPts val="0"/>
              </a:spcAft>
              <a:buClr>
                <a:schemeClr val="dk1"/>
              </a:buClr>
              <a:buSzPts val="2800"/>
              <a:buFont typeface="Merriweather"/>
              <a:buNone/>
              <a:defRPr sz="2800">
                <a:solidFill>
                  <a:schemeClr val="dk1"/>
                </a:solidFill>
                <a:latin typeface="Merriweather"/>
                <a:ea typeface="Merriweather"/>
                <a:cs typeface="Merriweather"/>
                <a:sym typeface="Merriweather"/>
              </a:defRPr>
            </a:lvl4pPr>
            <a:lvl5pPr lvl="4">
              <a:spcBef>
                <a:spcPts val="0"/>
              </a:spcBef>
              <a:spcAft>
                <a:spcPts val="0"/>
              </a:spcAft>
              <a:buClr>
                <a:schemeClr val="dk1"/>
              </a:buClr>
              <a:buSzPts val="2800"/>
              <a:buFont typeface="Merriweather"/>
              <a:buNone/>
              <a:defRPr sz="2800">
                <a:solidFill>
                  <a:schemeClr val="dk1"/>
                </a:solidFill>
                <a:latin typeface="Merriweather"/>
                <a:ea typeface="Merriweather"/>
                <a:cs typeface="Merriweather"/>
                <a:sym typeface="Merriweather"/>
              </a:defRPr>
            </a:lvl5pPr>
            <a:lvl6pPr lvl="5">
              <a:spcBef>
                <a:spcPts val="0"/>
              </a:spcBef>
              <a:spcAft>
                <a:spcPts val="0"/>
              </a:spcAft>
              <a:buClr>
                <a:schemeClr val="dk1"/>
              </a:buClr>
              <a:buSzPts val="2800"/>
              <a:buFont typeface="Merriweather"/>
              <a:buNone/>
              <a:defRPr sz="2800">
                <a:solidFill>
                  <a:schemeClr val="dk1"/>
                </a:solidFill>
                <a:latin typeface="Merriweather"/>
                <a:ea typeface="Merriweather"/>
                <a:cs typeface="Merriweather"/>
                <a:sym typeface="Merriweather"/>
              </a:defRPr>
            </a:lvl6pPr>
            <a:lvl7pPr lvl="6">
              <a:spcBef>
                <a:spcPts val="0"/>
              </a:spcBef>
              <a:spcAft>
                <a:spcPts val="0"/>
              </a:spcAft>
              <a:buClr>
                <a:schemeClr val="dk1"/>
              </a:buClr>
              <a:buSzPts val="2800"/>
              <a:buFont typeface="Merriweather"/>
              <a:buNone/>
              <a:defRPr sz="2800">
                <a:solidFill>
                  <a:schemeClr val="dk1"/>
                </a:solidFill>
                <a:latin typeface="Merriweather"/>
                <a:ea typeface="Merriweather"/>
                <a:cs typeface="Merriweather"/>
                <a:sym typeface="Merriweather"/>
              </a:defRPr>
            </a:lvl7pPr>
            <a:lvl8pPr lvl="7">
              <a:spcBef>
                <a:spcPts val="0"/>
              </a:spcBef>
              <a:spcAft>
                <a:spcPts val="0"/>
              </a:spcAft>
              <a:buClr>
                <a:schemeClr val="dk1"/>
              </a:buClr>
              <a:buSzPts val="2800"/>
              <a:buFont typeface="Merriweather"/>
              <a:buNone/>
              <a:defRPr sz="2800">
                <a:solidFill>
                  <a:schemeClr val="dk1"/>
                </a:solidFill>
                <a:latin typeface="Merriweather"/>
                <a:ea typeface="Merriweather"/>
                <a:cs typeface="Merriweather"/>
                <a:sym typeface="Merriweather"/>
              </a:defRPr>
            </a:lvl8pPr>
            <a:lvl9pPr lvl="8">
              <a:spcBef>
                <a:spcPts val="0"/>
              </a:spcBef>
              <a:spcAft>
                <a:spcPts val="0"/>
              </a:spcAft>
              <a:buClr>
                <a:schemeClr val="dk1"/>
              </a:buClr>
              <a:buSzPts val="2800"/>
              <a:buFont typeface="Merriweather"/>
              <a:buNone/>
              <a:defRPr sz="2800">
                <a:solidFill>
                  <a:schemeClr val="dk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1426450" y="2475016"/>
            <a:ext cx="15435000" cy="6742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Spectral"/>
              <a:buChar char="●"/>
              <a:defRPr>
                <a:solidFill>
                  <a:schemeClr val="dk1"/>
                </a:solidFill>
                <a:latin typeface="Spectral"/>
                <a:ea typeface="Spectral"/>
                <a:cs typeface="Spectral"/>
                <a:sym typeface="Spectral"/>
              </a:defRPr>
            </a:lvl1pPr>
            <a:lvl2pPr marL="914400" lvl="1" indent="-317500">
              <a:lnSpc>
                <a:spcPct val="100000"/>
              </a:lnSpc>
              <a:spcBef>
                <a:spcPts val="0"/>
              </a:spcBef>
              <a:spcAft>
                <a:spcPts val="0"/>
              </a:spcAft>
              <a:buClr>
                <a:schemeClr val="dk1"/>
              </a:buClr>
              <a:buSzPts val="1400"/>
              <a:buFont typeface="Spectral"/>
              <a:buChar char="○"/>
              <a:defRPr>
                <a:solidFill>
                  <a:schemeClr val="dk1"/>
                </a:solidFill>
                <a:latin typeface="Spectral"/>
                <a:ea typeface="Spectral"/>
                <a:cs typeface="Spectral"/>
                <a:sym typeface="Spectral"/>
              </a:defRPr>
            </a:lvl2pPr>
            <a:lvl3pPr marL="1371600" lvl="2" indent="-317500">
              <a:lnSpc>
                <a:spcPct val="100000"/>
              </a:lnSpc>
              <a:spcBef>
                <a:spcPts val="0"/>
              </a:spcBef>
              <a:spcAft>
                <a:spcPts val="0"/>
              </a:spcAft>
              <a:buClr>
                <a:schemeClr val="dk1"/>
              </a:buClr>
              <a:buSzPts val="1400"/>
              <a:buFont typeface="Spectral"/>
              <a:buChar char="■"/>
              <a:defRPr>
                <a:solidFill>
                  <a:schemeClr val="dk1"/>
                </a:solidFill>
                <a:latin typeface="Spectral"/>
                <a:ea typeface="Spectral"/>
                <a:cs typeface="Spectral"/>
                <a:sym typeface="Spectral"/>
              </a:defRPr>
            </a:lvl3pPr>
            <a:lvl4pPr marL="1828800" lvl="3" indent="-317500">
              <a:lnSpc>
                <a:spcPct val="100000"/>
              </a:lnSpc>
              <a:spcBef>
                <a:spcPts val="0"/>
              </a:spcBef>
              <a:spcAft>
                <a:spcPts val="0"/>
              </a:spcAft>
              <a:buClr>
                <a:schemeClr val="dk1"/>
              </a:buClr>
              <a:buSzPts val="1400"/>
              <a:buFont typeface="Spectral"/>
              <a:buChar char="●"/>
              <a:defRPr>
                <a:solidFill>
                  <a:schemeClr val="dk1"/>
                </a:solidFill>
                <a:latin typeface="Spectral"/>
                <a:ea typeface="Spectral"/>
                <a:cs typeface="Spectral"/>
                <a:sym typeface="Spectral"/>
              </a:defRPr>
            </a:lvl4pPr>
            <a:lvl5pPr marL="2286000" lvl="4" indent="-317500">
              <a:lnSpc>
                <a:spcPct val="100000"/>
              </a:lnSpc>
              <a:spcBef>
                <a:spcPts val="0"/>
              </a:spcBef>
              <a:spcAft>
                <a:spcPts val="0"/>
              </a:spcAft>
              <a:buClr>
                <a:schemeClr val="dk1"/>
              </a:buClr>
              <a:buSzPts val="1400"/>
              <a:buFont typeface="Spectral"/>
              <a:buChar char="○"/>
              <a:defRPr>
                <a:solidFill>
                  <a:schemeClr val="dk1"/>
                </a:solidFill>
                <a:latin typeface="Spectral"/>
                <a:ea typeface="Spectral"/>
                <a:cs typeface="Spectral"/>
                <a:sym typeface="Spectral"/>
              </a:defRPr>
            </a:lvl5pPr>
            <a:lvl6pPr marL="2743200" lvl="5" indent="-317500">
              <a:lnSpc>
                <a:spcPct val="100000"/>
              </a:lnSpc>
              <a:spcBef>
                <a:spcPts val="0"/>
              </a:spcBef>
              <a:spcAft>
                <a:spcPts val="0"/>
              </a:spcAft>
              <a:buClr>
                <a:schemeClr val="dk1"/>
              </a:buClr>
              <a:buSzPts val="1400"/>
              <a:buFont typeface="Spectral"/>
              <a:buChar char="■"/>
              <a:defRPr>
                <a:solidFill>
                  <a:schemeClr val="dk1"/>
                </a:solidFill>
                <a:latin typeface="Spectral"/>
                <a:ea typeface="Spectral"/>
                <a:cs typeface="Spectral"/>
                <a:sym typeface="Spectral"/>
              </a:defRPr>
            </a:lvl6pPr>
            <a:lvl7pPr marL="3200400" lvl="6" indent="-317500">
              <a:lnSpc>
                <a:spcPct val="100000"/>
              </a:lnSpc>
              <a:spcBef>
                <a:spcPts val="0"/>
              </a:spcBef>
              <a:spcAft>
                <a:spcPts val="0"/>
              </a:spcAft>
              <a:buClr>
                <a:schemeClr val="dk1"/>
              </a:buClr>
              <a:buSzPts val="1400"/>
              <a:buFont typeface="Spectral"/>
              <a:buChar char="●"/>
              <a:defRPr>
                <a:solidFill>
                  <a:schemeClr val="dk1"/>
                </a:solidFill>
                <a:latin typeface="Spectral"/>
                <a:ea typeface="Spectral"/>
                <a:cs typeface="Spectral"/>
                <a:sym typeface="Spectral"/>
              </a:defRPr>
            </a:lvl7pPr>
            <a:lvl8pPr marL="3657600" lvl="7" indent="-317500">
              <a:lnSpc>
                <a:spcPct val="100000"/>
              </a:lnSpc>
              <a:spcBef>
                <a:spcPts val="0"/>
              </a:spcBef>
              <a:spcAft>
                <a:spcPts val="0"/>
              </a:spcAft>
              <a:buClr>
                <a:schemeClr val="dk1"/>
              </a:buClr>
              <a:buSzPts val="1400"/>
              <a:buFont typeface="Spectral"/>
              <a:buChar char="○"/>
              <a:defRPr>
                <a:solidFill>
                  <a:schemeClr val="dk1"/>
                </a:solidFill>
                <a:latin typeface="Spectral"/>
                <a:ea typeface="Spectral"/>
                <a:cs typeface="Spectral"/>
                <a:sym typeface="Spectral"/>
              </a:defRPr>
            </a:lvl8pPr>
            <a:lvl9pPr marL="4114800" lvl="8" indent="-317500">
              <a:lnSpc>
                <a:spcPct val="100000"/>
              </a:lnSpc>
              <a:spcBef>
                <a:spcPts val="0"/>
              </a:spcBef>
              <a:spcAft>
                <a:spcPts val="0"/>
              </a:spcAft>
              <a:buClr>
                <a:schemeClr val="dk1"/>
              </a:buClr>
              <a:buSzPts val="1400"/>
              <a:buFont typeface="Spectral"/>
              <a:buChar char="■"/>
              <a:defRPr>
                <a:solidFill>
                  <a:schemeClr val="dk1"/>
                </a:solidFill>
                <a:latin typeface="Spectral"/>
                <a:ea typeface="Spectral"/>
                <a:cs typeface="Spectral"/>
                <a:sym typeface="Spectral"/>
              </a:defRPr>
            </a:lvl9pPr>
          </a:lstStyle>
          <a:p>
            <a:endParaRPr/>
          </a:p>
        </p:txBody>
      </p:sp>
    </p:spTree>
    <p:extLst>
      <p:ext uri="{BB962C8B-B14F-4D97-AF65-F5344CB8AC3E}">
        <p14:creationId xmlns:p14="http://schemas.microsoft.com/office/powerpoint/2010/main" val="2329314620"/>
      </p:ext>
    </p:extLst>
  </p:cSld>
  <p:clrMap bg1="lt1" tx1="dk1" bg2="dk2" tx2="lt2" accent1="accent1" accent2="accent2" accent3="accent3" accent4="accent4" accent5="accent5" accent6="accent6" hlink="hlink" folHlink="folHlink"/>
  <p:sldLayoutIdLst>
    <p:sldLayoutId id="2147483663" r:id="rId1"/>
    <p:sldLayoutId id="2147483668" r:id="rId2"/>
    <p:sldLayoutId id="2147483671" r:id="rId3"/>
    <p:sldLayoutId id="2147483672" r:id="rId4"/>
    <p:sldLayoutId id="2147483675" r:id="rId5"/>
    <p:sldLayoutId id="2147483676" r:id="rId6"/>
    <p:sldLayoutId id="2147483689" r:id="rId7"/>
    <p:sldLayoutId id="214748369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411958"/>
            <a:ext cx="164592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2400302"/>
            <a:ext cx="16459200" cy="6788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9367838"/>
            <a:ext cx="4267200" cy="71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2100" b="0">
                <a:latin typeface="Arial" pitchFamily="34" charset="0"/>
              </a:defRPr>
            </a:lvl1pPr>
          </a:lstStyle>
          <a:p>
            <a:pPr defTabSz="1371600" fontAlgn="base">
              <a:spcBef>
                <a:spcPct val="0"/>
              </a:spcBef>
              <a:spcAft>
                <a:spcPct val="0"/>
              </a:spcAft>
              <a:defRPr/>
            </a:pPr>
            <a:endParaRPr lang="en-US">
              <a:solidFill>
                <a:srgbClr val="000000"/>
              </a:solidFill>
              <a:cs typeface="Arial"/>
              <a:sym typeface="Arial"/>
            </a:endParaRPr>
          </a:p>
        </p:txBody>
      </p:sp>
      <p:sp>
        <p:nvSpPr>
          <p:cNvPr id="1029" name="Rectangle 5"/>
          <p:cNvSpPr>
            <a:spLocks noGrp="1" noChangeArrowheads="1"/>
          </p:cNvSpPr>
          <p:nvPr>
            <p:ph type="ftr" sz="quarter" idx="3"/>
          </p:nvPr>
        </p:nvSpPr>
        <p:spPr bwMode="auto">
          <a:xfrm>
            <a:off x="6248400" y="9367838"/>
            <a:ext cx="5791200" cy="71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2100" b="0">
                <a:latin typeface="Arial" pitchFamily="34" charset="0"/>
              </a:defRPr>
            </a:lvl1pPr>
          </a:lstStyle>
          <a:p>
            <a:pPr algn="ctr" defTabSz="1371600" fontAlgn="base">
              <a:spcBef>
                <a:spcPct val="0"/>
              </a:spcBef>
              <a:spcAft>
                <a:spcPct val="0"/>
              </a:spcAft>
              <a:defRPr/>
            </a:pPr>
            <a:endParaRPr lang="en-US">
              <a:solidFill>
                <a:srgbClr val="000000"/>
              </a:solidFill>
              <a:cs typeface="Arial"/>
              <a:sym typeface="Arial"/>
            </a:endParaRPr>
          </a:p>
        </p:txBody>
      </p:sp>
      <p:sp>
        <p:nvSpPr>
          <p:cNvPr id="1030" name="Rectangle 6"/>
          <p:cNvSpPr>
            <a:spLocks noGrp="1" noChangeArrowheads="1"/>
          </p:cNvSpPr>
          <p:nvPr>
            <p:ph type="sldNum" sz="quarter" idx="4"/>
          </p:nvPr>
        </p:nvSpPr>
        <p:spPr bwMode="auto">
          <a:xfrm>
            <a:off x="13106400" y="9367838"/>
            <a:ext cx="4267200" cy="71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2100" b="0"/>
            </a:lvl1pPr>
          </a:lstStyle>
          <a:p>
            <a:pPr defTabSz="1371600" fontAlgn="base">
              <a:spcBef>
                <a:spcPct val="0"/>
              </a:spcBef>
              <a:spcAft>
                <a:spcPct val="0"/>
              </a:spcAft>
            </a:pPr>
            <a:fld id="{1DC9656E-166C-4B05-AD9D-7595330942B9}" type="slidenum">
              <a:rPr lang="en-US" altLang="en-US" smtClean="0">
                <a:solidFill>
                  <a:srgbClr val="000000"/>
                </a:solidFill>
                <a:cs typeface="Arial"/>
                <a:sym typeface="Arial"/>
              </a:rPr>
              <a:pPr defTabSz="1371600" fontAlgn="base">
                <a:spcBef>
                  <a:spcPct val="0"/>
                </a:spcBef>
                <a:spcAft>
                  <a:spcPct val="0"/>
                </a:spcAft>
              </a:pPr>
              <a:t>‹#›</a:t>
            </a:fld>
            <a:endParaRPr lang="en-US" altLang="en-US">
              <a:solidFill>
                <a:srgbClr val="000000"/>
              </a:solidFill>
              <a:cs typeface="Arial"/>
              <a:sym typeface="Arial"/>
            </a:endParaRPr>
          </a:p>
        </p:txBody>
      </p:sp>
    </p:spTree>
    <p:extLst>
      <p:ext uri="{BB962C8B-B14F-4D97-AF65-F5344CB8AC3E}">
        <p14:creationId xmlns:p14="http://schemas.microsoft.com/office/powerpoint/2010/main" val="187860390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rtl="0" eaLnBrk="0" fontAlgn="base" hangingPunct="0">
        <a:spcBef>
          <a:spcPct val="0"/>
        </a:spcBef>
        <a:spcAft>
          <a:spcPct val="0"/>
        </a:spcAft>
        <a:defRPr sz="6600">
          <a:solidFill>
            <a:schemeClr val="tx2"/>
          </a:solidFill>
          <a:latin typeface="+mj-lt"/>
          <a:ea typeface="+mj-ea"/>
          <a:cs typeface="+mj-cs"/>
        </a:defRPr>
      </a:lvl1pPr>
      <a:lvl2pPr algn="ctr" rtl="0" eaLnBrk="0" fontAlgn="base" hangingPunct="0">
        <a:spcBef>
          <a:spcPct val="0"/>
        </a:spcBef>
        <a:spcAft>
          <a:spcPct val="0"/>
        </a:spcAft>
        <a:defRPr sz="6600">
          <a:solidFill>
            <a:schemeClr val="tx2"/>
          </a:solidFill>
          <a:latin typeface="Arial" pitchFamily="34" charset="0"/>
        </a:defRPr>
      </a:lvl2pPr>
      <a:lvl3pPr algn="ctr" rtl="0" eaLnBrk="0" fontAlgn="base" hangingPunct="0">
        <a:spcBef>
          <a:spcPct val="0"/>
        </a:spcBef>
        <a:spcAft>
          <a:spcPct val="0"/>
        </a:spcAft>
        <a:defRPr sz="6600">
          <a:solidFill>
            <a:schemeClr val="tx2"/>
          </a:solidFill>
          <a:latin typeface="Arial" pitchFamily="34" charset="0"/>
        </a:defRPr>
      </a:lvl3pPr>
      <a:lvl4pPr algn="ctr" rtl="0" eaLnBrk="0" fontAlgn="base" hangingPunct="0">
        <a:spcBef>
          <a:spcPct val="0"/>
        </a:spcBef>
        <a:spcAft>
          <a:spcPct val="0"/>
        </a:spcAft>
        <a:defRPr sz="6600">
          <a:solidFill>
            <a:schemeClr val="tx2"/>
          </a:solidFill>
          <a:latin typeface="Arial" pitchFamily="34" charset="0"/>
        </a:defRPr>
      </a:lvl4pPr>
      <a:lvl5pPr algn="ctr" rtl="0" eaLnBrk="0" fontAlgn="base" hangingPunct="0">
        <a:spcBef>
          <a:spcPct val="0"/>
        </a:spcBef>
        <a:spcAft>
          <a:spcPct val="0"/>
        </a:spcAft>
        <a:defRPr sz="6600">
          <a:solidFill>
            <a:schemeClr val="tx2"/>
          </a:solidFill>
          <a:latin typeface="Arial" pitchFamily="34" charset="0"/>
        </a:defRPr>
      </a:lvl5pPr>
      <a:lvl6pPr marL="685800" algn="ctr" rtl="0" fontAlgn="base">
        <a:spcBef>
          <a:spcPct val="0"/>
        </a:spcBef>
        <a:spcAft>
          <a:spcPct val="0"/>
        </a:spcAft>
        <a:defRPr sz="6600">
          <a:solidFill>
            <a:schemeClr val="tx2"/>
          </a:solidFill>
          <a:latin typeface="Arial" pitchFamily="34" charset="0"/>
        </a:defRPr>
      </a:lvl6pPr>
      <a:lvl7pPr marL="1371600" algn="ctr" rtl="0" fontAlgn="base">
        <a:spcBef>
          <a:spcPct val="0"/>
        </a:spcBef>
        <a:spcAft>
          <a:spcPct val="0"/>
        </a:spcAft>
        <a:defRPr sz="6600">
          <a:solidFill>
            <a:schemeClr val="tx2"/>
          </a:solidFill>
          <a:latin typeface="Arial" pitchFamily="34" charset="0"/>
        </a:defRPr>
      </a:lvl7pPr>
      <a:lvl8pPr marL="2057400" algn="ctr" rtl="0" fontAlgn="base">
        <a:spcBef>
          <a:spcPct val="0"/>
        </a:spcBef>
        <a:spcAft>
          <a:spcPct val="0"/>
        </a:spcAft>
        <a:defRPr sz="6600">
          <a:solidFill>
            <a:schemeClr val="tx2"/>
          </a:solidFill>
          <a:latin typeface="Arial" pitchFamily="34" charset="0"/>
        </a:defRPr>
      </a:lvl8pPr>
      <a:lvl9pPr marL="2743200" algn="ctr" rtl="0" fontAlgn="base">
        <a:spcBef>
          <a:spcPct val="0"/>
        </a:spcBef>
        <a:spcAft>
          <a:spcPct val="0"/>
        </a:spcAft>
        <a:defRPr sz="6600">
          <a:solidFill>
            <a:schemeClr val="tx2"/>
          </a:solidFill>
          <a:latin typeface="Arial" pitchFamily="34" charset="0"/>
        </a:defRPr>
      </a:lvl9pPr>
    </p:titleStyle>
    <p:bodyStyle>
      <a:lvl1pPr marL="514350" indent="-514350" algn="l" rtl="0" eaLnBrk="0" fontAlgn="base" hangingPunct="0">
        <a:spcBef>
          <a:spcPct val="20000"/>
        </a:spcBef>
        <a:spcAft>
          <a:spcPct val="0"/>
        </a:spcAft>
        <a:buChar char="•"/>
        <a:defRPr sz="4800">
          <a:solidFill>
            <a:schemeClr val="tx1"/>
          </a:solidFill>
          <a:latin typeface="+mn-lt"/>
          <a:ea typeface="+mn-ea"/>
          <a:cs typeface="+mn-cs"/>
        </a:defRPr>
      </a:lvl1pPr>
      <a:lvl2pPr marL="1114426" indent="-428626" algn="l" rtl="0" eaLnBrk="0" fontAlgn="base" hangingPunct="0">
        <a:spcBef>
          <a:spcPct val="20000"/>
        </a:spcBef>
        <a:spcAft>
          <a:spcPct val="0"/>
        </a:spcAft>
        <a:buChar char="–"/>
        <a:defRPr sz="4200">
          <a:solidFill>
            <a:schemeClr val="tx1"/>
          </a:solidFill>
          <a:latin typeface="+mn-lt"/>
        </a:defRPr>
      </a:lvl2pPr>
      <a:lvl3pPr marL="1714500" indent="-342900" algn="l" rtl="0" eaLnBrk="0" fontAlgn="base" hangingPunct="0">
        <a:spcBef>
          <a:spcPct val="20000"/>
        </a:spcBef>
        <a:spcAft>
          <a:spcPct val="0"/>
        </a:spcAft>
        <a:buChar char="•"/>
        <a:defRPr sz="3600">
          <a:solidFill>
            <a:schemeClr val="tx1"/>
          </a:solidFill>
          <a:latin typeface="+mn-lt"/>
        </a:defRPr>
      </a:lvl3pPr>
      <a:lvl4pPr marL="2400300" indent="-342900" algn="l" rtl="0" eaLnBrk="0" fontAlgn="base" hangingPunct="0">
        <a:spcBef>
          <a:spcPct val="20000"/>
        </a:spcBef>
        <a:spcAft>
          <a:spcPct val="0"/>
        </a:spcAft>
        <a:buChar char="–"/>
        <a:defRPr sz="3000">
          <a:solidFill>
            <a:schemeClr val="tx1"/>
          </a:solidFill>
          <a:latin typeface="+mn-lt"/>
        </a:defRPr>
      </a:lvl4pPr>
      <a:lvl5pPr marL="3086100" indent="-342900" algn="l" rtl="0" eaLnBrk="0" fontAlgn="base" hangingPunct="0">
        <a:spcBef>
          <a:spcPct val="20000"/>
        </a:spcBef>
        <a:spcAft>
          <a:spcPct val="0"/>
        </a:spcAft>
        <a:buChar char="»"/>
        <a:defRPr sz="3000">
          <a:solidFill>
            <a:schemeClr val="tx1"/>
          </a:solidFill>
          <a:latin typeface="+mn-lt"/>
        </a:defRPr>
      </a:lvl5pPr>
      <a:lvl6pPr marL="3771900" indent="-342900" algn="l" rtl="0" fontAlgn="base">
        <a:spcBef>
          <a:spcPct val="20000"/>
        </a:spcBef>
        <a:spcAft>
          <a:spcPct val="0"/>
        </a:spcAft>
        <a:buChar char="»"/>
        <a:defRPr sz="3000">
          <a:solidFill>
            <a:schemeClr val="tx1"/>
          </a:solidFill>
          <a:latin typeface="+mn-lt"/>
        </a:defRPr>
      </a:lvl6pPr>
      <a:lvl7pPr marL="4457700" indent="-342900" algn="l" rtl="0" fontAlgn="base">
        <a:spcBef>
          <a:spcPct val="20000"/>
        </a:spcBef>
        <a:spcAft>
          <a:spcPct val="0"/>
        </a:spcAft>
        <a:buChar char="»"/>
        <a:defRPr sz="3000">
          <a:solidFill>
            <a:schemeClr val="tx1"/>
          </a:solidFill>
          <a:latin typeface="+mn-lt"/>
        </a:defRPr>
      </a:lvl7pPr>
      <a:lvl8pPr marL="5143500" indent="-342900" algn="l" rtl="0" fontAlgn="base">
        <a:spcBef>
          <a:spcPct val="20000"/>
        </a:spcBef>
        <a:spcAft>
          <a:spcPct val="0"/>
        </a:spcAft>
        <a:buChar char="»"/>
        <a:defRPr sz="3000">
          <a:solidFill>
            <a:schemeClr val="tx1"/>
          </a:solidFill>
          <a:latin typeface="+mn-lt"/>
        </a:defRPr>
      </a:lvl8pPr>
      <a:lvl9pPr marL="5829300" indent="-342900" algn="l" rtl="0" fontAlgn="base">
        <a:spcBef>
          <a:spcPct val="20000"/>
        </a:spcBef>
        <a:spcAft>
          <a:spcPct val="0"/>
        </a:spcAft>
        <a:buChar char="»"/>
        <a:defRPr sz="3000">
          <a:solidFill>
            <a:schemeClr val="tx1"/>
          </a:solidFill>
          <a:latin typeface="+mn-lt"/>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slide" Target="slide18.xml"/></Relationships>
</file>

<file path=ppt/slides/_rels/slide11.xml.rels><?xml version="1.0" encoding="UTF-8" standalone="yes"?>
<Relationships xmlns="http://schemas.openxmlformats.org/package/2006/relationships"><Relationship Id="rId3" Type="http://schemas.openxmlformats.org/officeDocument/2006/relationships/slide" Target="slide23.xml"/><Relationship Id="rId7" Type="http://schemas.openxmlformats.org/officeDocument/2006/relationships/slide" Target="slide20.xml"/><Relationship Id="rId2" Type="http://schemas.openxmlformats.org/officeDocument/2006/relationships/image" Target="../media/image32.jpeg"/><Relationship Id="rId1" Type="http://schemas.openxmlformats.org/officeDocument/2006/relationships/slideLayout" Target="../slideLayouts/slideLayout18.xml"/><Relationship Id="rId6" Type="http://schemas.openxmlformats.org/officeDocument/2006/relationships/slide" Target="slide22.xml"/><Relationship Id="rId5" Type="http://schemas.openxmlformats.org/officeDocument/2006/relationships/slide" Target="slide21.xml"/><Relationship Id="rId4" Type="http://schemas.openxmlformats.org/officeDocument/2006/relationships/slide" Target="slide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5.emf"/><Relationship Id="rId13" Type="http://schemas.openxmlformats.org/officeDocument/2006/relationships/oleObject" Target="../embeddings/oleObject5.bin"/><Relationship Id="rId18" Type="http://schemas.openxmlformats.org/officeDocument/2006/relationships/image" Target="../media/image40.emf"/><Relationship Id="rId3" Type="http://schemas.openxmlformats.org/officeDocument/2006/relationships/slideLayout" Target="../slideLayouts/slideLayout18.xml"/><Relationship Id="rId21" Type="http://schemas.openxmlformats.org/officeDocument/2006/relationships/oleObject" Target="../embeddings/oleObject9.bin"/><Relationship Id="rId7" Type="http://schemas.openxmlformats.org/officeDocument/2006/relationships/oleObject" Target="../embeddings/oleObject2.bin"/><Relationship Id="rId12" Type="http://schemas.openxmlformats.org/officeDocument/2006/relationships/image" Target="../media/image37.wmf"/><Relationship Id="rId17" Type="http://schemas.openxmlformats.org/officeDocument/2006/relationships/oleObject" Target="../embeddings/oleObject7.bin"/><Relationship Id="rId2" Type="http://schemas.openxmlformats.org/officeDocument/2006/relationships/video" Target="../media/media2.mp4"/><Relationship Id="rId16" Type="http://schemas.openxmlformats.org/officeDocument/2006/relationships/image" Target="../media/image39.emf"/><Relationship Id="rId20" Type="http://schemas.openxmlformats.org/officeDocument/2006/relationships/image" Target="../media/image41.wmf"/><Relationship Id="rId1" Type="http://schemas.microsoft.com/office/2007/relationships/media" Target="../media/media2.mp4"/><Relationship Id="rId6" Type="http://schemas.openxmlformats.org/officeDocument/2006/relationships/image" Target="../media/image34.wmf"/><Relationship Id="rId11" Type="http://schemas.openxmlformats.org/officeDocument/2006/relationships/oleObject" Target="../embeddings/oleObject4.bin"/><Relationship Id="rId5" Type="http://schemas.openxmlformats.org/officeDocument/2006/relationships/oleObject" Target="../embeddings/oleObject1.bin"/><Relationship Id="rId15" Type="http://schemas.openxmlformats.org/officeDocument/2006/relationships/oleObject" Target="../embeddings/oleObject6.bin"/><Relationship Id="rId10" Type="http://schemas.openxmlformats.org/officeDocument/2006/relationships/image" Target="../media/image36.wmf"/><Relationship Id="rId19" Type="http://schemas.openxmlformats.org/officeDocument/2006/relationships/oleObject" Target="../embeddings/oleObject8.bin"/><Relationship Id="rId4" Type="http://schemas.openxmlformats.org/officeDocument/2006/relationships/image" Target="../media/image33.png"/><Relationship Id="rId9" Type="http://schemas.openxmlformats.org/officeDocument/2006/relationships/oleObject" Target="../embeddings/oleObject3.bin"/><Relationship Id="rId14" Type="http://schemas.openxmlformats.org/officeDocument/2006/relationships/image" Target="../media/image38.emf"/><Relationship Id="rId22" Type="http://schemas.openxmlformats.org/officeDocument/2006/relationships/image" Target="../media/image42.w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3.png"/><Relationship Id="rId4" Type="http://schemas.openxmlformats.org/officeDocument/2006/relationships/image" Target="../media/image43.jpg"/></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12.xml"/><Relationship Id="rId11" Type="http://schemas.openxmlformats.org/officeDocument/2006/relationships/image" Target="../media/image46.png"/><Relationship Id="rId5" Type="http://schemas.openxmlformats.org/officeDocument/2006/relationships/image" Target="../media/image7.svg"/><Relationship Id="rId10" Type="http://schemas.openxmlformats.org/officeDocument/2006/relationships/image" Target="../media/image440.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47.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svg"/><Relationship Id="rId7" Type="http://schemas.openxmlformats.org/officeDocument/2006/relationships/image" Target="../media/image1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s/_rels/slide20.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47.jp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47.jp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47.jp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47.jp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8" Type="http://schemas.openxmlformats.org/officeDocument/2006/relationships/image" Target="../media/image48.wmf"/><Relationship Id="rId13" Type="http://schemas.openxmlformats.org/officeDocument/2006/relationships/oleObject" Target="../embeddings/oleObject13.bin"/><Relationship Id="rId3" Type="http://schemas.openxmlformats.org/officeDocument/2006/relationships/slideLayout" Target="../slideLayouts/slideLayout2.xml"/><Relationship Id="rId7" Type="http://schemas.openxmlformats.org/officeDocument/2006/relationships/oleObject" Target="../embeddings/oleObject10.bin"/><Relationship Id="rId12" Type="http://schemas.openxmlformats.org/officeDocument/2006/relationships/image" Target="../media/image50.wmf"/><Relationship Id="rId2" Type="http://schemas.openxmlformats.org/officeDocument/2006/relationships/video" Target="../media/media2.mp4"/><Relationship Id="rId16" Type="http://schemas.openxmlformats.org/officeDocument/2006/relationships/image" Target="../media/image52.emf"/><Relationship Id="rId1" Type="http://schemas.microsoft.com/office/2007/relationships/media" Target="../media/media2.mp4"/><Relationship Id="rId6" Type="http://schemas.openxmlformats.org/officeDocument/2006/relationships/image" Target="../media/image37.wmf"/><Relationship Id="rId11" Type="http://schemas.openxmlformats.org/officeDocument/2006/relationships/oleObject" Target="../embeddings/oleObject12.bin"/><Relationship Id="rId5" Type="http://schemas.openxmlformats.org/officeDocument/2006/relationships/oleObject" Target="../embeddings/oleObject4.bin"/><Relationship Id="rId15" Type="http://schemas.openxmlformats.org/officeDocument/2006/relationships/oleObject" Target="../embeddings/oleObject14.bin"/><Relationship Id="rId10" Type="http://schemas.openxmlformats.org/officeDocument/2006/relationships/image" Target="../media/image49.wmf"/><Relationship Id="rId4" Type="http://schemas.openxmlformats.org/officeDocument/2006/relationships/image" Target="../media/image33.png"/><Relationship Id="rId9" Type="http://schemas.openxmlformats.org/officeDocument/2006/relationships/oleObject" Target="../embeddings/oleObject11.bin"/><Relationship Id="rId14" Type="http://schemas.openxmlformats.org/officeDocument/2006/relationships/image" Target="../media/image51.emf"/></Relationships>
</file>

<file path=ppt/slides/_rels/slide25.xml.rels><?xml version="1.0" encoding="UTF-8" standalone="yes"?>
<Relationships xmlns="http://schemas.openxmlformats.org/package/2006/relationships"><Relationship Id="rId8" Type="http://schemas.openxmlformats.org/officeDocument/2006/relationships/image" Target="../media/image53.wmf"/><Relationship Id="rId13" Type="http://schemas.openxmlformats.org/officeDocument/2006/relationships/oleObject" Target="../embeddings/oleObject16.bin"/><Relationship Id="rId3" Type="http://schemas.openxmlformats.org/officeDocument/2006/relationships/slideLayout" Target="../slideLayouts/slideLayout2.xml"/><Relationship Id="rId7" Type="http://schemas.openxmlformats.org/officeDocument/2006/relationships/oleObject" Target="../embeddings/oleObject15.bin"/><Relationship Id="rId12" Type="http://schemas.openxmlformats.org/officeDocument/2006/relationships/image" Target="../media/image50.wmf"/><Relationship Id="rId2" Type="http://schemas.openxmlformats.org/officeDocument/2006/relationships/video" Target="../media/media2.mp4"/><Relationship Id="rId16" Type="http://schemas.openxmlformats.org/officeDocument/2006/relationships/image" Target="../media/image55.wmf"/><Relationship Id="rId1" Type="http://schemas.microsoft.com/office/2007/relationships/media" Target="../media/media2.mp4"/><Relationship Id="rId6" Type="http://schemas.openxmlformats.org/officeDocument/2006/relationships/image" Target="../media/image37.wmf"/><Relationship Id="rId11" Type="http://schemas.openxmlformats.org/officeDocument/2006/relationships/oleObject" Target="../embeddings/oleObject12.bin"/><Relationship Id="rId5" Type="http://schemas.openxmlformats.org/officeDocument/2006/relationships/oleObject" Target="../embeddings/oleObject4.bin"/><Relationship Id="rId15" Type="http://schemas.openxmlformats.org/officeDocument/2006/relationships/oleObject" Target="../embeddings/oleObject17.bin"/><Relationship Id="rId10" Type="http://schemas.openxmlformats.org/officeDocument/2006/relationships/image" Target="../media/image49.wmf"/><Relationship Id="rId4" Type="http://schemas.openxmlformats.org/officeDocument/2006/relationships/image" Target="../media/image33.png"/><Relationship Id="rId9" Type="http://schemas.openxmlformats.org/officeDocument/2006/relationships/oleObject" Target="../embeddings/oleObject11.bin"/><Relationship Id="rId14" Type="http://schemas.openxmlformats.org/officeDocument/2006/relationships/image" Target="../media/image54.wmf"/></Relationships>
</file>

<file path=ppt/slides/_rels/slide26.xml.rels><?xml version="1.0" encoding="UTF-8" standalone="yes"?>
<Relationships xmlns="http://schemas.openxmlformats.org/package/2006/relationships"><Relationship Id="rId8" Type="http://schemas.openxmlformats.org/officeDocument/2006/relationships/image" Target="../media/image53.wmf"/><Relationship Id="rId13" Type="http://schemas.openxmlformats.org/officeDocument/2006/relationships/oleObject" Target="../embeddings/oleObject1.bin"/><Relationship Id="rId18" Type="http://schemas.openxmlformats.org/officeDocument/2006/relationships/image" Target="../media/image36.wmf"/><Relationship Id="rId3" Type="http://schemas.openxmlformats.org/officeDocument/2006/relationships/slideLayout" Target="../slideLayouts/slideLayout2.xml"/><Relationship Id="rId7" Type="http://schemas.openxmlformats.org/officeDocument/2006/relationships/oleObject" Target="../embeddings/oleObject15.bin"/><Relationship Id="rId12" Type="http://schemas.openxmlformats.org/officeDocument/2006/relationships/image" Target="../media/image50.wmf"/><Relationship Id="rId17" Type="http://schemas.openxmlformats.org/officeDocument/2006/relationships/oleObject" Target="../embeddings/oleObject3.bin"/><Relationship Id="rId2" Type="http://schemas.openxmlformats.org/officeDocument/2006/relationships/video" Target="../media/media2.mp4"/><Relationship Id="rId16" Type="http://schemas.openxmlformats.org/officeDocument/2006/relationships/image" Target="../media/image35.emf"/><Relationship Id="rId1" Type="http://schemas.microsoft.com/office/2007/relationships/media" Target="../media/media2.mp4"/><Relationship Id="rId6" Type="http://schemas.openxmlformats.org/officeDocument/2006/relationships/image" Target="../media/image37.wmf"/><Relationship Id="rId11" Type="http://schemas.openxmlformats.org/officeDocument/2006/relationships/oleObject" Target="../embeddings/oleObject12.bin"/><Relationship Id="rId5" Type="http://schemas.openxmlformats.org/officeDocument/2006/relationships/oleObject" Target="../embeddings/oleObject4.bin"/><Relationship Id="rId15" Type="http://schemas.openxmlformats.org/officeDocument/2006/relationships/oleObject" Target="../embeddings/oleObject2.bin"/><Relationship Id="rId10" Type="http://schemas.openxmlformats.org/officeDocument/2006/relationships/image" Target="../media/image49.wmf"/><Relationship Id="rId4" Type="http://schemas.openxmlformats.org/officeDocument/2006/relationships/image" Target="../media/image33.png"/><Relationship Id="rId9" Type="http://schemas.openxmlformats.org/officeDocument/2006/relationships/oleObject" Target="../embeddings/oleObject11.bin"/><Relationship Id="rId14" Type="http://schemas.openxmlformats.org/officeDocument/2006/relationships/image" Target="../media/image34.wmf"/></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51.emf"/><Relationship Id="rId7" Type="http://schemas.openxmlformats.org/officeDocument/2006/relationships/image" Target="../media/image34.wmf"/><Relationship Id="rId2" Type="http://schemas.openxmlformats.org/officeDocument/2006/relationships/oleObject" Target="../embeddings/oleObject13.bin"/><Relationship Id="rId1" Type="http://schemas.openxmlformats.org/officeDocument/2006/relationships/slideLayout" Target="../slideLayouts/slideLayout2.xml"/><Relationship Id="rId6" Type="http://schemas.openxmlformats.org/officeDocument/2006/relationships/oleObject" Target="../embeddings/oleObject1.bin"/><Relationship Id="rId11" Type="http://schemas.openxmlformats.org/officeDocument/2006/relationships/image" Target="../media/image36.wmf"/><Relationship Id="rId5" Type="http://schemas.openxmlformats.org/officeDocument/2006/relationships/image" Target="../media/image52.emf"/><Relationship Id="rId10" Type="http://schemas.openxmlformats.org/officeDocument/2006/relationships/oleObject" Target="../embeddings/oleObject3.bin"/><Relationship Id="rId4" Type="http://schemas.openxmlformats.org/officeDocument/2006/relationships/oleObject" Target="../embeddings/oleObject14.bin"/><Relationship Id="rId9" Type="http://schemas.openxmlformats.org/officeDocument/2006/relationships/image" Target="../media/image35.emf"/></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image" Target="../media/image34.wmf"/><Relationship Id="rId7" Type="http://schemas.openxmlformats.org/officeDocument/2006/relationships/image" Target="../media/image36.wmf"/><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oleObject" Target="../embeddings/oleObject3.bin"/><Relationship Id="rId11" Type="http://schemas.openxmlformats.org/officeDocument/2006/relationships/image" Target="../media/image55.wmf"/><Relationship Id="rId5" Type="http://schemas.openxmlformats.org/officeDocument/2006/relationships/image" Target="../media/image35.emf"/><Relationship Id="rId10" Type="http://schemas.openxmlformats.org/officeDocument/2006/relationships/oleObject" Target="../embeddings/oleObject17.bin"/><Relationship Id="rId4" Type="http://schemas.openxmlformats.org/officeDocument/2006/relationships/oleObject" Target="../embeddings/oleObject2.bin"/><Relationship Id="rId9" Type="http://schemas.openxmlformats.org/officeDocument/2006/relationships/image" Target="../media/image54.wmf"/></Relationships>
</file>

<file path=ppt/slides/_rels/slide29.xml.rels><?xml version="1.0" encoding="UTF-8" standalone="yes"?>
<Relationships xmlns="http://schemas.openxmlformats.org/package/2006/relationships"><Relationship Id="rId8" Type="http://schemas.openxmlformats.org/officeDocument/2006/relationships/image" Target="../media/image51.emf"/><Relationship Id="rId13" Type="http://schemas.openxmlformats.org/officeDocument/2006/relationships/oleObject" Target="../embeddings/oleObject6.bin"/><Relationship Id="rId18" Type="http://schemas.openxmlformats.org/officeDocument/2006/relationships/image" Target="../media/image41.wmf"/><Relationship Id="rId3" Type="http://schemas.openxmlformats.org/officeDocument/2006/relationships/slideLayout" Target="../slideLayouts/slideLayout2.xml"/><Relationship Id="rId7" Type="http://schemas.openxmlformats.org/officeDocument/2006/relationships/oleObject" Target="../embeddings/oleObject13.bin"/><Relationship Id="rId12" Type="http://schemas.openxmlformats.org/officeDocument/2006/relationships/image" Target="../media/image38.emf"/><Relationship Id="rId17" Type="http://schemas.openxmlformats.org/officeDocument/2006/relationships/oleObject" Target="../embeddings/oleObject8.bin"/><Relationship Id="rId2" Type="http://schemas.openxmlformats.org/officeDocument/2006/relationships/video" Target="../media/media2.mp4"/><Relationship Id="rId16" Type="http://schemas.openxmlformats.org/officeDocument/2006/relationships/image" Target="../media/image40.emf"/><Relationship Id="rId20" Type="http://schemas.openxmlformats.org/officeDocument/2006/relationships/image" Target="../media/image42.wmf"/><Relationship Id="rId1" Type="http://schemas.microsoft.com/office/2007/relationships/media" Target="../media/media2.mp4"/><Relationship Id="rId6" Type="http://schemas.openxmlformats.org/officeDocument/2006/relationships/image" Target="../media/image37.wmf"/><Relationship Id="rId11" Type="http://schemas.openxmlformats.org/officeDocument/2006/relationships/oleObject" Target="../embeddings/oleObject5.bin"/><Relationship Id="rId5" Type="http://schemas.openxmlformats.org/officeDocument/2006/relationships/oleObject" Target="../embeddings/oleObject4.bin"/><Relationship Id="rId15" Type="http://schemas.openxmlformats.org/officeDocument/2006/relationships/oleObject" Target="../embeddings/oleObject7.bin"/><Relationship Id="rId10" Type="http://schemas.openxmlformats.org/officeDocument/2006/relationships/image" Target="../media/image52.emf"/><Relationship Id="rId19" Type="http://schemas.openxmlformats.org/officeDocument/2006/relationships/oleObject" Target="../embeddings/oleObject9.bin"/><Relationship Id="rId4" Type="http://schemas.openxmlformats.org/officeDocument/2006/relationships/image" Target="../media/image33.png"/><Relationship Id="rId9" Type="http://schemas.openxmlformats.org/officeDocument/2006/relationships/oleObject" Target="../embeddings/oleObject14.bin"/><Relationship Id="rId14" Type="http://schemas.openxmlformats.org/officeDocument/2006/relationships/image" Target="../media/image39.emf"/></Relationships>
</file>

<file path=ppt/slides/_rels/slide3.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slideLayout" Target="../slideLayouts/slideLayout19.xml"/><Relationship Id="rId7" Type="http://schemas.openxmlformats.org/officeDocument/2006/relationships/image" Target="../media/image1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8" Type="http://schemas.openxmlformats.org/officeDocument/2006/relationships/image" Target="../media/image38.emf"/><Relationship Id="rId13" Type="http://schemas.openxmlformats.org/officeDocument/2006/relationships/oleObject" Target="../embeddings/oleObject8.bin"/><Relationship Id="rId18" Type="http://schemas.openxmlformats.org/officeDocument/2006/relationships/image" Target="../media/image34.wmf"/><Relationship Id="rId3" Type="http://schemas.openxmlformats.org/officeDocument/2006/relationships/slideLayout" Target="../slideLayouts/slideLayout2.xml"/><Relationship Id="rId21" Type="http://schemas.openxmlformats.org/officeDocument/2006/relationships/oleObject" Target="../embeddings/oleObject3.bin"/><Relationship Id="rId7" Type="http://schemas.openxmlformats.org/officeDocument/2006/relationships/oleObject" Target="../embeddings/oleObject5.bin"/><Relationship Id="rId12" Type="http://schemas.openxmlformats.org/officeDocument/2006/relationships/image" Target="../media/image40.emf"/><Relationship Id="rId17" Type="http://schemas.openxmlformats.org/officeDocument/2006/relationships/oleObject" Target="../embeddings/oleObject1.bin"/><Relationship Id="rId2" Type="http://schemas.openxmlformats.org/officeDocument/2006/relationships/video" Target="../media/media2.mp4"/><Relationship Id="rId16" Type="http://schemas.openxmlformats.org/officeDocument/2006/relationships/image" Target="../media/image42.wmf"/><Relationship Id="rId20" Type="http://schemas.openxmlformats.org/officeDocument/2006/relationships/image" Target="../media/image35.emf"/><Relationship Id="rId1" Type="http://schemas.microsoft.com/office/2007/relationships/media" Target="../media/media2.mp4"/><Relationship Id="rId6" Type="http://schemas.openxmlformats.org/officeDocument/2006/relationships/image" Target="../media/image37.wmf"/><Relationship Id="rId11" Type="http://schemas.openxmlformats.org/officeDocument/2006/relationships/oleObject" Target="../embeddings/oleObject7.bin"/><Relationship Id="rId5" Type="http://schemas.openxmlformats.org/officeDocument/2006/relationships/oleObject" Target="../embeddings/oleObject4.bin"/><Relationship Id="rId15" Type="http://schemas.openxmlformats.org/officeDocument/2006/relationships/oleObject" Target="../embeddings/oleObject9.bin"/><Relationship Id="rId23" Type="http://schemas.openxmlformats.org/officeDocument/2006/relationships/image" Target="../media/image56.emf"/><Relationship Id="rId10" Type="http://schemas.openxmlformats.org/officeDocument/2006/relationships/image" Target="../media/image39.emf"/><Relationship Id="rId19" Type="http://schemas.openxmlformats.org/officeDocument/2006/relationships/oleObject" Target="../embeddings/oleObject2.bin"/><Relationship Id="rId4" Type="http://schemas.openxmlformats.org/officeDocument/2006/relationships/image" Target="../media/image33.png"/><Relationship Id="rId9" Type="http://schemas.openxmlformats.org/officeDocument/2006/relationships/oleObject" Target="../embeddings/oleObject6.bin"/><Relationship Id="rId14" Type="http://schemas.openxmlformats.org/officeDocument/2006/relationships/image" Target="../media/image41.wmf"/><Relationship Id="rId22" Type="http://schemas.openxmlformats.org/officeDocument/2006/relationships/image" Target="../media/image36.wmf"/></Relationships>
</file>

<file path=ppt/slides/_rels/slide4.xml.rels><?xml version="1.0" encoding="UTF-8" standalone="yes"?>
<Relationships xmlns="http://schemas.openxmlformats.org/package/2006/relationships"><Relationship Id="rId8" Type="http://schemas.openxmlformats.org/officeDocument/2006/relationships/image" Target="../media/image24.jpeg"/><Relationship Id="rId13" Type="http://schemas.microsoft.com/office/2007/relationships/hdphoto" Target="../media/hdphoto1.wdp"/><Relationship Id="rId3" Type="http://schemas.openxmlformats.org/officeDocument/2006/relationships/image" Target="../media/image16.png"/><Relationship Id="rId7" Type="http://schemas.openxmlformats.org/officeDocument/2006/relationships/slide" Target="slide8.xml"/><Relationship Id="rId12" Type="http://schemas.openxmlformats.org/officeDocument/2006/relationships/image" Target="../media/image26.png"/><Relationship Id="rId2" Type="http://schemas.openxmlformats.org/officeDocument/2006/relationships/image" Target="../media/image19.png"/><Relationship Id="rId16" Type="http://schemas.openxmlformats.org/officeDocument/2006/relationships/image" Target="../media/image28.png"/><Relationship Id="rId1" Type="http://schemas.openxmlformats.org/officeDocument/2006/relationships/slideLayout" Target="../slideLayouts/slideLayout19.xml"/><Relationship Id="rId6" Type="http://schemas.openxmlformats.org/officeDocument/2006/relationships/image" Target="../media/image23.png"/><Relationship Id="rId11" Type="http://schemas.openxmlformats.org/officeDocument/2006/relationships/slide" Target="slide6.xml"/><Relationship Id="rId5" Type="http://schemas.openxmlformats.org/officeDocument/2006/relationships/slide" Target="slide7.xml"/><Relationship Id="rId15" Type="http://schemas.openxmlformats.org/officeDocument/2006/relationships/slide" Target="slide9.xml"/><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slide" Target="slide5.xml"/><Relationship Id="rId1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audio" Target="../media/audio2.wav"/><Relationship Id="rId7" Type="http://schemas.openxmlformats.org/officeDocument/2006/relationships/image" Target="../media/image29.gif"/><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slide" Target="slide4.xml"/><Relationship Id="rId11" Type="http://schemas.openxmlformats.org/officeDocument/2006/relationships/audio" Target="../media/audio1.wav"/><Relationship Id="rId5" Type="http://schemas.openxmlformats.org/officeDocument/2006/relationships/audio" Target="../media/audio4.wav"/><Relationship Id="rId10" Type="http://schemas.openxmlformats.org/officeDocument/2006/relationships/image" Target="../media/image250.png"/><Relationship Id="rId4" Type="http://schemas.openxmlformats.org/officeDocument/2006/relationships/audio" Target="../media/audio3.wav"/><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audio" Target="../media/audio2.wav"/><Relationship Id="rId7" Type="http://schemas.openxmlformats.org/officeDocument/2006/relationships/image" Target="../media/image29.gif"/><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slide" Target="slide4.xml"/><Relationship Id="rId11" Type="http://schemas.openxmlformats.org/officeDocument/2006/relationships/audio" Target="../media/audio1.wav"/><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260.png"/></Relationships>
</file>

<file path=ppt/slides/_rels/slide7.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audio" Target="../media/audio2.wav"/><Relationship Id="rId7" Type="http://schemas.openxmlformats.org/officeDocument/2006/relationships/image" Target="../media/image29.gif"/><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slide" Target="slide4.xml"/><Relationship Id="rId11" Type="http://schemas.openxmlformats.org/officeDocument/2006/relationships/audio" Target="../media/audio1.wav"/><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270.png"/></Relationships>
</file>

<file path=ppt/slides/_rels/slide8.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audio" Target="../media/audio2.wav"/><Relationship Id="rId7" Type="http://schemas.openxmlformats.org/officeDocument/2006/relationships/image" Target="../media/image29.gif"/><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slide" Target="slide4.xml"/><Relationship Id="rId11" Type="http://schemas.openxmlformats.org/officeDocument/2006/relationships/audio" Target="../media/audio1.wav"/><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280.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78438">
            <a:off x="-1805623" y="-1727736"/>
            <a:ext cx="11825386" cy="11189772"/>
          </a:xfrm>
          <a:prstGeom prst="rect">
            <a:avLst/>
          </a:prstGeom>
        </p:spPr>
      </p:pic>
      <p:pic>
        <p:nvPicPr>
          <p:cNvPr id="3" name="Picture 3"/>
          <p:cNvPicPr>
            <a:picLocks noChangeAspect="1"/>
          </p:cNvPicPr>
          <p:nvPr/>
        </p:nvPicPr>
        <p:blipFill>
          <a:blip r:embed="rId3">
            <a:alphaModFix amt="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78438">
            <a:off x="13092856" y="1818646"/>
            <a:ext cx="11825386" cy="1118977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4800" y="4381500"/>
            <a:ext cx="5567510" cy="5630857"/>
          </a:xfrm>
          <a:prstGeom prst="rect">
            <a:avLst/>
          </a:prstGeom>
        </p:spPr>
      </p:pic>
      <p:pic>
        <p:nvPicPr>
          <p:cNvPr id="5" name="Picture 5"/>
          <p:cNvPicPr>
            <a:picLocks noChangeAspect="1"/>
          </p:cNvPicPr>
          <p:nvPr/>
        </p:nvPicPr>
        <p:blipFill>
          <a:blip r:embed="rId7">
            <a:alphaModFix amt="5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715469" y="5676900"/>
            <a:ext cx="4528782" cy="4489155"/>
          </a:xfrm>
          <a:prstGeom prst="rect">
            <a:avLst/>
          </a:prstGeom>
        </p:spPr>
      </p:pic>
      <p:pic>
        <p:nvPicPr>
          <p:cNvPr id="6" name="Picture 6"/>
          <p:cNvPicPr>
            <a:picLocks noChangeAspect="1"/>
          </p:cNvPicPr>
          <p:nvPr/>
        </p:nvPicPr>
        <p:blipFill>
          <a:blip r:embed="rId9">
            <a:alphaModFix amt="65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63013">
            <a:off x="906872" y="691173"/>
            <a:ext cx="1335021" cy="1660990"/>
          </a:xfrm>
          <a:prstGeom prst="rect">
            <a:avLst/>
          </a:prstGeom>
        </p:spPr>
      </p:pic>
      <p:pic>
        <p:nvPicPr>
          <p:cNvPr id="7" name="Picture 7"/>
          <p:cNvPicPr>
            <a:picLocks noChangeAspect="1"/>
          </p:cNvPicPr>
          <p:nvPr/>
        </p:nvPicPr>
        <p:blipFill>
          <a:blip r:embed="rId11">
            <a:alphaModFix amt="15000"/>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V="1">
            <a:off x="16720146" y="-58418"/>
            <a:ext cx="3135707" cy="2931886"/>
          </a:xfrm>
          <a:prstGeom prst="rect">
            <a:avLst/>
          </a:prstGeom>
        </p:spPr>
      </p:pic>
      <p:pic>
        <p:nvPicPr>
          <p:cNvPr id="8" name="Picture 8"/>
          <p:cNvPicPr>
            <a:picLocks noChangeAspect="1"/>
          </p:cNvPicPr>
          <p:nvPr/>
        </p:nvPicPr>
        <p:blipFill>
          <a:blip r:embed="rId11">
            <a:alphaModFix amt="15000"/>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flipV="1">
            <a:off x="-2438244" y="5143500"/>
            <a:ext cx="4400856" cy="4114800"/>
          </a:xfrm>
          <a:prstGeom prst="rect">
            <a:avLst/>
          </a:prstGeom>
        </p:spPr>
      </p:pic>
      <p:sp>
        <p:nvSpPr>
          <p:cNvPr id="12" name="Rectangle 11"/>
          <p:cNvSpPr/>
          <p:nvPr/>
        </p:nvSpPr>
        <p:spPr>
          <a:xfrm>
            <a:off x="943172" y="1616926"/>
            <a:ext cx="17152216" cy="7017306"/>
          </a:xfrm>
          <a:prstGeom prst="rect">
            <a:avLst/>
          </a:prstGeom>
        </p:spPr>
        <p:txBody>
          <a:bodyPr wrap="square">
            <a:spAutoFit/>
          </a:bodyPr>
          <a:lstStyle/>
          <a:p>
            <a:pPr lvl="0" algn="ctr">
              <a:lnSpc>
                <a:spcPct val="150000"/>
              </a:lnSpc>
            </a:pPr>
            <a:r>
              <a:rPr lang="en-US" sz="7500" b="1">
                <a:solidFill>
                  <a:srgbClr val="FF0000"/>
                </a:solidFill>
                <a:latin typeface="Arial" panose="020B0604020202020204" pitchFamily="34" charset="0"/>
                <a:cs typeface="Arial" panose="020B0604020202020204" pitchFamily="34" charset="0"/>
                <a:sym typeface="Anton"/>
              </a:rPr>
              <a:t>CHÀO MỪNG THẦY CÔ GIÁO VÀ CÁC EM </a:t>
            </a:r>
          </a:p>
          <a:p>
            <a:pPr lvl="0" algn="ctr">
              <a:lnSpc>
                <a:spcPct val="150000"/>
              </a:lnSpc>
            </a:pPr>
            <a:r>
              <a:rPr lang="en-US" sz="7500" b="1">
                <a:solidFill>
                  <a:srgbClr val="FF0000"/>
                </a:solidFill>
                <a:latin typeface="Arial" panose="020B0604020202020204" pitchFamily="34" charset="0"/>
                <a:cs typeface="Arial" panose="020B0604020202020204" pitchFamily="34" charset="0"/>
                <a:sym typeface="Anton"/>
              </a:rPr>
              <a:t>ĐẾN VỚI TIẾT HỌC </a:t>
            </a:r>
          </a:p>
          <a:p>
            <a:pPr lvl="0" algn="ctr">
              <a:lnSpc>
                <a:spcPct val="150000"/>
              </a:lnSpc>
            </a:pPr>
            <a:r>
              <a:rPr lang="en-US" sz="7500" b="1">
                <a:solidFill>
                  <a:srgbClr val="FF0000"/>
                </a:solidFill>
                <a:latin typeface="Arial" panose="020B0604020202020204" pitchFamily="34" charset="0"/>
                <a:cs typeface="Arial" panose="020B0604020202020204" pitchFamily="34" charset="0"/>
                <a:sym typeface="Anton"/>
              </a:rPr>
              <a:t>HÔM NAY!</a:t>
            </a:r>
            <a:endParaRPr lang="en-US" sz="750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2000" b="-12000"/>
          </a:stretch>
        </a:blipFill>
        <a:effectLst/>
      </p:bgPr>
    </p:bg>
    <p:spTree>
      <p:nvGrpSpPr>
        <p:cNvPr id="1" name="Shape 2106"/>
        <p:cNvGrpSpPr/>
        <p:nvPr/>
      </p:nvGrpSpPr>
      <p:grpSpPr>
        <a:xfrm>
          <a:off x="0" y="0"/>
          <a:ext cx="0" cy="0"/>
          <a:chOff x="0" y="0"/>
          <a:chExt cx="0" cy="0"/>
        </a:xfrm>
      </p:grpSpPr>
      <p:sp>
        <p:nvSpPr>
          <p:cNvPr id="22" name="Google Shape;2254;p39"/>
          <p:cNvSpPr/>
          <p:nvPr/>
        </p:nvSpPr>
        <p:spPr>
          <a:xfrm>
            <a:off x="398394" y="762008"/>
            <a:ext cx="820805" cy="738531"/>
          </a:xfrm>
          <a:prstGeom prst="star4">
            <a:avLst>
              <a:gd name="adj" fmla="val 12500"/>
            </a:avLst>
          </a:prstGeom>
          <a:solidFill>
            <a:schemeClr val="accen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3600" kern="0">
              <a:solidFill>
                <a:srgbClr val="000000"/>
              </a:solidFill>
              <a:latin typeface="Times New Roman" panose="02020603050405020304" pitchFamily="18" charset="0"/>
              <a:cs typeface="Times New Roman" panose="02020603050405020304" pitchFamily="18" charset="0"/>
              <a:sym typeface="Arial"/>
            </a:endParaRPr>
          </a:p>
        </p:txBody>
      </p:sp>
      <p:sp>
        <p:nvSpPr>
          <p:cNvPr id="23" name="Google Shape;2255;p39"/>
          <p:cNvSpPr/>
          <p:nvPr/>
        </p:nvSpPr>
        <p:spPr>
          <a:xfrm>
            <a:off x="16622912" y="661508"/>
            <a:ext cx="903087" cy="839032"/>
          </a:xfrm>
          <a:prstGeom prst="star4">
            <a:avLst>
              <a:gd name="adj" fmla="val 12500"/>
            </a:avLst>
          </a:prstGeom>
          <a:solidFill>
            <a:schemeClr val="accen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3600" kern="0">
              <a:solidFill>
                <a:srgbClr val="000000"/>
              </a:solidFill>
              <a:latin typeface="Times New Roman" panose="02020603050405020304" pitchFamily="18" charset="0"/>
              <a:cs typeface="Times New Roman" panose="02020603050405020304" pitchFamily="18" charset="0"/>
              <a:sym typeface="Arial"/>
            </a:endParaRPr>
          </a:p>
        </p:txBody>
      </p:sp>
      <p:sp>
        <p:nvSpPr>
          <p:cNvPr id="24" name="Google Shape;2256;p39"/>
          <p:cNvSpPr/>
          <p:nvPr/>
        </p:nvSpPr>
        <p:spPr>
          <a:xfrm>
            <a:off x="375148" y="9362972"/>
            <a:ext cx="520630" cy="502830"/>
          </a:xfrm>
          <a:prstGeom prst="star4">
            <a:avLst>
              <a:gd name="adj" fmla="val 12500"/>
            </a:avLst>
          </a:prstGeom>
          <a:solidFill>
            <a:schemeClr val="l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3600" kern="0">
              <a:solidFill>
                <a:srgbClr val="000000"/>
              </a:solidFill>
              <a:latin typeface="Times New Roman" panose="02020603050405020304" pitchFamily="18" charset="0"/>
              <a:cs typeface="Times New Roman" panose="02020603050405020304" pitchFamily="18" charset="0"/>
              <a:sym typeface="Arial"/>
            </a:endParaRPr>
          </a:p>
        </p:txBody>
      </p:sp>
      <p:sp>
        <p:nvSpPr>
          <p:cNvPr id="2" name="Rectangle 1">
            <a:hlinkClick r:id="rId4" action="ppaction://hlinksldjump"/>
          </p:cNvPr>
          <p:cNvSpPr/>
          <p:nvPr/>
        </p:nvSpPr>
        <p:spPr>
          <a:xfrm>
            <a:off x="6096000" y="1359633"/>
            <a:ext cx="6477000" cy="1200329"/>
          </a:xfrm>
          <a:prstGeom prst="rect">
            <a:avLst/>
          </a:prstGeom>
          <a:solidFill>
            <a:srgbClr val="FFFF00"/>
          </a:solidFill>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pPr>
            <a:r>
              <a:rPr lang="nl-NL"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erriweather"/>
              </a:rPr>
              <a:t>Ví dụ </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erriweather"/>
              </a:rPr>
              <a:t>3</a:t>
            </a:r>
            <a:r>
              <a:rPr lang="nl-NL"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erriweather"/>
              </a:rPr>
              <a:t> (SGK – tr</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erriweather"/>
              </a:rPr>
              <a:t>10</a:t>
            </a:r>
            <a:r>
              <a:rPr lang="nl-NL"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erriweather"/>
              </a:rPr>
              <a:t>)</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25" name="Picture 9"/>
          <p:cNvPicPr>
            <a:picLocks noChangeAspect="1"/>
          </p:cNvPicPr>
          <p:nvPr/>
        </p:nvPicPr>
        <p:blipFill>
          <a:blip r:embed="rId5" cstate="print">
            <a:alphaModFix amt="5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115070" flipH="1">
            <a:off x="16644677" y="8611922"/>
            <a:ext cx="1288301" cy="1277028"/>
          </a:xfrm>
          <a:prstGeom prst="rect">
            <a:avLst/>
          </a:prstGeom>
        </p:spPr>
      </p:pic>
      <p:sp>
        <p:nvSpPr>
          <p:cNvPr id="3" name="Rectangle 2"/>
          <p:cNvSpPr/>
          <p:nvPr/>
        </p:nvSpPr>
        <p:spPr>
          <a:xfrm>
            <a:off x="635463" y="2783483"/>
            <a:ext cx="16823055" cy="2175596"/>
          </a:xfrm>
          <a:prstGeom prst="rect">
            <a:avLst/>
          </a:prstGeom>
        </p:spPr>
        <p:txBody>
          <a:bodyPr wrap="square">
            <a:spAutoFit/>
          </a:bodyPr>
          <a:lstStyle/>
          <a:p>
            <a:pPr algn="just">
              <a:lnSpc>
                <a:spcPct val="150000"/>
              </a:lnSpc>
              <a:spcAft>
                <a:spcPts val="600"/>
              </a:spcAft>
            </a:pPr>
            <a:r>
              <a:rPr lang="nl-NL" sz="4800" b="1" dirty="0">
                <a:solidFill>
                  <a:srgbClr val="0C02D8"/>
                </a:solidFill>
                <a:latin typeface="Times New Roman" panose="02020603050405020304" pitchFamily="18" charset="0"/>
                <a:ea typeface="Calibri" panose="020F0502020204030204" pitchFamily="34" charset="0"/>
                <a:cs typeface="Times New Roman" panose="02020603050405020304" pitchFamily="18" charset="0"/>
              </a:rPr>
              <a:t>Tính độ dài các cạnh của một tam giác, biết độ dài các cạnh của nó tỉ lệ với 2; 3; 4 và cạnh lớn nhất dài hơn cạnh nhỏ nhất </a:t>
            </a:r>
            <a:r>
              <a:rPr lang="nl-NL" sz="4800" b="1">
                <a:solidFill>
                  <a:srgbClr val="0C02D8"/>
                </a:solidFill>
                <a:latin typeface="Times New Roman" panose="02020603050405020304" pitchFamily="18" charset="0"/>
                <a:ea typeface="Calibri" panose="020F0502020204030204" pitchFamily="34" charset="0"/>
                <a:cs typeface="Times New Roman" panose="02020603050405020304" pitchFamily="18" charset="0"/>
              </a:rPr>
              <a:t>6 cm.</a:t>
            </a:r>
            <a:endParaRPr lang="en-US" sz="4800" b="1" dirty="0">
              <a:solidFill>
                <a:srgbClr val="0C02D8"/>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6930159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Oval 3"/>
          <p:cNvSpPr/>
          <p:nvPr/>
        </p:nvSpPr>
        <p:spPr>
          <a:xfrm>
            <a:off x="6587837" y="3428998"/>
            <a:ext cx="5336025" cy="285750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4200" b="1" dirty="0" err="1">
                <a:solidFill>
                  <a:srgbClr val="FF0000"/>
                </a:solidFill>
                <a:latin typeface="Times New Roman" pitchFamily="18" charset="0"/>
                <a:cs typeface="Times New Roman" pitchFamily="18" charset="0"/>
              </a:rPr>
              <a:t>Các</a:t>
            </a:r>
            <a:r>
              <a:rPr lang="en-US" sz="4200" b="1" dirty="0">
                <a:solidFill>
                  <a:srgbClr val="FF0000"/>
                </a:solidFill>
                <a:latin typeface="Times New Roman" pitchFamily="18" charset="0"/>
                <a:cs typeface="Times New Roman" pitchFamily="18" charset="0"/>
              </a:rPr>
              <a:t> </a:t>
            </a:r>
            <a:r>
              <a:rPr lang="en-US" sz="4200" b="1" dirty="0" err="1">
                <a:solidFill>
                  <a:srgbClr val="FF0000"/>
                </a:solidFill>
                <a:latin typeface="Times New Roman" pitchFamily="18" charset="0"/>
                <a:cs typeface="Times New Roman" pitchFamily="18" charset="0"/>
              </a:rPr>
              <a:t>bài</a:t>
            </a:r>
            <a:r>
              <a:rPr lang="en-US" sz="4200" b="1" dirty="0">
                <a:solidFill>
                  <a:srgbClr val="FF0000"/>
                </a:solidFill>
                <a:latin typeface="Times New Roman" pitchFamily="18" charset="0"/>
                <a:cs typeface="Times New Roman" pitchFamily="18" charset="0"/>
              </a:rPr>
              <a:t> </a:t>
            </a:r>
            <a:r>
              <a:rPr lang="en-US" sz="4200" b="1" err="1">
                <a:solidFill>
                  <a:srgbClr val="FF0000"/>
                </a:solidFill>
                <a:latin typeface="Times New Roman" pitchFamily="18" charset="0"/>
                <a:cs typeface="Times New Roman" pitchFamily="18" charset="0"/>
              </a:rPr>
              <a:t>toán</a:t>
            </a:r>
            <a:r>
              <a:rPr lang="en-US" sz="4200" b="1">
                <a:solidFill>
                  <a:srgbClr val="FF0000"/>
                </a:solidFill>
                <a:latin typeface="Times New Roman" pitchFamily="18" charset="0"/>
                <a:cs typeface="Times New Roman" pitchFamily="18" charset="0"/>
              </a:rPr>
              <a:t> </a:t>
            </a:r>
          </a:p>
          <a:p>
            <a:pPr algn="ctr"/>
            <a:r>
              <a:rPr lang="en-US" sz="4200" b="1">
                <a:solidFill>
                  <a:srgbClr val="FF0000"/>
                </a:solidFill>
                <a:latin typeface="Times New Roman" pitchFamily="18" charset="0"/>
                <a:cs typeface="Times New Roman" pitchFamily="18" charset="0"/>
              </a:rPr>
              <a:t>có lời văn</a:t>
            </a:r>
            <a:endParaRPr lang="en-US" sz="4200" b="1" dirty="0">
              <a:solidFill>
                <a:srgbClr val="FF0000"/>
              </a:solidFill>
              <a:latin typeface="Times New Roman" pitchFamily="18" charset="0"/>
              <a:cs typeface="Times New Roman" pitchFamily="18" charset="0"/>
            </a:endParaRPr>
          </a:p>
        </p:txBody>
      </p:sp>
      <p:sp>
        <p:nvSpPr>
          <p:cNvPr id="11" name="Cloud Callout 10">
            <a:hlinkClick r:id="rId3" action="ppaction://hlinksldjump"/>
          </p:cNvPr>
          <p:cNvSpPr/>
          <p:nvPr/>
        </p:nvSpPr>
        <p:spPr>
          <a:xfrm rot="20106762">
            <a:off x="2948836" y="524150"/>
            <a:ext cx="4357088" cy="2569151"/>
          </a:xfrm>
          <a:prstGeom prst="cloudCallout">
            <a:avLst>
              <a:gd name="adj1" fmla="val 9470"/>
              <a:gd name="adj2" fmla="val 72256"/>
            </a:avLst>
          </a:prstGeom>
          <a:solidFill>
            <a:srgbClr val="00B0F0"/>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en-US" sz="4200" b="1">
                <a:solidFill>
                  <a:schemeClr val="tx1"/>
                </a:solidFill>
                <a:latin typeface="Times New Roman" pitchFamily="18" charset="0"/>
                <a:cs typeface="Times New Roman" pitchFamily="18" charset="0"/>
              </a:rPr>
              <a:t>Dinh dưỡng</a:t>
            </a:r>
            <a:endParaRPr lang="en-US" sz="4200" b="1" dirty="0">
              <a:solidFill>
                <a:schemeClr val="tx1"/>
              </a:solidFill>
              <a:latin typeface="Times New Roman" pitchFamily="18" charset="0"/>
              <a:cs typeface="Times New Roman" pitchFamily="18" charset="0"/>
            </a:endParaRPr>
          </a:p>
        </p:txBody>
      </p:sp>
      <p:sp>
        <p:nvSpPr>
          <p:cNvPr id="13" name="Cloud Callout 12">
            <a:hlinkClick r:id="rId4" action="ppaction://hlinksldjump"/>
          </p:cNvPr>
          <p:cNvSpPr/>
          <p:nvPr/>
        </p:nvSpPr>
        <p:spPr>
          <a:xfrm rot="522490">
            <a:off x="11146187" y="381883"/>
            <a:ext cx="5085067" cy="2677605"/>
          </a:xfrm>
          <a:prstGeom prst="cloudCallout">
            <a:avLst>
              <a:gd name="adj1" fmla="val -31824"/>
              <a:gd name="adj2" fmla="val 60003"/>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200" b="1">
                <a:solidFill>
                  <a:srgbClr val="FF0000"/>
                </a:solidFill>
                <a:latin typeface="Times New Roman" pitchFamily="18" charset="0"/>
                <a:cs typeface="Times New Roman" pitchFamily="18" charset="0"/>
              </a:rPr>
              <a:t>Tự nhiên – môi trường</a:t>
            </a:r>
          </a:p>
          <a:p>
            <a:pPr algn="ctr"/>
            <a:endParaRPr lang="en-US" sz="4200" b="1" dirty="0">
              <a:solidFill>
                <a:srgbClr val="002060"/>
              </a:solidFill>
              <a:latin typeface="Times New Roman" pitchFamily="18" charset="0"/>
              <a:cs typeface="Times New Roman" pitchFamily="18" charset="0"/>
            </a:endParaRPr>
          </a:p>
        </p:txBody>
      </p:sp>
      <p:sp>
        <p:nvSpPr>
          <p:cNvPr id="16" name="Cloud Callout 15">
            <a:hlinkClick r:id="rId5" action="ppaction://hlinksldjump"/>
          </p:cNvPr>
          <p:cNvSpPr/>
          <p:nvPr/>
        </p:nvSpPr>
        <p:spPr>
          <a:xfrm rot="592583">
            <a:off x="1138323" y="5249425"/>
            <a:ext cx="3787487" cy="2677605"/>
          </a:xfrm>
          <a:prstGeom prst="cloudCallout">
            <a:avLst>
              <a:gd name="adj1" fmla="val 72318"/>
              <a:gd name="adj2" fmla="val -69404"/>
            </a:avLst>
          </a:prstGeom>
          <a:solidFill>
            <a:schemeClr val="accent6">
              <a:lumMod val="85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4200" b="1">
                <a:solidFill>
                  <a:srgbClr val="0070C0"/>
                </a:solidFill>
                <a:latin typeface="Times New Roman" pitchFamily="18" charset="0"/>
                <a:cs typeface="Times New Roman" pitchFamily="18" charset="0"/>
              </a:rPr>
              <a:t>Hình học</a:t>
            </a:r>
            <a:endParaRPr lang="en-US" sz="4200" b="1" dirty="0">
              <a:solidFill>
                <a:srgbClr val="0070C0"/>
              </a:solidFill>
              <a:latin typeface="Times New Roman" pitchFamily="18" charset="0"/>
              <a:cs typeface="Times New Roman" pitchFamily="18" charset="0"/>
            </a:endParaRPr>
          </a:p>
        </p:txBody>
      </p:sp>
      <p:sp>
        <p:nvSpPr>
          <p:cNvPr id="17" name="Cloud Callout 16">
            <a:hlinkClick r:id="rId6" action="ppaction://hlinksldjump"/>
          </p:cNvPr>
          <p:cNvSpPr/>
          <p:nvPr/>
        </p:nvSpPr>
        <p:spPr>
          <a:xfrm rot="21036780">
            <a:off x="13147002" y="4947696"/>
            <a:ext cx="3787487" cy="2677605"/>
          </a:xfrm>
          <a:prstGeom prst="cloudCallout">
            <a:avLst>
              <a:gd name="adj1" fmla="val -57851"/>
              <a:gd name="adj2" fmla="val -58670"/>
            </a:avLst>
          </a:prstGeom>
          <a:solidFill>
            <a:srgbClr val="FFC000"/>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4200" b="1">
                <a:solidFill>
                  <a:srgbClr val="FF0000"/>
                </a:solidFill>
                <a:latin typeface="Times New Roman" pitchFamily="18" charset="0"/>
                <a:cs typeface="Times New Roman" pitchFamily="18" charset="0"/>
              </a:rPr>
              <a:t>Thể thao</a:t>
            </a:r>
          </a:p>
          <a:p>
            <a:pPr algn="ctr"/>
            <a:endParaRPr lang="en-US" sz="4200" b="1" dirty="0">
              <a:solidFill>
                <a:srgbClr val="FF0000"/>
              </a:solidFill>
              <a:latin typeface="Times New Roman" pitchFamily="18" charset="0"/>
              <a:cs typeface="Times New Roman" pitchFamily="18" charset="0"/>
            </a:endParaRPr>
          </a:p>
        </p:txBody>
      </p:sp>
      <p:sp>
        <p:nvSpPr>
          <p:cNvPr id="18" name="Cloud Callout 17">
            <a:hlinkClick r:id="rId7" action="ppaction://hlinksldjump"/>
          </p:cNvPr>
          <p:cNvSpPr/>
          <p:nvPr/>
        </p:nvSpPr>
        <p:spPr>
          <a:xfrm rot="522490">
            <a:off x="7766230" y="7372613"/>
            <a:ext cx="3787487" cy="2677605"/>
          </a:xfrm>
          <a:prstGeom prst="cloudCallout">
            <a:avLst>
              <a:gd name="adj1" fmla="val -15412"/>
              <a:gd name="adj2" fmla="val -65257"/>
            </a:avLst>
          </a:prstGeom>
          <a:solidFill>
            <a:srgbClr val="92D050"/>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4200" b="1">
                <a:solidFill>
                  <a:srgbClr val="002060"/>
                </a:solidFill>
                <a:latin typeface="Times New Roman" pitchFamily="18" charset="0"/>
                <a:cs typeface="Times New Roman" pitchFamily="18" charset="0"/>
              </a:rPr>
              <a:t>Giao thông</a:t>
            </a:r>
            <a:endParaRPr lang="en-US" sz="4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475016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470806" y="8261268"/>
            <a:ext cx="17526740" cy="1593274"/>
            <a:chOff x="-5177253" y="3708361"/>
            <a:chExt cx="17526740" cy="1593274"/>
          </a:xfrm>
        </p:grpSpPr>
        <p:sp>
          <p:nvSpPr>
            <p:cNvPr id="5" name="Rectangle 4"/>
            <p:cNvSpPr/>
            <p:nvPr/>
          </p:nvSpPr>
          <p:spPr>
            <a:xfrm>
              <a:off x="-5177253" y="4224417"/>
              <a:ext cx="17526740" cy="1077218"/>
            </a:xfrm>
            <a:prstGeom prst="rect">
              <a:avLst/>
            </a:prstGeom>
            <a:solidFill>
              <a:srgbClr val="92D050"/>
            </a:solidFill>
          </p:spPr>
          <p:txBody>
            <a:bodyPr wrap="square">
              <a:spAutoFit/>
            </a:bodyPr>
            <a:lstStyle/>
            <a:p>
              <a:pPr marL="74930" marR="118745" algn="just">
                <a:lnSpc>
                  <a:spcPct val="100000"/>
                </a:lnSpc>
                <a:spcAft>
                  <a:spcPts val="0"/>
                </a:spcAft>
              </a:pPr>
              <a:r>
                <a:rPr lang="vi-VN" sz="3200">
                  <a:solidFill>
                    <a:srgbClr val="0C02D8"/>
                  </a:solidFill>
                  <a:latin typeface="Times New Roman" panose="02020603050405020304" pitchFamily="18" charset="0"/>
                  <a:ea typeface="Times New Roman" panose="02020603050405020304" pitchFamily="18" charset="0"/>
                </a:rPr>
                <a:t>Thành phần</a:t>
              </a:r>
              <a:r>
                <a:rPr lang="vi-VN" sz="3200" spc="5">
                  <a:solidFill>
                    <a:srgbClr val="0C02D8"/>
                  </a:solidFill>
                  <a:latin typeface="Times New Roman" panose="02020603050405020304" pitchFamily="18" charset="0"/>
                  <a:ea typeface="Times New Roman" panose="02020603050405020304" pitchFamily="18" charset="0"/>
                </a:rPr>
                <a:t> </a:t>
              </a:r>
              <a:r>
                <a:rPr lang="vi-VN" sz="3200">
                  <a:solidFill>
                    <a:srgbClr val="0C02D8"/>
                  </a:solidFill>
                  <a:latin typeface="Times New Roman" panose="02020603050405020304" pitchFamily="18" charset="0"/>
                  <a:ea typeface="Times New Roman" panose="02020603050405020304" pitchFamily="18" charset="0"/>
                </a:rPr>
                <a:t>của</a:t>
              </a:r>
              <a:r>
                <a:rPr lang="vi-VN" sz="3200" spc="5">
                  <a:solidFill>
                    <a:srgbClr val="0C02D8"/>
                  </a:solidFill>
                  <a:latin typeface="Times New Roman" panose="02020603050405020304" pitchFamily="18" charset="0"/>
                  <a:ea typeface="Times New Roman" panose="02020603050405020304" pitchFamily="18" charset="0"/>
                </a:rPr>
                <a:t> </a:t>
              </a:r>
              <a:r>
                <a:rPr lang="vi-VN" sz="3200">
                  <a:solidFill>
                    <a:srgbClr val="0C02D8"/>
                  </a:solidFill>
                  <a:latin typeface="Times New Roman" panose="02020603050405020304" pitchFamily="18" charset="0"/>
                  <a:ea typeface="Times New Roman" panose="02020603050405020304" pitchFamily="18" charset="0"/>
                </a:rPr>
                <a:t>mứt dừa khi hoàn</a:t>
              </a:r>
              <a:r>
                <a:rPr lang="vi-VN" sz="3200" spc="290">
                  <a:solidFill>
                    <a:srgbClr val="0C02D8"/>
                  </a:solidFill>
                  <a:latin typeface="Times New Roman" panose="02020603050405020304" pitchFamily="18" charset="0"/>
                  <a:ea typeface="Times New Roman" panose="02020603050405020304" pitchFamily="18" charset="0"/>
                </a:rPr>
                <a:t> </a:t>
              </a:r>
              <a:r>
                <a:rPr lang="vi-VN" sz="3200">
                  <a:solidFill>
                    <a:srgbClr val="0C02D8"/>
                  </a:solidFill>
                  <a:latin typeface="Times New Roman" panose="02020603050405020304" pitchFamily="18" charset="0"/>
                  <a:ea typeface="Times New Roman" panose="02020603050405020304" pitchFamily="18" charset="0"/>
                </a:rPr>
                <a:t>thành chỉ gồm có dừa và đường theo tỉ lệ</a:t>
              </a:r>
              <a:r>
                <a:rPr lang="vi-VN" sz="3200" spc="295">
                  <a:solidFill>
                    <a:srgbClr val="0C02D8"/>
                  </a:solidFill>
                  <a:latin typeface="Times New Roman" panose="02020603050405020304" pitchFamily="18" charset="0"/>
                  <a:ea typeface="Times New Roman" panose="02020603050405020304" pitchFamily="18" charset="0"/>
                </a:rPr>
                <a:t> </a:t>
              </a:r>
              <a:r>
                <a:rPr lang="vi-VN" sz="3200">
                  <a:solidFill>
                    <a:srgbClr val="0C02D8"/>
                  </a:solidFill>
                  <a:latin typeface="Times New Roman" panose="02020603050405020304" pitchFamily="18" charset="0"/>
                  <a:ea typeface="Times New Roman" panose="02020603050405020304" pitchFamily="18" charset="0"/>
                </a:rPr>
                <a:t>2 :1. Em</a:t>
              </a:r>
              <a:r>
                <a:rPr lang="vi-VN" sz="3200" spc="5">
                  <a:solidFill>
                    <a:srgbClr val="0C02D8"/>
                  </a:solidFill>
                  <a:latin typeface="Times New Roman" panose="02020603050405020304" pitchFamily="18" charset="0"/>
                  <a:ea typeface="Times New Roman" panose="02020603050405020304" pitchFamily="18" charset="0"/>
                </a:rPr>
                <a:t> </a:t>
              </a:r>
              <a:r>
                <a:rPr lang="vi-VN" sz="3200">
                  <a:solidFill>
                    <a:srgbClr val="0C02D8"/>
                  </a:solidFill>
                  <a:latin typeface="Times New Roman" panose="02020603050405020304" pitchFamily="18" charset="0"/>
                  <a:ea typeface="Times New Roman" panose="02020603050405020304" pitchFamily="18" charset="0"/>
                </a:rPr>
                <a:t>hãy</a:t>
              </a:r>
              <a:r>
                <a:rPr lang="vi-VN" sz="3200" spc="-10">
                  <a:solidFill>
                    <a:srgbClr val="0C02D8"/>
                  </a:solidFill>
                  <a:latin typeface="Times New Roman" panose="02020603050405020304" pitchFamily="18" charset="0"/>
                  <a:ea typeface="Times New Roman" panose="02020603050405020304" pitchFamily="18" charset="0"/>
                </a:rPr>
                <a:t> </a:t>
              </a:r>
              <a:r>
                <a:rPr lang="vi-VN" sz="3200">
                  <a:solidFill>
                    <a:srgbClr val="0C02D8"/>
                  </a:solidFill>
                  <a:latin typeface="Times New Roman" panose="02020603050405020304" pitchFamily="18" charset="0"/>
                  <a:ea typeface="Times New Roman" panose="02020603050405020304" pitchFamily="18" charset="0"/>
                </a:rPr>
                <a:t>tính</a:t>
              </a:r>
              <a:r>
                <a:rPr lang="vi-VN" sz="3200" spc="-10">
                  <a:solidFill>
                    <a:srgbClr val="0C02D8"/>
                  </a:solidFill>
                  <a:latin typeface="Times New Roman" panose="02020603050405020304" pitchFamily="18" charset="0"/>
                  <a:ea typeface="Times New Roman" panose="02020603050405020304" pitchFamily="18" charset="0"/>
                </a:rPr>
                <a:t> </a:t>
              </a:r>
              <a:r>
                <a:rPr lang="vi-VN" sz="3200">
                  <a:solidFill>
                    <a:srgbClr val="0C02D8"/>
                  </a:solidFill>
                  <a:latin typeface="Times New Roman" panose="02020603050405020304" pitchFamily="18" charset="0"/>
                  <a:ea typeface="Times New Roman" panose="02020603050405020304" pitchFamily="18" charset="0"/>
                </a:rPr>
                <a:t>xem</a:t>
              </a:r>
              <a:r>
                <a:rPr lang="vi-VN" sz="3200" spc="-5">
                  <a:solidFill>
                    <a:srgbClr val="0C02D8"/>
                  </a:solidFill>
                  <a:latin typeface="Times New Roman" panose="02020603050405020304" pitchFamily="18" charset="0"/>
                  <a:ea typeface="Times New Roman" panose="02020603050405020304" pitchFamily="18" charset="0"/>
                </a:rPr>
                <a:t> </a:t>
              </a:r>
              <a:r>
                <a:rPr lang="vi-VN" sz="3200">
                  <a:solidFill>
                    <a:srgbClr val="0C02D8"/>
                  </a:solidFill>
                  <a:latin typeface="Times New Roman" panose="02020603050405020304" pitchFamily="18" charset="0"/>
                  <a:ea typeface="Times New Roman" panose="02020603050405020304" pitchFamily="18" charset="0"/>
                </a:rPr>
                <a:t>trong</a:t>
              </a:r>
              <a:r>
                <a:rPr lang="vi-VN" sz="3200" spc="70">
                  <a:solidFill>
                    <a:srgbClr val="0C02D8"/>
                  </a:solidFill>
                  <a:latin typeface="Times New Roman" panose="02020603050405020304" pitchFamily="18" charset="0"/>
                  <a:ea typeface="Times New Roman" panose="02020603050405020304" pitchFamily="18" charset="0"/>
                </a:rPr>
                <a:t> </a:t>
              </a:r>
              <a:r>
                <a:rPr lang="vi-VN" sz="3200">
                  <a:solidFill>
                    <a:srgbClr val="0C02D8"/>
                  </a:solidFill>
                  <a:latin typeface="Times New Roman" panose="02020603050405020304" pitchFamily="18" charset="0"/>
                  <a:ea typeface="Times New Roman" panose="02020603050405020304" pitchFamily="18" charset="0"/>
                </a:rPr>
                <a:t>12</a:t>
              </a:r>
              <a:r>
                <a:rPr lang="vi-VN" sz="3200" i="1">
                  <a:solidFill>
                    <a:srgbClr val="0C02D8"/>
                  </a:solidFill>
                  <a:latin typeface="Times New Roman" panose="02020603050405020304" pitchFamily="18" charset="0"/>
                  <a:ea typeface="Times New Roman" panose="02020603050405020304" pitchFamily="18" charset="0"/>
                </a:rPr>
                <a:t>kg</a:t>
              </a:r>
              <a:r>
                <a:rPr lang="vi-VN" sz="3200" i="1" spc="-5">
                  <a:solidFill>
                    <a:srgbClr val="0C02D8"/>
                  </a:solidFill>
                  <a:latin typeface="Times New Roman" panose="02020603050405020304" pitchFamily="18" charset="0"/>
                  <a:ea typeface="Times New Roman" panose="02020603050405020304" pitchFamily="18" charset="0"/>
                </a:rPr>
                <a:t> </a:t>
              </a:r>
              <a:r>
                <a:rPr lang="vi-VN" sz="3200">
                  <a:solidFill>
                    <a:srgbClr val="0C02D8"/>
                  </a:solidFill>
                  <a:latin typeface="Times New Roman" panose="02020603050405020304" pitchFamily="18" charset="0"/>
                  <a:ea typeface="Times New Roman" panose="02020603050405020304" pitchFamily="18" charset="0"/>
                </a:rPr>
                <a:t>mứt</a:t>
              </a:r>
              <a:r>
                <a:rPr lang="vi-VN" sz="3200" spc="-10">
                  <a:solidFill>
                    <a:srgbClr val="0C02D8"/>
                  </a:solidFill>
                  <a:latin typeface="Times New Roman" panose="02020603050405020304" pitchFamily="18" charset="0"/>
                  <a:ea typeface="Times New Roman" panose="02020603050405020304" pitchFamily="18" charset="0"/>
                </a:rPr>
                <a:t> </a:t>
              </a:r>
              <a:r>
                <a:rPr lang="vi-VN" sz="3200">
                  <a:solidFill>
                    <a:srgbClr val="0C02D8"/>
                  </a:solidFill>
                  <a:latin typeface="Times New Roman" panose="02020603050405020304" pitchFamily="18" charset="0"/>
                  <a:ea typeface="Times New Roman" panose="02020603050405020304" pitchFamily="18" charset="0"/>
                </a:rPr>
                <a:t>dừa có</a:t>
              </a:r>
              <a:r>
                <a:rPr lang="vi-VN" sz="3200" spc="-5">
                  <a:solidFill>
                    <a:srgbClr val="0C02D8"/>
                  </a:solidFill>
                  <a:latin typeface="Times New Roman" panose="02020603050405020304" pitchFamily="18" charset="0"/>
                  <a:ea typeface="Times New Roman" panose="02020603050405020304" pitchFamily="18" charset="0"/>
                </a:rPr>
                <a:t> </a:t>
              </a:r>
              <a:r>
                <a:rPr lang="vi-VN" sz="3200">
                  <a:solidFill>
                    <a:srgbClr val="0C02D8"/>
                  </a:solidFill>
                  <a:latin typeface="Times New Roman" panose="02020603050405020304" pitchFamily="18" charset="0"/>
                  <a:ea typeface="Times New Roman" panose="02020603050405020304" pitchFamily="18" charset="0"/>
                </a:rPr>
                <a:t>bao</a:t>
              </a:r>
              <a:r>
                <a:rPr lang="vi-VN" sz="3200" spc="-5">
                  <a:solidFill>
                    <a:srgbClr val="0C02D8"/>
                  </a:solidFill>
                  <a:latin typeface="Times New Roman" panose="02020603050405020304" pitchFamily="18" charset="0"/>
                  <a:ea typeface="Times New Roman" panose="02020603050405020304" pitchFamily="18" charset="0"/>
                </a:rPr>
                <a:t> </a:t>
              </a:r>
              <a:r>
                <a:rPr lang="vi-VN" sz="3200">
                  <a:solidFill>
                    <a:srgbClr val="0C02D8"/>
                  </a:solidFill>
                  <a:latin typeface="Times New Roman" panose="02020603050405020304" pitchFamily="18" charset="0"/>
                  <a:ea typeface="Times New Roman" panose="02020603050405020304" pitchFamily="18" charset="0"/>
                </a:rPr>
                <a:t>nhiêu k</a:t>
              </a:r>
              <a:r>
                <a:rPr lang="en-US" sz="3200">
                  <a:solidFill>
                    <a:srgbClr val="0C02D8"/>
                  </a:solidFill>
                  <a:latin typeface="Times New Roman" panose="02020603050405020304" pitchFamily="18" charset="0"/>
                  <a:ea typeface="Times New Roman" panose="02020603050405020304" pitchFamily="18" charset="0"/>
                </a:rPr>
                <a:t>g</a:t>
              </a:r>
              <a:r>
                <a:rPr lang="vi-VN" sz="3200" spc="-5">
                  <a:solidFill>
                    <a:srgbClr val="0C02D8"/>
                  </a:solidFill>
                  <a:latin typeface="Times New Roman" panose="02020603050405020304" pitchFamily="18" charset="0"/>
                  <a:ea typeface="Times New Roman" panose="02020603050405020304" pitchFamily="18" charset="0"/>
                </a:rPr>
                <a:t> </a:t>
              </a:r>
              <a:r>
                <a:rPr lang="vi-VN" sz="3200">
                  <a:solidFill>
                    <a:srgbClr val="0C02D8"/>
                  </a:solidFill>
                  <a:latin typeface="Times New Roman" panose="02020603050405020304" pitchFamily="18" charset="0"/>
                  <a:ea typeface="Times New Roman" panose="02020603050405020304" pitchFamily="18" charset="0"/>
                </a:rPr>
                <a:t>dừa</a:t>
              </a:r>
              <a:r>
                <a:rPr lang="vi-VN" sz="3200" spc="-5">
                  <a:solidFill>
                    <a:srgbClr val="0C02D8"/>
                  </a:solidFill>
                  <a:latin typeface="Times New Roman" panose="02020603050405020304" pitchFamily="18" charset="0"/>
                  <a:ea typeface="Times New Roman" panose="02020603050405020304" pitchFamily="18" charset="0"/>
                </a:rPr>
                <a:t> </a:t>
              </a:r>
              <a:r>
                <a:rPr lang="vi-VN" sz="3200">
                  <a:solidFill>
                    <a:srgbClr val="0C02D8"/>
                  </a:solidFill>
                  <a:latin typeface="Times New Roman" panose="02020603050405020304" pitchFamily="18" charset="0"/>
                  <a:ea typeface="Times New Roman" panose="02020603050405020304" pitchFamily="18" charset="0"/>
                </a:rPr>
                <a:t>và bao nhiêu</a:t>
              </a:r>
              <a:r>
                <a:rPr lang="vi-VN" sz="3200" spc="-5">
                  <a:solidFill>
                    <a:srgbClr val="0C02D8"/>
                  </a:solidFill>
                  <a:latin typeface="Times New Roman" panose="02020603050405020304" pitchFamily="18" charset="0"/>
                  <a:ea typeface="Times New Roman" panose="02020603050405020304" pitchFamily="18" charset="0"/>
                </a:rPr>
                <a:t> </a:t>
              </a:r>
              <a:r>
                <a:rPr lang="vi-VN" sz="3200">
                  <a:solidFill>
                    <a:srgbClr val="0C02D8"/>
                  </a:solidFill>
                  <a:latin typeface="Times New Roman" panose="02020603050405020304" pitchFamily="18" charset="0"/>
                  <a:ea typeface="Times New Roman" panose="02020603050405020304" pitchFamily="18" charset="0"/>
                </a:rPr>
                <a:t>k</a:t>
              </a:r>
              <a:r>
                <a:rPr lang="en-US" sz="3200">
                  <a:solidFill>
                    <a:srgbClr val="0C02D8"/>
                  </a:solidFill>
                  <a:latin typeface="Times New Roman" panose="02020603050405020304" pitchFamily="18" charset="0"/>
                  <a:ea typeface="Times New Roman" panose="02020603050405020304" pitchFamily="18" charset="0"/>
                </a:rPr>
                <a:t>g</a:t>
              </a:r>
              <a:r>
                <a:rPr lang="vi-VN" sz="3200">
                  <a:solidFill>
                    <a:srgbClr val="0C02D8"/>
                  </a:solidFill>
                  <a:latin typeface="Times New Roman" panose="02020603050405020304" pitchFamily="18" charset="0"/>
                  <a:ea typeface="Times New Roman" panose="02020603050405020304" pitchFamily="18" charset="0"/>
                </a:rPr>
                <a:t> đường.</a:t>
              </a:r>
              <a:endParaRPr lang="en-US" sz="3200">
                <a:solidFill>
                  <a:srgbClr val="0C02D8"/>
                </a:solidFill>
                <a:effectLst/>
                <a:latin typeface="Times New Roman" panose="02020603050405020304" pitchFamily="18" charset="0"/>
                <a:ea typeface="Times New Roman" panose="02020603050405020304" pitchFamily="18" charset="0"/>
              </a:endParaRPr>
            </a:p>
          </p:txBody>
        </p:sp>
        <p:sp>
          <p:nvSpPr>
            <p:cNvPr id="6" name="dinh duong"/>
            <p:cNvSpPr/>
            <p:nvPr/>
          </p:nvSpPr>
          <p:spPr>
            <a:xfrm>
              <a:off x="2409556" y="3708361"/>
              <a:ext cx="2287806" cy="584775"/>
            </a:xfrm>
            <a:prstGeom prst="rect">
              <a:avLst/>
            </a:prstGeom>
            <a:solidFill>
              <a:srgbClr val="FFFF00"/>
            </a:solidFill>
          </p:spPr>
          <p:txBody>
            <a:bodyPr wrap="none">
              <a:spAutoFit/>
            </a:bodyPr>
            <a:lstStyle/>
            <a:p>
              <a:pPr algn="ctr"/>
              <a:r>
                <a:rPr lang="en-US" sz="3200" b="1">
                  <a:solidFill>
                    <a:srgbClr val="FF0000"/>
                  </a:solidFill>
                  <a:latin typeface="Times New Roman" pitchFamily="18" charset="0"/>
                  <a:cs typeface="Times New Roman" pitchFamily="18" charset="0"/>
                </a:rPr>
                <a:t>Dinh dưỡng</a:t>
              </a:r>
              <a:endParaRPr lang="en-US" sz="3200" b="1" dirty="0">
                <a:solidFill>
                  <a:srgbClr val="FF0000"/>
                </a:solidFill>
                <a:latin typeface="Times New Roman" pitchFamily="18" charset="0"/>
                <a:cs typeface="Times New Roman" pitchFamily="18" charset="0"/>
              </a:endParaRPr>
            </a:p>
          </p:txBody>
        </p:sp>
      </p:grpSp>
      <p:grpSp>
        <p:nvGrpSpPr>
          <p:cNvPr id="19" name="Group 18"/>
          <p:cNvGrpSpPr/>
          <p:nvPr/>
        </p:nvGrpSpPr>
        <p:grpSpPr>
          <a:xfrm>
            <a:off x="427261" y="5856832"/>
            <a:ext cx="17559398" cy="2267062"/>
            <a:chOff x="26104" y="8282529"/>
            <a:chExt cx="16867929" cy="2267062"/>
          </a:xfrm>
        </p:grpSpPr>
        <p:sp>
          <p:nvSpPr>
            <p:cNvPr id="12" name="Rectangle 2"/>
            <p:cNvSpPr>
              <a:spLocks noChangeArrowheads="1"/>
            </p:cNvSpPr>
            <p:nvPr/>
          </p:nvSpPr>
          <p:spPr bwMode="auto">
            <a:xfrm>
              <a:off x="26104" y="8979931"/>
              <a:ext cx="16867929" cy="1569660"/>
            </a:xfrm>
            <a:prstGeom prst="rect">
              <a:avLst/>
            </a:prstGeom>
            <a:solidFill>
              <a:srgbClr val="66FFFF"/>
            </a:solidFill>
            <a:ln>
              <a:noFill/>
            </a:ln>
            <a:effectLst>
              <a:outerShdw blurRad="50800" dist="38100" dir="16200000"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i="0" u="none" strike="noStrike" cap="none" normalizeH="0" baseline="0">
                  <a:ln>
                    <a:noFill/>
                  </a:ln>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Số</a:t>
              </a:r>
              <a:r>
                <a:rPr kumimoji="0" lang="en-US" sz="3200" i="0" u="none" strike="noStrike" cap="none" normalizeH="0">
                  <a:ln>
                    <a:noFill/>
                  </a:ln>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vụ tai nạn giao thông ở nước ta năm 2015; 2017 lần lượt tỉ lệ với 1; 2. Của năm 2017 và 2019 lần lượt tỉ lệ với 4; 5. Tính số vụ tai nạn xảy ra vào mỗi năm 2015; 2017; 2019, biết rằng tổng số vụ của cả ba năm đó là 23100 vụ.</a:t>
              </a:r>
              <a:endParaRPr kumimoji="0" lang="en-US" sz="3200" i="0" u="none" strike="noStrike" cap="none" normalizeH="0" baseline="0">
                <a:ln>
                  <a:noFill/>
                </a:ln>
                <a:solidFill>
                  <a:schemeClr val="tx1">
                    <a:lumMod val="75000"/>
                  </a:schemeClr>
                </a:solidFill>
                <a:effectLst/>
                <a:latin typeface="Times New Roman" panose="02020603050405020304" pitchFamily="18" charset="0"/>
                <a:cs typeface="Times New Roman" panose="02020603050405020304" pitchFamily="18" charset="0"/>
              </a:endParaRPr>
            </a:p>
          </p:txBody>
        </p:sp>
        <p:sp>
          <p:nvSpPr>
            <p:cNvPr id="14" name="giao thong"/>
            <p:cNvSpPr/>
            <p:nvPr/>
          </p:nvSpPr>
          <p:spPr>
            <a:xfrm>
              <a:off x="7585270" y="8282529"/>
              <a:ext cx="2048346" cy="584775"/>
            </a:xfrm>
            <a:prstGeom prst="rect">
              <a:avLst/>
            </a:prstGeom>
            <a:solidFill>
              <a:srgbClr val="FFFF00"/>
            </a:solidFill>
          </p:spPr>
          <p:txBody>
            <a:bodyPr wrap="none">
              <a:spAutoFit/>
            </a:bodyPr>
            <a:lstStyle/>
            <a:p>
              <a:pPr algn="ctr"/>
              <a:r>
                <a:rPr lang="en-US" sz="3200" b="1">
                  <a:solidFill>
                    <a:srgbClr val="FF0000"/>
                  </a:solidFill>
                  <a:latin typeface="Times New Roman" pitchFamily="18" charset="0"/>
                  <a:cs typeface="Times New Roman" pitchFamily="18" charset="0"/>
                </a:rPr>
                <a:t>Giao thông</a:t>
              </a:r>
              <a:endParaRPr lang="en-US" sz="3200" b="1" dirty="0">
                <a:solidFill>
                  <a:srgbClr val="FF0000"/>
                </a:solidFill>
                <a:latin typeface="Times New Roman" pitchFamily="18" charset="0"/>
                <a:cs typeface="Times New Roman" pitchFamily="18" charset="0"/>
              </a:endParaRPr>
            </a:p>
          </p:txBody>
        </p:sp>
      </p:grpSp>
      <p:grpSp>
        <p:nvGrpSpPr>
          <p:cNvPr id="18" name="Group 17"/>
          <p:cNvGrpSpPr/>
          <p:nvPr/>
        </p:nvGrpSpPr>
        <p:grpSpPr>
          <a:xfrm>
            <a:off x="438147" y="4152361"/>
            <a:ext cx="17559399" cy="1637714"/>
            <a:chOff x="1758286" y="5980628"/>
            <a:chExt cx="17559399" cy="1637714"/>
          </a:xfrm>
        </p:grpSpPr>
        <p:sp>
          <p:nvSpPr>
            <p:cNvPr id="9" name="Rectangle 2"/>
            <p:cNvSpPr>
              <a:spLocks noChangeArrowheads="1"/>
            </p:cNvSpPr>
            <p:nvPr/>
          </p:nvSpPr>
          <p:spPr bwMode="auto">
            <a:xfrm>
              <a:off x="1758286" y="6541124"/>
              <a:ext cx="17559399" cy="1077218"/>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i="0" u="none" strike="noStrike" cap="none" normalizeH="0" baseline="0">
                  <a:ln>
                    <a:noFill/>
                  </a:ln>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Tại Giải bóng đá, câu lạc bộ Hà Nội ghi được nhiều hơn 6 bàn thắng</a:t>
              </a:r>
              <a:endParaRPr kumimoji="0" lang="en-US" sz="3200" i="0" u="none" strike="noStrike" cap="none" normalizeH="0" baseline="0">
                <a:ln>
                  <a:noFill/>
                </a:ln>
                <a:solidFill>
                  <a:schemeClr val="tx1">
                    <a:lumMod val="75000"/>
                  </a:schemeClr>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i="0" u="none" strike="noStrike" cap="none" normalizeH="0" baseline="0">
                  <a:ln>
                    <a:noFill/>
                  </a:ln>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so với câu lạc bộ Sài Gòn. Tính số bàn thắng mỗi đội ghi được, cho biết tỉ số bàn thắng của hai đội là 1,25.</a:t>
              </a:r>
              <a:endParaRPr kumimoji="0" lang="en-US" sz="3200" i="0" u="none" strike="noStrike" cap="none" normalizeH="0" baseline="0">
                <a:ln>
                  <a:noFill/>
                </a:ln>
                <a:solidFill>
                  <a:schemeClr val="tx1">
                    <a:lumMod val="75000"/>
                  </a:schemeClr>
                </a:solidFill>
                <a:effectLst/>
                <a:latin typeface="Times New Roman" panose="02020603050405020304" pitchFamily="18" charset="0"/>
                <a:cs typeface="Times New Roman" panose="02020603050405020304" pitchFamily="18" charset="0"/>
              </a:endParaRPr>
            </a:p>
          </p:txBody>
        </p:sp>
        <p:sp>
          <p:nvSpPr>
            <p:cNvPr id="10" name="the thao"/>
            <p:cNvSpPr/>
            <p:nvPr/>
          </p:nvSpPr>
          <p:spPr>
            <a:xfrm>
              <a:off x="9681319" y="5980628"/>
              <a:ext cx="1745991" cy="584775"/>
            </a:xfrm>
            <a:prstGeom prst="rect">
              <a:avLst/>
            </a:prstGeom>
            <a:solidFill>
              <a:srgbClr val="FFFF00"/>
            </a:solidFill>
          </p:spPr>
          <p:txBody>
            <a:bodyPr wrap="none">
              <a:spAutoFit/>
            </a:bodyPr>
            <a:lstStyle/>
            <a:p>
              <a:pPr algn="ctr"/>
              <a:r>
                <a:rPr lang="en-US" sz="3200" b="1">
                  <a:solidFill>
                    <a:srgbClr val="FF0000"/>
                  </a:solidFill>
                  <a:latin typeface="Times New Roman" pitchFamily="18" charset="0"/>
                  <a:cs typeface="Times New Roman" pitchFamily="18" charset="0"/>
                </a:rPr>
                <a:t>Thể thao</a:t>
              </a:r>
            </a:p>
          </p:txBody>
        </p:sp>
      </p:grpSp>
      <p:grpSp>
        <p:nvGrpSpPr>
          <p:cNvPr id="16" name="Group 15"/>
          <p:cNvGrpSpPr/>
          <p:nvPr/>
        </p:nvGrpSpPr>
        <p:grpSpPr>
          <a:xfrm>
            <a:off x="438147" y="1956296"/>
            <a:ext cx="17526742" cy="2083050"/>
            <a:chOff x="-4462968" y="4654819"/>
            <a:chExt cx="16907721" cy="2083050"/>
          </a:xfrm>
        </p:grpSpPr>
        <p:sp>
          <p:nvSpPr>
            <p:cNvPr id="11" name="TextBox 10"/>
            <p:cNvSpPr txBox="1"/>
            <p:nvPr/>
          </p:nvSpPr>
          <p:spPr>
            <a:xfrm>
              <a:off x="-4462968" y="5168209"/>
              <a:ext cx="16907721" cy="1569660"/>
            </a:xfrm>
            <a:prstGeom prst="rect">
              <a:avLst/>
            </a:prstGeom>
            <a:solidFill>
              <a:srgbClr val="FFCC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just"/>
              <a:r>
                <a:rPr lang="en-US" sz="3200">
                  <a:solidFill>
                    <a:schemeClr val="tx1">
                      <a:lumMod val="75000"/>
                    </a:schemeClr>
                  </a:solidFill>
                  <a:latin typeface="Times New Roman" panose="02020603050405020304" pitchFamily="18" charset="0"/>
                  <a:cs typeface="Times New Roman" pitchFamily="18" charset="0"/>
                </a:rPr>
                <a:t>	</a:t>
              </a:r>
              <a:r>
                <a:rPr lang="en-US" sz="3200" dirty="0">
                  <a:solidFill>
                    <a:schemeClr val="tx1">
                      <a:lumMod val="75000"/>
                    </a:schemeClr>
                  </a:solidFill>
                  <a:latin typeface="Times New Roman" panose="02020603050405020304" pitchFamily="18" charset="0"/>
                  <a:cs typeface="Times New Roman" pitchFamily="18" charset="0"/>
                </a:rPr>
                <a:t>	</a:t>
              </a:r>
              <a:r>
                <a:rPr lang="en-US" sz="3200" dirty="0" err="1">
                  <a:solidFill>
                    <a:schemeClr val="tx1">
                      <a:lumMod val="75000"/>
                    </a:schemeClr>
                  </a:solidFill>
                  <a:latin typeface="Times New Roman" pitchFamily="18" charset="0"/>
                  <a:cs typeface="Times New Roman" pitchFamily="18" charset="0"/>
                </a:rPr>
                <a:t>Diện</a:t>
              </a:r>
              <a:r>
                <a:rPr lang="en-US" sz="3200" dirty="0">
                  <a:solidFill>
                    <a:schemeClr val="tx1">
                      <a:lumMod val="75000"/>
                    </a:schemeClr>
                  </a:solidFill>
                  <a:latin typeface="Times New Roman" pitchFamily="18" charset="0"/>
                  <a:cs typeface="Times New Roman" pitchFamily="18" charset="0"/>
                </a:rPr>
                <a:t> </a:t>
              </a:r>
              <a:r>
                <a:rPr lang="en-US" sz="3200" dirty="0" err="1">
                  <a:solidFill>
                    <a:schemeClr val="tx1">
                      <a:lumMod val="75000"/>
                    </a:schemeClr>
                  </a:solidFill>
                  <a:latin typeface="Times New Roman" pitchFamily="18" charset="0"/>
                  <a:cs typeface="Times New Roman" pitchFamily="18" charset="0"/>
                </a:rPr>
                <a:t>tích</a:t>
              </a:r>
              <a:r>
                <a:rPr lang="en-US" sz="3200" dirty="0">
                  <a:solidFill>
                    <a:schemeClr val="tx1">
                      <a:lumMod val="75000"/>
                    </a:schemeClr>
                  </a:solidFill>
                  <a:latin typeface="Times New Roman" pitchFamily="18" charset="0"/>
                  <a:cs typeface="Times New Roman" pitchFamily="18" charset="0"/>
                </a:rPr>
                <a:t> </a:t>
              </a:r>
              <a:r>
                <a:rPr lang="en-US" sz="3200" dirty="0" err="1">
                  <a:solidFill>
                    <a:schemeClr val="tx1">
                      <a:lumMod val="75000"/>
                    </a:schemeClr>
                  </a:solidFill>
                  <a:latin typeface="Times New Roman" pitchFamily="18" charset="0"/>
                  <a:cs typeface="Times New Roman" pitchFamily="18" charset="0"/>
                </a:rPr>
                <a:t>rừng</a:t>
              </a:r>
              <a:r>
                <a:rPr lang="en-US" sz="3200" dirty="0">
                  <a:solidFill>
                    <a:schemeClr val="tx1">
                      <a:lumMod val="75000"/>
                    </a:schemeClr>
                  </a:solidFill>
                  <a:latin typeface="Times New Roman" pitchFamily="18" charset="0"/>
                  <a:cs typeface="Times New Roman" pitchFamily="18" charset="0"/>
                </a:rPr>
                <a:t> </a:t>
              </a:r>
              <a:r>
                <a:rPr lang="en-US" sz="3200" dirty="0" err="1">
                  <a:solidFill>
                    <a:schemeClr val="tx1">
                      <a:lumMod val="75000"/>
                    </a:schemeClr>
                  </a:solidFill>
                  <a:latin typeface="Times New Roman" pitchFamily="18" charset="0"/>
                  <a:cs typeface="Times New Roman" pitchFamily="18" charset="0"/>
                </a:rPr>
                <a:t>trên</a:t>
              </a:r>
              <a:r>
                <a:rPr lang="en-US" sz="3200" dirty="0">
                  <a:solidFill>
                    <a:schemeClr val="tx1">
                      <a:lumMod val="75000"/>
                    </a:schemeClr>
                  </a:solidFill>
                  <a:latin typeface="Times New Roman" pitchFamily="18" charset="0"/>
                  <a:cs typeface="Times New Roman" pitchFamily="18" charset="0"/>
                </a:rPr>
                <a:t> </a:t>
              </a:r>
              <a:r>
                <a:rPr lang="en-US" sz="3200" dirty="0" err="1">
                  <a:solidFill>
                    <a:schemeClr val="tx1">
                      <a:lumMod val="75000"/>
                    </a:schemeClr>
                  </a:solidFill>
                  <a:latin typeface="Times New Roman" pitchFamily="18" charset="0"/>
                  <a:cs typeface="Times New Roman" pitchFamily="18" charset="0"/>
                </a:rPr>
                <a:t>thế</a:t>
              </a:r>
              <a:r>
                <a:rPr lang="en-US" sz="3200" dirty="0">
                  <a:solidFill>
                    <a:schemeClr val="tx1">
                      <a:lumMod val="75000"/>
                    </a:schemeClr>
                  </a:solidFill>
                  <a:latin typeface="Times New Roman" pitchFamily="18" charset="0"/>
                  <a:cs typeface="Times New Roman" pitchFamily="18" charset="0"/>
                </a:rPr>
                <a:t> </a:t>
              </a:r>
              <a:r>
                <a:rPr lang="en-US" sz="3200" dirty="0" err="1">
                  <a:solidFill>
                    <a:schemeClr val="tx1">
                      <a:lumMod val="75000"/>
                    </a:schemeClr>
                  </a:solidFill>
                  <a:latin typeface="Times New Roman" pitchFamily="18" charset="0"/>
                  <a:cs typeface="Times New Roman" pitchFamily="18" charset="0"/>
                </a:rPr>
                <a:t>giới</a:t>
              </a:r>
              <a:r>
                <a:rPr lang="en-US" sz="3200" dirty="0">
                  <a:solidFill>
                    <a:schemeClr val="tx1">
                      <a:lumMod val="75000"/>
                    </a:schemeClr>
                  </a:solidFill>
                  <a:latin typeface="Times New Roman" pitchFamily="18" charset="0"/>
                  <a:cs typeface="Times New Roman" pitchFamily="18" charset="0"/>
                </a:rPr>
                <a:t> </a:t>
              </a:r>
              <a:r>
                <a:rPr lang="en-US" sz="3200" dirty="0" err="1">
                  <a:solidFill>
                    <a:schemeClr val="tx1">
                      <a:lumMod val="75000"/>
                    </a:schemeClr>
                  </a:solidFill>
                  <a:latin typeface="Times New Roman" pitchFamily="18" charset="0"/>
                  <a:cs typeface="Times New Roman" pitchFamily="18" charset="0"/>
                </a:rPr>
                <a:t>bị</a:t>
              </a:r>
              <a:r>
                <a:rPr lang="en-US" sz="3200" dirty="0">
                  <a:solidFill>
                    <a:schemeClr val="tx1">
                      <a:lumMod val="75000"/>
                    </a:schemeClr>
                  </a:solidFill>
                  <a:latin typeface="Times New Roman" pitchFamily="18" charset="0"/>
                  <a:cs typeface="Times New Roman" pitchFamily="18" charset="0"/>
                </a:rPr>
                <a:t> </a:t>
              </a:r>
              <a:r>
                <a:rPr lang="en-US" sz="3200" dirty="0" err="1">
                  <a:solidFill>
                    <a:schemeClr val="tx1">
                      <a:lumMod val="75000"/>
                    </a:schemeClr>
                  </a:solidFill>
                  <a:latin typeface="Times New Roman" pitchFamily="18" charset="0"/>
                  <a:cs typeface="Times New Roman" pitchFamily="18" charset="0"/>
                </a:rPr>
                <a:t>chặt</a:t>
              </a:r>
              <a:r>
                <a:rPr lang="en-US" sz="3200" dirty="0">
                  <a:solidFill>
                    <a:schemeClr val="tx1">
                      <a:lumMod val="75000"/>
                    </a:schemeClr>
                  </a:solidFill>
                  <a:latin typeface="Times New Roman" pitchFamily="18" charset="0"/>
                  <a:cs typeface="Times New Roman" pitchFamily="18" charset="0"/>
                </a:rPr>
                <a:t> </a:t>
              </a:r>
              <a:r>
                <a:rPr lang="en-US" sz="3200" dirty="0" err="1">
                  <a:solidFill>
                    <a:schemeClr val="tx1">
                      <a:lumMod val="75000"/>
                    </a:schemeClr>
                  </a:solidFill>
                  <a:latin typeface="Times New Roman" pitchFamily="18" charset="0"/>
                  <a:cs typeface="Times New Roman" pitchFamily="18" charset="0"/>
                </a:rPr>
                <a:t>phá</a:t>
              </a:r>
              <a:r>
                <a:rPr lang="en-US" sz="3200" dirty="0">
                  <a:solidFill>
                    <a:schemeClr val="tx1">
                      <a:lumMod val="75000"/>
                    </a:schemeClr>
                  </a:solidFill>
                  <a:latin typeface="Times New Roman" pitchFamily="18" charset="0"/>
                  <a:cs typeface="Times New Roman" pitchFamily="18" charset="0"/>
                </a:rPr>
                <a:t> </a:t>
              </a:r>
              <a:r>
                <a:rPr lang="en-US" sz="3200" dirty="0" err="1">
                  <a:solidFill>
                    <a:schemeClr val="tx1">
                      <a:lumMod val="75000"/>
                    </a:schemeClr>
                  </a:solidFill>
                  <a:latin typeface="Times New Roman" pitchFamily="18" charset="0"/>
                  <a:cs typeface="Times New Roman" pitchFamily="18" charset="0"/>
                </a:rPr>
                <a:t>vào</a:t>
              </a:r>
              <a:r>
                <a:rPr lang="en-US" sz="3200" dirty="0">
                  <a:solidFill>
                    <a:schemeClr val="tx1">
                      <a:lumMod val="75000"/>
                    </a:schemeClr>
                  </a:solidFill>
                  <a:latin typeface="Times New Roman" pitchFamily="18" charset="0"/>
                  <a:cs typeface="Times New Roman" pitchFamily="18" charset="0"/>
                </a:rPr>
                <a:t> </a:t>
              </a:r>
              <a:r>
                <a:rPr lang="en-US" sz="3200" dirty="0" err="1">
                  <a:solidFill>
                    <a:schemeClr val="tx1">
                      <a:lumMod val="75000"/>
                    </a:schemeClr>
                  </a:solidFill>
                  <a:latin typeface="Times New Roman" pitchFamily="18" charset="0"/>
                  <a:cs typeface="Times New Roman" pitchFamily="18" charset="0"/>
                </a:rPr>
                <a:t>các</a:t>
              </a:r>
              <a:r>
                <a:rPr lang="en-US" sz="3200" dirty="0">
                  <a:solidFill>
                    <a:schemeClr val="tx1">
                      <a:lumMod val="75000"/>
                    </a:schemeClr>
                  </a:solidFill>
                  <a:latin typeface="Times New Roman" pitchFamily="18" charset="0"/>
                  <a:cs typeface="Times New Roman" pitchFamily="18" charset="0"/>
                </a:rPr>
                <a:t> </a:t>
              </a:r>
              <a:r>
                <a:rPr lang="en-US" sz="3200" dirty="0" err="1">
                  <a:solidFill>
                    <a:schemeClr val="tx1">
                      <a:lumMod val="75000"/>
                    </a:schemeClr>
                  </a:solidFill>
                  <a:latin typeface="Times New Roman" pitchFamily="18" charset="0"/>
                  <a:cs typeface="Times New Roman" pitchFamily="18" charset="0"/>
                </a:rPr>
                <a:t>năm</a:t>
              </a:r>
              <a:r>
                <a:rPr lang="en-US" sz="3200" dirty="0">
                  <a:solidFill>
                    <a:schemeClr val="tx1">
                      <a:lumMod val="75000"/>
                    </a:schemeClr>
                  </a:solidFill>
                  <a:latin typeface="Times New Roman" pitchFamily="18" charset="0"/>
                  <a:cs typeface="Times New Roman" pitchFamily="18" charset="0"/>
                </a:rPr>
                <a:t> 2010, 2015 </a:t>
              </a:r>
              <a:r>
                <a:rPr lang="en-US" sz="3200" dirty="0" err="1">
                  <a:solidFill>
                    <a:schemeClr val="tx1">
                      <a:lumMod val="75000"/>
                    </a:schemeClr>
                  </a:solidFill>
                  <a:latin typeface="Times New Roman" pitchFamily="18" charset="0"/>
                  <a:cs typeface="Times New Roman" pitchFamily="18" charset="0"/>
                </a:rPr>
                <a:t>và</a:t>
              </a:r>
              <a:r>
                <a:rPr lang="en-US" sz="3200" dirty="0">
                  <a:solidFill>
                    <a:schemeClr val="tx1">
                      <a:lumMod val="75000"/>
                    </a:schemeClr>
                  </a:solidFill>
                  <a:latin typeface="Times New Roman" pitchFamily="18" charset="0"/>
                  <a:cs typeface="Times New Roman" pitchFamily="18" charset="0"/>
                </a:rPr>
                <a:t> 2020 </a:t>
              </a:r>
              <a:r>
                <a:rPr lang="en-US" sz="3200" dirty="0" err="1">
                  <a:solidFill>
                    <a:schemeClr val="tx1">
                      <a:lumMod val="75000"/>
                    </a:schemeClr>
                  </a:solidFill>
                  <a:latin typeface="Times New Roman" pitchFamily="18" charset="0"/>
                  <a:cs typeface="Times New Roman" pitchFamily="18" charset="0"/>
                </a:rPr>
                <a:t>lần</a:t>
              </a:r>
              <a:r>
                <a:rPr lang="en-US" sz="3200" dirty="0">
                  <a:solidFill>
                    <a:schemeClr val="tx1">
                      <a:lumMod val="75000"/>
                    </a:schemeClr>
                  </a:solidFill>
                  <a:latin typeface="Times New Roman" pitchFamily="18" charset="0"/>
                  <a:cs typeface="Times New Roman" pitchFamily="18" charset="0"/>
                </a:rPr>
                <a:t> </a:t>
              </a:r>
              <a:r>
                <a:rPr lang="en-US" sz="3200" dirty="0" err="1">
                  <a:solidFill>
                    <a:schemeClr val="tx1">
                      <a:lumMod val="75000"/>
                    </a:schemeClr>
                  </a:solidFill>
                  <a:latin typeface="Times New Roman" pitchFamily="18" charset="0"/>
                  <a:cs typeface="Times New Roman" pitchFamily="18" charset="0"/>
                </a:rPr>
                <a:t>lượt</a:t>
              </a:r>
              <a:r>
                <a:rPr lang="en-US" sz="3200" dirty="0">
                  <a:solidFill>
                    <a:schemeClr val="tx1">
                      <a:lumMod val="75000"/>
                    </a:schemeClr>
                  </a:solidFill>
                  <a:latin typeface="Times New Roman" pitchFamily="18" charset="0"/>
                  <a:cs typeface="Times New Roman" pitchFamily="18" charset="0"/>
                </a:rPr>
                <a:t> </a:t>
              </a:r>
              <a:r>
                <a:rPr lang="en-US" sz="3200" dirty="0" err="1">
                  <a:solidFill>
                    <a:schemeClr val="tx1">
                      <a:lumMod val="75000"/>
                    </a:schemeClr>
                  </a:solidFill>
                  <a:latin typeface="Times New Roman" pitchFamily="18" charset="0"/>
                  <a:cs typeface="Times New Roman" pitchFamily="18" charset="0"/>
                </a:rPr>
                <a:t>tỉ</a:t>
              </a:r>
              <a:r>
                <a:rPr lang="en-US" sz="3200" dirty="0">
                  <a:solidFill>
                    <a:schemeClr val="tx1">
                      <a:lumMod val="75000"/>
                    </a:schemeClr>
                  </a:solidFill>
                  <a:latin typeface="Times New Roman" pitchFamily="18" charset="0"/>
                  <a:cs typeface="Times New Roman" pitchFamily="18" charset="0"/>
                </a:rPr>
                <a:t> </a:t>
              </a:r>
              <a:r>
                <a:rPr lang="en-US" sz="3200" dirty="0" err="1">
                  <a:solidFill>
                    <a:schemeClr val="tx1">
                      <a:lumMod val="75000"/>
                    </a:schemeClr>
                  </a:solidFill>
                  <a:latin typeface="Times New Roman" pitchFamily="18" charset="0"/>
                  <a:cs typeface="Times New Roman" pitchFamily="18" charset="0"/>
                </a:rPr>
                <a:t>lệ</a:t>
              </a:r>
              <a:r>
                <a:rPr lang="en-US" sz="3200" dirty="0">
                  <a:solidFill>
                    <a:schemeClr val="tx1">
                      <a:lumMod val="75000"/>
                    </a:schemeClr>
                  </a:solidFill>
                  <a:latin typeface="Times New Roman" pitchFamily="18" charset="0"/>
                  <a:cs typeface="Times New Roman" pitchFamily="18" charset="0"/>
                </a:rPr>
                <a:t> </a:t>
              </a:r>
              <a:r>
                <a:rPr lang="en-US" sz="3200" dirty="0" err="1">
                  <a:solidFill>
                    <a:schemeClr val="tx1">
                      <a:lumMod val="75000"/>
                    </a:schemeClr>
                  </a:solidFill>
                  <a:latin typeface="Times New Roman" pitchFamily="18" charset="0"/>
                  <a:cs typeface="Times New Roman" pitchFamily="18" charset="0"/>
                </a:rPr>
                <a:t>với</a:t>
              </a:r>
              <a:r>
                <a:rPr lang="en-US" sz="3200" dirty="0">
                  <a:solidFill>
                    <a:schemeClr val="tx1">
                      <a:lumMod val="75000"/>
                    </a:schemeClr>
                  </a:solidFill>
                  <a:latin typeface="Times New Roman" pitchFamily="18" charset="0"/>
                  <a:cs typeface="Times New Roman" pitchFamily="18" charset="0"/>
                </a:rPr>
                <a:t> 8, 9, 10. </a:t>
              </a:r>
              <a:r>
                <a:rPr lang="en-US" sz="3200" dirty="0" err="1">
                  <a:solidFill>
                    <a:schemeClr val="tx1">
                      <a:lumMod val="75000"/>
                    </a:schemeClr>
                  </a:solidFill>
                  <a:latin typeface="Times New Roman" pitchFamily="18" charset="0"/>
                  <a:cs typeface="Times New Roman" pitchFamily="18" charset="0"/>
                </a:rPr>
                <a:t>Tính</a:t>
              </a:r>
              <a:r>
                <a:rPr lang="en-US" sz="3200" dirty="0">
                  <a:solidFill>
                    <a:schemeClr val="tx1">
                      <a:lumMod val="75000"/>
                    </a:schemeClr>
                  </a:solidFill>
                  <a:latin typeface="Times New Roman" pitchFamily="18" charset="0"/>
                  <a:cs typeface="Times New Roman" pitchFamily="18" charset="0"/>
                </a:rPr>
                <a:t> </a:t>
              </a:r>
              <a:r>
                <a:rPr lang="en-US" sz="3200" dirty="0" err="1">
                  <a:solidFill>
                    <a:schemeClr val="tx1">
                      <a:lumMod val="75000"/>
                    </a:schemeClr>
                  </a:solidFill>
                  <a:latin typeface="Times New Roman" pitchFamily="18" charset="0"/>
                  <a:cs typeface="Times New Roman" pitchFamily="18" charset="0"/>
                </a:rPr>
                <a:t>diện</a:t>
              </a:r>
              <a:r>
                <a:rPr lang="en-US" sz="3200" dirty="0">
                  <a:solidFill>
                    <a:schemeClr val="tx1">
                      <a:lumMod val="75000"/>
                    </a:schemeClr>
                  </a:solidFill>
                  <a:latin typeface="Times New Roman" pitchFamily="18" charset="0"/>
                  <a:cs typeface="Times New Roman" pitchFamily="18" charset="0"/>
                </a:rPr>
                <a:t> </a:t>
              </a:r>
              <a:r>
                <a:rPr lang="en-US" sz="3200" dirty="0" err="1">
                  <a:solidFill>
                    <a:schemeClr val="tx1">
                      <a:lumMod val="75000"/>
                    </a:schemeClr>
                  </a:solidFill>
                  <a:latin typeface="Times New Roman" pitchFamily="18" charset="0"/>
                  <a:cs typeface="Times New Roman" pitchFamily="18" charset="0"/>
                </a:rPr>
                <a:t>tích</a:t>
              </a:r>
              <a:r>
                <a:rPr lang="en-US" sz="3200" dirty="0">
                  <a:solidFill>
                    <a:schemeClr val="tx1">
                      <a:lumMod val="75000"/>
                    </a:schemeClr>
                  </a:solidFill>
                  <a:latin typeface="Times New Roman" pitchFamily="18" charset="0"/>
                  <a:cs typeface="Times New Roman" pitchFamily="18" charset="0"/>
                </a:rPr>
                <a:t> </a:t>
              </a:r>
              <a:r>
                <a:rPr lang="en-US" sz="3200" dirty="0" err="1">
                  <a:solidFill>
                    <a:schemeClr val="tx1">
                      <a:lumMod val="75000"/>
                    </a:schemeClr>
                  </a:solidFill>
                  <a:latin typeface="Times New Roman" pitchFamily="18" charset="0"/>
                  <a:cs typeface="Times New Roman" pitchFamily="18" charset="0"/>
                </a:rPr>
                <a:t>rừng</a:t>
              </a:r>
              <a:r>
                <a:rPr lang="en-US" sz="3200" dirty="0">
                  <a:solidFill>
                    <a:schemeClr val="tx1">
                      <a:lumMod val="75000"/>
                    </a:schemeClr>
                  </a:solidFill>
                  <a:latin typeface="Times New Roman" pitchFamily="18" charset="0"/>
                  <a:cs typeface="Times New Roman" pitchFamily="18" charset="0"/>
                </a:rPr>
                <a:t> </a:t>
              </a:r>
              <a:r>
                <a:rPr lang="en-US" sz="3200" dirty="0" err="1">
                  <a:solidFill>
                    <a:schemeClr val="tx1">
                      <a:lumMod val="75000"/>
                    </a:schemeClr>
                  </a:solidFill>
                  <a:latin typeface="Times New Roman" pitchFamily="18" charset="0"/>
                  <a:cs typeface="Times New Roman" pitchFamily="18" charset="0"/>
                </a:rPr>
                <a:t>bị</a:t>
              </a:r>
              <a:r>
                <a:rPr lang="en-US" sz="3200" dirty="0">
                  <a:solidFill>
                    <a:schemeClr val="tx1">
                      <a:lumMod val="75000"/>
                    </a:schemeClr>
                  </a:solidFill>
                  <a:latin typeface="Times New Roman" pitchFamily="18" charset="0"/>
                  <a:cs typeface="Times New Roman" pitchFamily="18" charset="0"/>
                </a:rPr>
                <a:t> </a:t>
              </a:r>
              <a:r>
                <a:rPr lang="en-US" sz="3200" dirty="0" err="1">
                  <a:solidFill>
                    <a:schemeClr val="tx1">
                      <a:lumMod val="75000"/>
                    </a:schemeClr>
                  </a:solidFill>
                  <a:latin typeface="Times New Roman" pitchFamily="18" charset="0"/>
                  <a:cs typeface="Times New Roman" pitchFamily="18" charset="0"/>
                </a:rPr>
                <a:t>chặt</a:t>
              </a:r>
              <a:r>
                <a:rPr lang="en-US" sz="3200" dirty="0">
                  <a:solidFill>
                    <a:schemeClr val="tx1">
                      <a:lumMod val="75000"/>
                    </a:schemeClr>
                  </a:solidFill>
                  <a:latin typeface="Times New Roman" pitchFamily="18" charset="0"/>
                  <a:cs typeface="Times New Roman" pitchFamily="18" charset="0"/>
                </a:rPr>
                <a:t> </a:t>
              </a:r>
              <a:r>
                <a:rPr lang="en-US" sz="3200" dirty="0" err="1">
                  <a:solidFill>
                    <a:schemeClr val="tx1">
                      <a:lumMod val="75000"/>
                    </a:schemeClr>
                  </a:solidFill>
                  <a:latin typeface="Times New Roman" pitchFamily="18" charset="0"/>
                  <a:cs typeface="Times New Roman" pitchFamily="18" charset="0"/>
                </a:rPr>
                <a:t>phá</a:t>
              </a:r>
              <a:r>
                <a:rPr lang="en-US" sz="3200" dirty="0">
                  <a:solidFill>
                    <a:schemeClr val="tx1">
                      <a:lumMod val="75000"/>
                    </a:schemeClr>
                  </a:solidFill>
                  <a:latin typeface="Times New Roman" pitchFamily="18" charset="0"/>
                  <a:cs typeface="Times New Roman" pitchFamily="18" charset="0"/>
                </a:rPr>
                <a:t> </a:t>
              </a:r>
              <a:r>
                <a:rPr lang="en-US" sz="3200" dirty="0" err="1">
                  <a:solidFill>
                    <a:schemeClr val="tx1">
                      <a:lumMod val="75000"/>
                    </a:schemeClr>
                  </a:solidFill>
                  <a:latin typeface="Times New Roman" pitchFamily="18" charset="0"/>
                  <a:cs typeface="Times New Roman" pitchFamily="18" charset="0"/>
                </a:rPr>
                <a:t>vào</a:t>
              </a:r>
              <a:r>
                <a:rPr lang="en-US" sz="3200" dirty="0">
                  <a:solidFill>
                    <a:schemeClr val="tx1">
                      <a:lumMod val="75000"/>
                    </a:schemeClr>
                  </a:solidFill>
                  <a:latin typeface="Times New Roman" pitchFamily="18" charset="0"/>
                  <a:cs typeface="Times New Roman" pitchFamily="18" charset="0"/>
                </a:rPr>
                <a:t> </a:t>
              </a:r>
              <a:r>
                <a:rPr lang="en-US" sz="3200" dirty="0" err="1">
                  <a:solidFill>
                    <a:schemeClr val="tx1">
                      <a:lumMod val="75000"/>
                    </a:schemeClr>
                  </a:solidFill>
                  <a:latin typeface="Times New Roman" pitchFamily="18" charset="0"/>
                  <a:cs typeface="Times New Roman" pitchFamily="18" charset="0"/>
                </a:rPr>
                <a:t>các</a:t>
              </a:r>
              <a:r>
                <a:rPr lang="en-US" sz="3200" dirty="0">
                  <a:solidFill>
                    <a:schemeClr val="tx1">
                      <a:lumMod val="75000"/>
                    </a:schemeClr>
                  </a:solidFill>
                  <a:latin typeface="Times New Roman" pitchFamily="18" charset="0"/>
                  <a:cs typeface="Times New Roman" pitchFamily="18" charset="0"/>
                </a:rPr>
                <a:t> </a:t>
              </a:r>
              <a:r>
                <a:rPr lang="en-US" sz="3200" dirty="0" err="1">
                  <a:solidFill>
                    <a:schemeClr val="tx1">
                      <a:lumMod val="75000"/>
                    </a:schemeClr>
                  </a:solidFill>
                  <a:latin typeface="Times New Roman" pitchFamily="18" charset="0"/>
                  <a:cs typeface="Times New Roman" pitchFamily="18" charset="0"/>
                </a:rPr>
                <a:t>năm</a:t>
              </a:r>
              <a:r>
                <a:rPr lang="en-US" sz="3200" dirty="0">
                  <a:solidFill>
                    <a:schemeClr val="tx1">
                      <a:lumMod val="75000"/>
                    </a:schemeClr>
                  </a:solidFill>
                  <a:latin typeface="Times New Roman" pitchFamily="18" charset="0"/>
                  <a:cs typeface="Times New Roman" pitchFamily="18" charset="0"/>
                </a:rPr>
                <a:t> </a:t>
              </a:r>
              <a:r>
                <a:rPr lang="en-US" sz="3200" dirty="0" err="1">
                  <a:solidFill>
                    <a:schemeClr val="tx1">
                      <a:lumMod val="75000"/>
                    </a:schemeClr>
                  </a:solidFill>
                  <a:latin typeface="Times New Roman" pitchFamily="18" charset="0"/>
                  <a:cs typeface="Times New Roman" pitchFamily="18" charset="0"/>
                </a:rPr>
                <a:t>đó</a:t>
              </a:r>
              <a:r>
                <a:rPr lang="en-US" sz="3200" dirty="0">
                  <a:solidFill>
                    <a:schemeClr val="tx1">
                      <a:lumMod val="75000"/>
                    </a:schemeClr>
                  </a:solidFill>
                  <a:latin typeface="Times New Roman" pitchFamily="18" charset="0"/>
                  <a:cs typeface="Times New Roman" pitchFamily="18" charset="0"/>
                </a:rPr>
                <a:t> </a:t>
              </a:r>
              <a:r>
                <a:rPr lang="en-US" sz="3200" dirty="0" err="1">
                  <a:solidFill>
                    <a:schemeClr val="tx1">
                      <a:lumMod val="75000"/>
                    </a:schemeClr>
                  </a:solidFill>
                  <a:latin typeface="Times New Roman" pitchFamily="18" charset="0"/>
                  <a:cs typeface="Times New Roman" pitchFamily="18" charset="0"/>
                </a:rPr>
                <a:t>biết</a:t>
              </a:r>
              <a:r>
                <a:rPr lang="en-US" sz="3200" dirty="0">
                  <a:solidFill>
                    <a:schemeClr val="tx1">
                      <a:lumMod val="75000"/>
                    </a:schemeClr>
                  </a:solidFill>
                  <a:latin typeface="Times New Roman" pitchFamily="18" charset="0"/>
                  <a:cs typeface="Times New Roman" pitchFamily="18" charset="0"/>
                </a:rPr>
                <a:t> </a:t>
              </a:r>
              <a:r>
                <a:rPr lang="en-US" sz="3200" dirty="0" err="1">
                  <a:solidFill>
                    <a:schemeClr val="tx1">
                      <a:lumMod val="75000"/>
                    </a:schemeClr>
                  </a:solidFill>
                  <a:latin typeface="Times New Roman" pitchFamily="18" charset="0"/>
                  <a:cs typeface="Times New Roman" pitchFamily="18" charset="0"/>
                </a:rPr>
                <a:t>rằng</a:t>
              </a:r>
              <a:r>
                <a:rPr lang="en-US" sz="3200" dirty="0">
                  <a:solidFill>
                    <a:schemeClr val="tx1">
                      <a:lumMod val="75000"/>
                    </a:schemeClr>
                  </a:solidFill>
                  <a:latin typeface="Times New Roman" pitchFamily="18" charset="0"/>
                  <a:cs typeface="Times New Roman" pitchFamily="18" charset="0"/>
                </a:rPr>
                <a:t> </a:t>
              </a:r>
              <a:r>
                <a:rPr lang="en-US" sz="3200" dirty="0" err="1">
                  <a:solidFill>
                    <a:schemeClr val="tx1">
                      <a:lumMod val="75000"/>
                    </a:schemeClr>
                  </a:solidFill>
                  <a:latin typeface="Times New Roman" pitchFamily="18" charset="0"/>
                  <a:cs typeface="Times New Roman" pitchFamily="18" charset="0"/>
                </a:rPr>
                <a:t>tổng</a:t>
              </a:r>
              <a:r>
                <a:rPr lang="en-US" sz="3200" dirty="0">
                  <a:solidFill>
                    <a:schemeClr val="tx1">
                      <a:lumMod val="75000"/>
                    </a:schemeClr>
                  </a:solidFill>
                  <a:latin typeface="Times New Roman" pitchFamily="18" charset="0"/>
                  <a:cs typeface="Times New Roman" pitchFamily="18" charset="0"/>
                </a:rPr>
                <a:t> </a:t>
              </a:r>
              <a:r>
                <a:rPr lang="en-US" sz="3200" dirty="0" err="1">
                  <a:solidFill>
                    <a:schemeClr val="tx1">
                      <a:lumMod val="75000"/>
                    </a:schemeClr>
                  </a:solidFill>
                  <a:latin typeface="Times New Roman" pitchFamily="18" charset="0"/>
                  <a:cs typeface="Times New Roman" pitchFamily="18" charset="0"/>
                </a:rPr>
                <a:t>của</a:t>
              </a:r>
              <a:r>
                <a:rPr lang="en-US" sz="3200" dirty="0">
                  <a:solidFill>
                    <a:schemeClr val="tx1">
                      <a:lumMod val="75000"/>
                    </a:schemeClr>
                  </a:solidFill>
                  <a:latin typeface="Times New Roman" pitchFamily="18" charset="0"/>
                  <a:cs typeface="Times New Roman" pitchFamily="18" charset="0"/>
                </a:rPr>
                <a:t> </a:t>
              </a:r>
              <a:r>
                <a:rPr lang="en-US" sz="3200" dirty="0" err="1">
                  <a:solidFill>
                    <a:schemeClr val="tx1">
                      <a:lumMod val="75000"/>
                    </a:schemeClr>
                  </a:solidFill>
                  <a:latin typeface="Times New Roman" pitchFamily="18" charset="0"/>
                  <a:cs typeface="Times New Roman" pitchFamily="18" charset="0"/>
                </a:rPr>
                <a:t>diện</a:t>
              </a:r>
              <a:r>
                <a:rPr lang="en-US" sz="3200" dirty="0">
                  <a:solidFill>
                    <a:schemeClr val="tx1">
                      <a:lumMod val="75000"/>
                    </a:schemeClr>
                  </a:solidFill>
                  <a:latin typeface="Times New Roman" pitchFamily="18" charset="0"/>
                  <a:cs typeface="Times New Roman" pitchFamily="18" charset="0"/>
                </a:rPr>
                <a:t> </a:t>
              </a:r>
              <a:r>
                <a:rPr lang="en-US" sz="3200" dirty="0" err="1">
                  <a:solidFill>
                    <a:schemeClr val="tx1">
                      <a:lumMod val="75000"/>
                    </a:schemeClr>
                  </a:solidFill>
                  <a:latin typeface="Times New Roman" pitchFamily="18" charset="0"/>
                  <a:cs typeface="Times New Roman" pitchFamily="18" charset="0"/>
                </a:rPr>
                <a:t>tích</a:t>
              </a:r>
              <a:r>
                <a:rPr lang="en-US" sz="3200" dirty="0">
                  <a:solidFill>
                    <a:schemeClr val="tx1">
                      <a:lumMod val="75000"/>
                    </a:schemeClr>
                  </a:solidFill>
                  <a:latin typeface="Times New Roman" pitchFamily="18" charset="0"/>
                  <a:cs typeface="Times New Roman" pitchFamily="18" charset="0"/>
                </a:rPr>
                <a:t> </a:t>
              </a:r>
              <a:r>
                <a:rPr lang="en-US" sz="3200" dirty="0" err="1">
                  <a:solidFill>
                    <a:schemeClr val="tx1">
                      <a:lumMod val="75000"/>
                    </a:schemeClr>
                  </a:solidFill>
                  <a:latin typeface="Times New Roman" pitchFamily="18" charset="0"/>
                  <a:cs typeface="Times New Roman" pitchFamily="18" charset="0"/>
                </a:rPr>
                <a:t>rừng</a:t>
              </a:r>
              <a:r>
                <a:rPr lang="en-US" sz="3200" dirty="0">
                  <a:solidFill>
                    <a:schemeClr val="tx1">
                      <a:lumMod val="75000"/>
                    </a:schemeClr>
                  </a:solidFill>
                  <a:latin typeface="Times New Roman" pitchFamily="18" charset="0"/>
                  <a:cs typeface="Times New Roman" pitchFamily="18" charset="0"/>
                </a:rPr>
                <a:t> </a:t>
              </a:r>
              <a:r>
                <a:rPr lang="en-US" sz="3200" dirty="0" err="1">
                  <a:solidFill>
                    <a:schemeClr val="tx1">
                      <a:lumMod val="75000"/>
                    </a:schemeClr>
                  </a:solidFill>
                  <a:latin typeface="Times New Roman" pitchFamily="18" charset="0"/>
                  <a:cs typeface="Times New Roman" pitchFamily="18" charset="0"/>
                </a:rPr>
                <a:t>bị</a:t>
              </a:r>
              <a:r>
                <a:rPr lang="en-US" sz="3200" dirty="0">
                  <a:solidFill>
                    <a:schemeClr val="tx1">
                      <a:lumMod val="75000"/>
                    </a:schemeClr>
                  </a:solidFill>
                  <a:latin typeface="Times New Roman" pitchFamily="18" charset="0"/>
                  <a:cs typeface="Times New Roman" pitchFamily="18" charset="0"/>
                </a:rPr>
                <a:t> </a:t>
              </a:r>
              <a:r>
                <a:rPr lang="en-US" sz="3200" dirty="0" err="1">
                  <a:solidFill>
                    <a:schemeClr val="tx1">
                      <a:lumMod val="75000"/>
                    </a:schemeClr>
                  </a:solidFill>
                  <a:latin typeface="Times New Roman" pitchFamily="18" charset="0"/>
                  <a:cs typeface="Times New Roman" pitchFamily="18" charset="0"/>
                </a:rPr>
                <a:t>chặt</a:t>
              </a:r>
              <a:r>
                <a:rPr lang="en-US" sz="3200" dirty="0">
                  <a:solidFill>
                    <a:schemeClr val="tx1">
                      <a:lumMod val="75000"/>
                    </a:schemeClr>
                  </a:solidFill>
                  <a:latin typeface="Times New Roman" pitchFamily="18" charset="0"/>
                  <a:cs typeface="Times New Roman" pitchFamily="18" charset="0"/>
                </a:rPr>
                <a:t> </a:t>
              </a:r>
              <a:r>
                <a:rPr lang="en-US" sz="3200" dirty="0" err="1">
                  <a:solidFill>
                    <a:schemeClr val="tx1">
                      <a:lumMod val="75000"/>
                    </a:schemeClr>
                  </a:solidFill>
                  <a:latin typeface="Times New Roman" pitchFamily="18" charset="0"/>
                  <a:cs typeface="Times New Roman" pitchFamily="18" charset="0"/>
                </a:rPr>
                <a:t>phá</a:t>
              </a:r>
              <a:r>
                <a:rPr lang="en-US" sz="3200" dirty="0">
                  <a:solidFill>
                    <a:schemeClr val="tx1">
                      <a:lumMod val="75000"/>
                    </a:schemeClr>
                  </a:solidFill>
                  <a:latin typeface="Times New Roman" pitchFamily="18" charset="0"/>
                  <a:cs typeface="Times New Roman" pitchFamily="18" charset="0"/>
                </a:rPr>
                <a:t> </a:t>
              </a:r>
              <a:r>
                <a:rPr lang="en-US" sz="3200" dirty="0" err="1">
                  <a:solidFill>
                    <a:schemeClr val="tx1">
                      <a:lumMod val="75000"/>
                    </a:schemeClr>
                  </a:solidFill>
                  <a:latin typeface="Times New Roman" pitchFamily="18" charset="0"/>
                  <a:cs typeface="Times New Roman" pitchFamily="18" charset="0"/>
                </a:rPr>
                <a:t>vào</a:t>
              </a:r>
              <a:r>
                <a:rPr lang="en-US" sz="3200" dirty="0">
                  <a:solidFill>
                    <a:schemeClr val="tx1">
                      <a:lumMod val="75000"/>
                    </a:schemeClr>
                  </a:solidFill>
                  <a:latin typeface="Times New Roman" pitchFamily="18" charset="0"/>
                  <a:cs typeface="Times New Roman" pitchFamily="18" charset="0"/>
                </a:rPr>
                <a:t> </a:t>
              </a:r>
              <a:r>
                <a:rPr lang="en-US" sz="3200" dirty="0" err="1">
                  <a:solidFill>
                    <a:schemeClr val="tx1">
                      <a:lumMod val="75000"/>
                    </a:schemeClr>
                  </a:solidFill>
                  <a:latin typeface="Times New Roman" pitchFamily="18" charset="0"/>
                  <a:cs typeface="Times New Roman" pitchFamily="18" charset="0"/>
                </a:rPr>
                <a:t>các</a:t>
              </a:r>
              <a:r>
                <a:rPr lang="en-US" sz="3200" dirty="0">
                  <a:solidFill>
                    <a:schemeClr val="tx1">
                      <a:lumMod val="75000"/>
                    </a:schemeClr>
                  </a:solidFill>
                  <a:latin typeface="Times New Roman" pitchFamily="18" charset="0"/>
                  <a:cs typeface="Times New Roman" pitchFamily="18" charset="0"/>
                </a:rPr>
                <a:t> </a:t>
              </a:r>
              <a:r>
                <a:rPr lang="en-US" sz="3200" dirty="0" err="1">
                  <a:solidFill>
                    <a:schemeClr val="tx1">
                      <a:lumMod val="75000"/>
                    </a:schemeClr>
                  </a:solidFill>
                  <a:latin typeface="Times New Roman" pitchFamily="18" charset="0"/>
                  <a:cs typeface="Times New Roman" pitchFamily="18" charset="0"/>
                </a:rPr>
                <a:t>năm</a:t>
              </a:r>
              <a:r>
                <a:rPr lang="en-US" sz="3200" dirty="0">
                  <a:solidFill>
                    <a:schemeClr val="tx1">
                      <a:lumMod val="75000"/>
                    </a:schemeClr>
                  </a:solidFill>
                  <a:latin typeface="Times New Roman" pitchFamily="18" charset="0"/>
                  <a:cs typeface="Times New Roman" pitchFamily="18" charset="0"/>
                </a:rPr>
                <a:t> </a:t>
              </a:r>
              <a:r>
                <a:rPr lang="en-US" sz="3200" dirty="0" err="1">
                  <a:solidFill>
                    <a:schemeClr val="tx1">
                      <a:lumMod val="75000"/>
                    </a:schemeClr>
                  </a:solidFill>
                  <a:latin typeface="Times New Roman" pitchFamily="18" charset="0"/>
                  <a:cs typeface="Times New Roman" pitchFamily="18" charset="0"/>
                </a:rPr>
                <a:t>đó</a:t>
              </a:r>
              <a:r>
                <a:rPr lang="en-US" sz="3200" dirty="0">
                  <a:solidFill>
                    <a:schemeClr val="tx1">
                      <a:lumMod val="75000"/>
                    </a:schemeClr>
                  </a:solidFill>
                  <a:latin typeface="Times New Roman" pitchFamily="18" charset="0"/>
                  <a:cs typeface="Times New Roman" pitchFamily="18" charset="0"/>
                </a:rPr>
                <a:t> </a:t>
              </a:r>
              <a:r>
                <a:rPr lang="en-US" sz="3200" dirty="0" err="1">
                  <a:solidFill>
                    <a:schemeClr val="tx1">
                      <a:lumMod val="75000"/>
                    </a:schemeClr>
                  </a:solidFill>
                  <a:latin typeface="Times New Roman" pitchFamily="18" charset="0"/>
                  <a:cs typeface="Times New Roman" pitchFamily="18" charset="0"/>
                </a:rPr>
                <a:t>là</a:t>
              </a:r>
              <a:r>
                <a:rPr lang="en-US" sz="3200" dirty="0">
                  <a:solidFill>
                    <a:schemeClr val="tx1">
                      <a:lumMod val="75000"/>
                    </a:schemeClr>
                  </a:solidFill>
                  <a:latin typeface="Times New Roman" pitchFamily="18" charset="0"/>
                  <a:cs typeface="Times New Roman" pitchFamily="18" charset="0"/>
                </a:rPr>
                <a:t> 54 </a:t>
              </a:r>
              <a:r>
                <a:rPr lang="en-US" sz="3200" dirty="0" err="1">
                  <a:solidFill>
                    <a:schemeClr val="tx1">
                      <a:lumMod val="75000"/>
                    </a:schemeClr>
                  </a:solidFill>
                  <a:latin typeface="Times New Roman" pitchFamily="18" charset="0"/>
                  <a:cs typeface="Times New Roman" pitchFamily="18" charset="0"/>
                </a:rPr>
                <a:t>triệu</a:t>
              </a:r>
              <a:r>
                <a:rPr lang="en-US" sz="3200" dirty="0">
                  <a:solidFill>
                    <a:schemeClr val="tx1">
                      <a:lumMod val="75000"/>
                    </a:schemeClr>
                  </a:solidFill>
                  <a:latin typeface="Times New Roman" pitchFamily="18" charset="0"/>
                  <a:cs typeface="Times New Roman" pitchFamily="18" charset="0"/>
                </a:rPr>
                <a:t> </a:t>
              </a:r>
              <a:r>
                <a:rPr lang="en-US" sz="3200">
                  <a:solidFill>
                    <a:schemeClr val="tx1">
                      <a:lumMod val="75000"/>
                    </a:schemeClr>
                  </a:solidFill>
                  <a:latin typeface="Times New Roman" pitchFamily="18" charset="0"/>
                  <a:cs typeface="Times New Roman" pitchFamily="18" charset="0"/>
                </a:rPr>
                <a:t>ha.</a:t>
              </a:r>
              <a:endParaRPr lang="en-US" sz="3200" dirty="0">
                <a:solidFill>
                  <a:schemeClr val="tx1">
                    <a:lumMod val="75000"/>
                  </a:schemeClr>
                </a:solidFill>
                <a:latin typeface="Times New Roman" pitchFamily="18" charset="0"/>
                <a:cs typeface="Times New Roman" pitchFamily="18" charset="0"/>
              </a:endParaRPr>
            </a:p>
          </p:txBody>
        </p:sp>
        <p:sp>
          <p:nvSpPr>
            <p:cNvPr id="13" name="tu nhien moi truong"/>
            <p:cNvSpPr/>
            <p:nvPr/>
          </p:nvSpPr>
          <p:spPr>
            <a:xfrm>
              <a:off x="2159289" y="4654819"/>
              <a:ext cx="3972977" cy="584775"/>
            </a:xfrm>
            <a:prstGeom prst="rect">
              <a:avLst/>
            </a:prstGeom>
            <a:solidFill>
              <a:srgbClr val="FFFF00"/>
            </a:solidFill>
          </p:spPr>
          <p:txBody>
            <a:bodyPr wrap="none">
              <a:spAutoFit/>
            </a:bodyPr>
            <a:lstStyle/>
            <a:p>
              <a:pPr algn="ctr"/>
              <a:r>
                <a:rPr lang="en-US" sz="3200" b="1">
                  <a:solidFill>
                    <a:srgbClr val="FF0000"/>
                  </a:solidFill>
                  <a:latin typeface="Times New Roman" pitchFamily="18" charset="0"/>
                  <a:cs typeface="Times New Roman" pitchFamily="18" charset="0"/>
                </a:rPr>
                <a:t>Tự nhiên - môi trường</a:t>
              </a:r>
              <a:endParaRPr lang="en-US" sz="3200" b="1" dirty="0">
                <a:solidFill>
                  <a:srgbClr val="FF0000"/>
                </a:solidFill>
                <a:latin typeface="Times New Roman" pitchFamily="18" charset="0"/>
                <a:cs typeface="Times New Roman" pitchFamily="18" charset="0"/>
              </a:endParaRPr>
            </a:p>
          </p:txBody>
        </p:sp>
      </p:grpSp>
      <p:grpSp>
        <p:nvGrpSpPr>
          <p:cNvPr id="15" name="Group 14"/>
          <p:cNvGrpSpPr/>
          <p:nvPr/>
        </p:nvGrpSpPr>
        <p:grpSpPr>
          <a:xfrm>
            <a:off x="438147" y="98914"/>
            <a:ext cx="17526742" cy="1717342"/>
            <a:chOff x="881001" y="155161"/>
            <a:chExt cx="17031441" cy="1717342"/>
          </a:xfrm>
        </p:grpSpPr>
        <p:sp>
          <p:nvSpPr>
            <p:cNvPr id="7" name="Rectangle 6"/>
            <p:cNvSpPr/>
            <p:nvPr/>
          </p:nvSpPr>
          <p:spPr>
            <a:xfrm>
              <a:off x="8331386" y="155161"/>
              <a:ext cx="1740265" cy="584775"/>
            </a:xfrm>
            <a:prstGeom prst="rect">
              <a:avLst/>
            </a:prstGeom>
            <a:solidFill>
              <a:srgbClr val="FFFF00"/>
            </a:solidFill>
          </p:spPr>
          <p:txBody>
            <a:bodyPr wrap="none">
              <a:spAutoFit/>
            </a:bodyPr>
            <a:lstStyle/>
            <a:p>
              <a:pPr algn="ctr"/>
              <a:r>
                <a:rPr lang="en-US" sz="3200" b="1">
                  <a:solidFill>
                    <a:srgbClr val="FF0000"/>
                  </a:solidFill>
                  <a:latin typeface="Times New Roman" pitchFamily="18" charset="0"/>
                  <a:cs typeface="Times New Roman" pitchFamily="18" charset="0"/>
                </a:rPr>
                <a:t>Hình học</a:t>
              </a:r>
              <a:endParaRPr lang="en-US" sz="3200" b="1" dirty="0">
                <a:solidFill>
                  <a:srgbClr val="FF0000"/>
                </a:solidFill>
                <a:latin typeface="Times New Roman" pitchFamily="18" charset="0"/>
                <a:cs typeface="Times New Roman" pitchFamily="18" charset="0"/>
              </a:endParaRPr>
            </a:p>
          </p:txBody>
        </p:sp>
        <p:sp>
          <p:nvSpPr>
            <p:cNvPr id="8" name="hinh hoc"/>
            <p:cNvSpPr/>
            <p:nvPr/>
          </p:nvSpPr>
          <p:spPr>
            <a:xfrm>
              <a:off x="881001" y="795285"/>
              <a:ext cx="17031441" cy="1077218"/>
            </a:xfrm>
            <a:prstGeom prst="rect">
              <a:avLst/>
            </a:prstGeom>
            <a:solidFill>
              <a:srgbClr val="66FFFF"/>
            </a:solidFill>
          </p:spPr>
          <p:txBody>
            <a:bodyPr wrap="square">
              <a:spAutoFit/>
            </a:bodyPr>
            <a:lstStyle/>
            <a:p>
              <a:r>
                <a:rPr lang="en-US" sz="3200">
                  <a:solidFill>
                    <a:srgbClr val="212529"/>
                  </a:solidFill>
                  <a:latin typeface="Times New Roman" panose="02020603050405020304" pitchFamily="18" charset="0"/>
                  <a:cs typeface="Times New Roman" panose="02020603050405020304" pitchFamily="18" charset="0"/>
                </a:rPr>
                <a:t>Các cạnh của một tam giác có độ dài tỉ lệ với các số 3; 5; 7. Tính độ dài mỗi cạnh của tam giác, biết chu vi của nó bằng 40,5 cm.</a:t>
              </a:r>
              <a:endParaRPr lang="en-US" sz="320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3107484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2" restart="whenNotActive" fill="hold" evtFilter="cancelBubble" nodeType="interactiveSeq">
                <p:stCondLst>
                  <p:cond evt="onClick" delay="0">
                    <p:tgtEl>
                      <p:spTgt spid="18"/>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43922273"/>
              </p:ext>
            </p:extLst>
          </p:nvPr>
        </p:nvGraphicFramePr>
        <p:xfrm>
          <a:off x="380999" y="763641"/>
          <a:ext cx="17526001" cy="9287139"/>
        </p:xfrm>
        <a:graphic>
          <a:graphicData uri="http://schemas.openxmlformats.org/drawingml/2006/table">
            <a:tbl>
              <a:tblPr firstRow="1" bandRow="1">
                <a:effectLst>
                  <a:outerShdw blurRad="381000" dist="304800" dir="5400000" sx="73000" sy="73000" algn="ctr" rotWithShape="0">
                    <a:srgbClr val="05015F"/>
                  </a:outerShdw>
                </a:effectLst>
                <a:tableStyleId>{5C22544A-7EE6-4342-B048-85BDC9FD1C3A}</a:tableStyleId>
              </a:tblPr>
              <a:tblGrid>
                <a:gridCol w="8534401">
                  <a:extLst>
                    <a:ext uri="{9D8B030D-6E8A-4147-A177-3AD203B41FA5}">
                      <a16:colId xmlns:a16="http://schemas.microsoft.com/office/drawing/2014/main" val="20000"/>
                    </a:ext>
                  </a:extLst>
                </a:gridCol>
                <a:gridCol w="7581697">
                  <a:extLst>
                    <a:ext uri="{9D8B030D-6E8A-4147-A177-3AD203B41FA5}">
                      <a16:colId xmlns:a16="http://schemas.microsoft.com/office/drawing/2014/main" val="20001"/>
                    </a:ext>
                  </a:extLst>
                </a:gridCol>
                <a:gridCol w="1409903">
                  <a:extLst>
                    <a:ext uri="{9D8B030D-6E8A-4147-A177-3AD203B41FA5}">
                      <a16:colId xmlns:a16="http://schemas.microsoft.com/office/drawing/2014/main" val="20002"/>
                    </a:ext>
                  </a:extLst>
                </a:gridCol>
              </a:tblGrid>
              <a:tr h="620216">
                <a:tc>
                  <a:txBody>
                    <a:bodyPr/>
                    <a:lstStyle/>
                    <a:p>
                      <a:pPr algn="ctr"/>
                      <a:r>
                        <a:rPr lang="en-US" sz="3200">
                          <a:solidFill>
                            <a:srgbClr val="FF0000"/>
                          </a:solidFill>
                          <a:latin typeface="Times New Roman" panose="02020603050405020304" pitchFamily="18" charset="0"/>
                          <a:cs typeface="Times New Roman" panose="02020603050405020304" pitchFamily="18" charset="0"/>
                        </a:rPr>
                        <a:t>CHỦ</a:t>
                      </a:r>
                      <a:r>
                        <a:rPr lang="en-US" sz="3200" baseline="0">
                          <a:solidFill>
                            <a:srgbClr val="FF0000"/>
                          </a:solidFill>
                          <a:latin typeface="Times New Roman" panose="02020603050405020304" pitchFamily="18" charset="0"/>
                          <a:cs typeface="Times New Roman" panose="02020603050405020304" pitchFamily="18" charset="0"/>
                        </a:rPr>
                        <a:t> ĐỀ</a:t>
                      </a:r>
                      <a:r>
                        <a:rPr lang="en-US" sz="3200">
                          <a:solidFill>
                            <a:srgbClr val="FF0000"/>
                          </a:solidFill>
                          <a:latin typeface="Times New Roman" panose="02020603050405020304" pitchFamily="18" charset="0"/>
                          <a:cs typeface="Times New Roman" panose="02020603050405020304" pitchFamily="18" charset="0"/>
                        </a:rPr>
                        <a:t>:</a:t>
                      </a:r>
                      <a:r>
                        <a:rPr lang="en-US" sz="3200" baseline="0">
                          <a:solidFill>
                            <a:srgbClr val="FF0000"/>
                          </a:solidFill>
                          <a:latin typeface="Times New Roman" panose="02020603050405020304" pitchFamily="18" charset="0"/>
                          <a:cs typeface="Times New Roman" panose="02020603050405020304" pitchFamily="18" charset="0"/>
                        </a:rPr>
                        <a:t> TỰ NHIÊN – MÔI TRƯỜNG</a:t>
                      </a:r>
                      <a:endParaRPr lang="en-US" sz="3200">
                        <a:solidFill>
                          <a:srgbClr val="FF0000"/>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a:solidFill>
                            <a:srgbClr val="FF0000"/>
                          </a:solidFill>
                          <a:latin typeface="Times New Roman" panose="02020603050405020304" pitchFamily="18" charset="0"/>
                          <a:cs typeface="Times New Roman" panose="02020603050405020304" pitchFamily="18" charset="0"/>
                        </a:rPr>
                        <a:t>CHỦ</a:t>
                      </a:r>
                      <a:r>
                        <a:rPr lang="en-US" sz="3200" baseline="0">
                          <a:solidFill>
                            <a:srgbClr val="FF0000"/>
                          </a:solidFill>
                          <a:latin typeface="Times New Roman" panose="02020603050405020304" pitchFamily="18" charset="0"/>
                          <a:cs typeface="Times New Roman" panose="02020603050405020304" pitchFamily="18" charset="0"/>
                        </a:rPr>
                        <a:t> ĐỀ</a:t>
                      </a:r>
                      <a:r>
                        <a:rPr lang="en-US" sz="3200">
                          <a:solidFill>
                            <a:srgbClr val="FF0000"/>
                          </a:solidFill>
                          <a:latin typeface="Times New Roman" panose="02020603050405020304" pitchFamily="18" charset="0"/>
                          <a:cs typeface="Times New Roman" panose="02020603050405020304" pitchFamily="18" charset="0"/>
                        </a:rPr>
                        <a:t>:</a:t>
                      </a:r>
                      <a:r>
                        <a:rPr lang="en-US" sz="3200" baseline="0">
                          <a:solidFill>
                            <a:srgbClr val="FF0000"/>
                          </a:solidFill>
                          <a:latin typeface="Times New Roman" panose="02020603050405020304" pitchFamily="18" charset="0"/>
                          <a:cs typeface="Times New Roman" panose="02020603050405020304" pitchFamily="18" charset="0"/>
                        </a:rPr>
                        <a:t> GIAO THÔNG</a:t>
                      </a:r>
                      <a:endParaRPr lang="en-US" sz="320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a:solidFill>
                            <a:srgbClr val="FF0000"/>
                          </a:solidFill>
                          <a:latin typeface="Times New Roman" panose="02020603050405020304" pitchFamily="18" charset="0"/>
                          <a:cs typeface="Times New Roman" panose="02020603050405020304" pitchFamily="18" charset="0"/>
                        </a:rPr>
                        <a:t>ĐIỂM</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0"/>
                  </a:ext>
                </a:extLst>
              </a:tr>
              <a:tr h="115183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a:solidFill>
                            <a:schemeClr val="tx1"/>
                          </a:solidFill>
                          <a:latin typeface="Times New Roman" pitchFamily="18" charset="0"/>
                          <a:cs typeface="Times New Roman" pitchFamily="18" charset="0"/>
                        </a:rPr>
                        <a:t>Gọi diện tích rừng bị chặt phá vào các năm 2010, 2015, 2020  lần lượt  là x, y, z (triệu ha)</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i="0" u="none" strike="noStrike" cap="none" normalizeH="0" baseline="0">
                          <a:ln>
                            <a:noFill/>
                          </a:ln>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Số</a:t>
                      </a:r>
                      <a:r>
                        <a:rPr kumimoji="0" lang="en-US" sz="3200" i="0" u="none" strike="noStrike" cap="none" normalizeH="0">
                          <a:ln>
                            <a:noFill/>
                          </a:ln>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vụ tai nạn giao thông ở nước ta năm 2015; 2017;2019 lần lượt là</a:t>
                      </a:r>
                      <a:r>
                        <a:rPr kumimoji="0" lang="en-US" sz="3200" i="0" u="none" strike="noStrike" cap="none" normalizeH="0" baseline="0">
                          <a:ln>
                            <a:noFill/>
                          </a:ln>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x, y, z (vụ)</a:t>
                      </a: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2,0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1"/>
                  </a:ext>
                </a:extLst>
              </a:tr>
              <a:tr h="620216">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a:solidFill>
                            <a:schemeClr val="tx1"/>
                          </a:solidFill>
                          <a:latin typeface="Times New Roman" pitchFamily="18" charset="0"/>
                          <a:cs typeface="Times New Roman" pitchFamily="18" charset="0"/>
                        </a:rPr>
                        <a:t>(Điều</a:t>
                      </a:r>
                      <a:r>
                        <a:rPr lang="en-US" sz="3200" baseline="0">
                          <a:solidFill>
                            <a:schemeClr val="tx1"/>
                          </a:solidFill>
                          <a:latin typeface="Times New Roman" pitchFamily="18" charset="0"/>
                          <a:cs typeface="Times New Roman" pitchFamily="18" charset="0"/>
                        </a:rPr>
                        <a:t> kiện </a:t>
                      </a:r>
                      <a:r>
                        <a:rPr lang="en-US" sz="3200">
                          <a:solidFill>
                            <a:schemeClr val="tx1"/>
                          </a:solidFill>
                          <a:latin typeface="Times New Roman" pitchFamily="18" charset="0"/>
                          <a:cs typeface="Times New Roman" pitchFamily="18" charset="0"/>
                        </a:rPr>
                        <a:t>x &gt; 0, y &gt; 0, z &gt; 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a:solidFill>
                            <a:schemeClr val="tx1"/>
                          </a:solidFill>
                          <a:latin typeface="Times New Roman" pitchFamily="18" charset="0"/>
                          <a:cs typeface="Times New Roman" pitchFamily="18" charset="0"/>
                        </a:rPr>
                        <a:t>(Điều</a:t>
                      </a:r>
                      <a:r>
                        <a:rPr lang="en-US" sz="3200" baseline="0">
                          <a:solidFill>
                            <a:schemeClr val="tx1"/>
                          </a:solidFill>
                          <a:latin typeface="Times New Roman" pitchFamily="18" charset="0"/>
                          <a:cs typeface="Times New Roman" pitchFamily="18" charset="0"/>
                        </a:rPr>
                        <a:t> kiện x, y, z            )</a:t>
                      </a:r>
                      <a:endParaRPr lang="en-US" sz="320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2"/>
                  </a:ext>
                </a:extLst>
              </a:tr>
              <a:tr h="1060880">
                <a:tc>
                  <a:txBody>
                    <a:bodyPr/>
                    <a:lstStyle/>
                    <a:p>
                      <a:pPr algn="l"/>
                      <a:r>
                        <a:rPr lang="en-US" sz="3200">
                          <a:solidFill>
                            <a:schemeClr val="tx1"/>
                          </a:solidFill>
                          <a:latin typeface="Times New Roman" panose="02020603050405020304" pitchFamily="18" charset="0"/>
                          <a:cs typeface="Times New Roman" panose="02020603050405020304" pitchFamily="18" charset="0"/>
                        </a:rPr>
                        <a:t>Theo đề</a:t>
                      </a:r>
                      <a:r>
                        <a:rPr lang="en-US" sz="3200" baseline="0">
                          <a:solidFill>
                            <a:schemeClr val="tx1"/>
                          </a:solidFill>
                          <a:latin typeface="Times New Roman" panose="02020603050405020304" pitchFamily="18" charset="0"/>
                          <a:cs typeface="Times New Roman" panose="02020603050405020304" pitchFamily="18" charset="0"/>
                        </a:rPr>
                        <a:t> bài ta có: </a:t>
                      </a: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l"/>
                      <a:r>
                        <a:rPr lang="en-US" sz="3200">
                          <a:solidFill>
                            <a:schemeClr val="tx1"/>
                          </a:solidFill>
                          <a:latin typeface="Times New Roman" panose="02020603050405020304" pitchFamily="18" charset="0"/>
                          <a:cs typeface="Times New Roman" panose="02020603050405020304" pitchFamily="18" charset="0"/>
                        </a:rPr>
                        <a:t>Theo đề</a:t>
                      </a:r>
                      <a:r>
                        <a:rPr lang="en-US" sz="3200" baseline="0">
                          <a:solidFill>
                            <a:schemeClr val="tx1"/>
                          </a:solidFill>
                          <a:latin typeface="Times New Roman" panose="02020603050405020304" pitchFamily="18" charset="0"/>
                          <a:cs typeface="Times New Roman" panose="02020603050405020304" pitchFamily="18" charset="0"/>
                        </a:rPr>
                        <a:t> bài ta có:</a:t>
                      </a:r>
                    </a:p>
                    <a:p>
                      <a:pPr algn="l"/>
                      <a:r>
                        <a:rPr lang="en-US" sz="3200" baseline="0">
                          <a:solidFill>
                            <a:schemeClr val="tx1"/>
                          </a:solidFill>
                          <a:latin typeface="Times New Roman" panose="02020603050405020304" pitchFamily="18" charset="0"/>
                          <a:cs typeface="Times New Roman" panose="02020603050405020304" pitchFamily="18" charset="0"/>
                        </a:rPr>
                        <a:t>               ;             suy ra </a:t>
                      </a:r>
                    </a:p>
                    <a:p>
                      <a:pPr algn="l"/>
                      <a:r>
                        <a:rPr lang="en-US" sz="3200">
                          <a:solidFill>
                            <a:schemeClr val="tx1"/>
                          </a:solidFill>
                          <a:latin typeface="Times New Roman" panose="02020603050405020304" pitchFamily="18" charset="0"/>
                          <a:cs typeface="Times New Roman" panose="020206030504050203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3"/>
                  </a:ext>
                </a:extLst>
              </a:tr>
              <a:tr h="620216">
                <a:tc>
                  <a:txBody>
                    <a:bodyPr/>
                    <a:lstStyle/>
                    <a:p>
                      <a:pPr algn="l"/>
                      <a:r>
                        <a:rPr lang="en-US" sz="3200">
                          <a:solidFill>
                            <a:schemeClr val="tx1"/>
                          </a:solidFill>
                          <a:latin typeface="Times New Roman" panose="02020603050405020304" pitchFamily="18" charset="0"/>
                          <a:cs typeface="Times New Roman" panose="02020603050405020304" pitchFamily="18" charset="0"/>
                        </a:rPr>
                        <a:t>Và</a:t>
                      </a:r>
                      <a:r>
                        <a:rPr lang="en-US" sz="3200" baseline="0">
                          <a:solidFill>
                            <a:schemeClr val="tx1"/>
                          </a:solidFill>
                          <a:latin typeface="Times New Roman" panose="02020603050405020304" pitchFamily="18" charset="0"/>
                          <a:cs typeface="Times New Roman" panose="02020603050405020304" pitchFamily="18" charset="0"/>
                        </a:rPr>
                        <a:t> x+ y + z = 54</a:t>
                      </a: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l"/>
                      <a:r>
                        <a:rPr lang="en-US" sz="3200">
                          <a:solidFill>
                            <a:schemeClr val="tx1"/>
                          </a:solidFill>
                          <a:latin typeface="Times New Roman" panose="02020603050405020304" pitchFamily="18" charset="0"/>
                          <a:cs typeface="Times New Roman" panose="02020603050405020304" pitchFamily="18" charset="0"/>
                        </a:rPr>
                        <a:t>Và</a:t>
                      </a:r>
                      <a:r>
                        <a:rPr lang="en-US" sz="3200" baseline="0">
                          <a:solidFill>
                            <a:schemeClr val="tx1"/>
                          </a:solidFill>
                          <a:latin typeface="Times New Roman" panose="02020603050405020304" pitchFamily="18" charset="0"/>
                          <a:cs typeface="Times New Roman" panose="02020603050405020304" pitchFamily="18" charset="0"/>
                        </a:rPr>
                        <a:t>  x + y + z = 23100</a:t>
                      </a: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4"/>
                  </a:ext>
                </a:extLst>
              </a:tr>
              <a:tr h="1550516">
                <a:tc>
                  <a:txBody>
                    <a:bodyPr/>
                    <a:lstStyle/>
                    <a:p>
                      <a:pPr marL="0" marR="0" indent="0" algn="l" defTabSz="914400" rtl="0" eaLnBrk="1" fontAlgn="auto" latinLnBrk="0" hangingPunct="1">
                        <a:lnSpc>
                          <a:spcPct val="100000"/>
                        </a:lnSpc>
                        <a:spcBef>
                          <a:spcPts val="0"/>
                        </a:spcBef>
                        <a:spcAft>
                          <a:spcPts val="0"/>
                        </a:spcAft>
                        <a:buClr>
                          <a:srgbClr val="000000"/>
                        </a:buClr>
                        <a:buSzTx/>
                        <a:buFontTx/>
                        <a:buNone/>
                        <a:tabLst/>
                        <a:defRPr/>
                      </a:pPr>
                      <a:r>
                        <a:rPr lang="en-US" sz="3200">
                          <a:solidFill>
                            <a:schemeClr val="tx1"/>
                          </a:solidFill>
                          <a:latin typeface="Times New Roman" pitchFamily="18" charset="0"/>
                          <a:cs typeface="Times New Roman" pitchFamily="18" charset="0"/>
                        </a:rPr>
                        <a:t>Theo tính chất của dãy tỉ số bằng nhau ta có: </a:t>
                      </a:r>
                    </a:p>
                    <a:p>
                      <a:pPr marL="0" indent="0" algn="l">
                        <a:buFontTx/>
                        <a:buNone/>
                      </a:pP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Tx/>
                        <a:buNone/>
                        <a:tabLst/>
                        <a:defRPr/>
                      </a:pPr>
                      <a:r>
                        <a:rPr lang="en-US" sz="3200">
                          <a:solidFill>
                            <a:schemeClr val="tx1"/>
                          </a:solidFill>
                          <a:latin typeface="Times New Roman" pitchFamily="18" charset="0"/>
                          <a:cs typeface="Times New Roman" pitchFamily="18" charset="0"/>
                        </a:rPr>
                        <a:t>Theo tính chất của dãy tỉ số bằng nhau ta có: </a:t>
                      </a:r>
                    </a:p>
                    <a:p>
                      <a:pPr marL="0" indent="0" algn="l">
                        <a:buFontTx/>
                        <a:buNone/>
                      </a:pP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endParaRPr lang="en-US" sz="3200" b="1">
                        <a:solidFill>
                          <a:srgbClr val="FF0000"/>
                        </a:solidFill>
                        <a:latin typeface="Times New Roman" panose="02020603050405020304" pitchFamily="18" charset="0"/>
                        <a:cs typeface="Times New Roman" panose="02020603050405020304" pitchFamily="18" charset="0"/>
                      </a:endParaRPr>
                    </a:p>
                    <a:p>
                      <a:pPr algn="ctr"/>
                      <a:r>
                        <a:rPr lang="en-US" sz="3200" b="1">
                          <a:solidFill>
                            <a:srgbClr val="FF0000"/>
                          </a:solidFill>
                          <a:latin typeface="Times New Roman" panose="02020603050405020304" pitchFamily="18" charset="0"/>
                          <a:cs typeface="Times New Roman" panose="02020603050405020304" pitchFamily="18" charset="0"/>
                        </a:rPr>
                        <a:t>2,0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5"/>
                  </a:ext>
                </a:extLst>
              </a:tr>
              <a:tr h="1615185">
                <a:tc>
                  <a:txBody>
                    <a:bodyPr/>
                    <a:lstStyle/>
                    <a:p>
                      <a:pPr marL="0" indent="0" algn="l">
                        <a:buFontTx/>
                        <a:buNone/>
                      </a:pPr>
                      <a:r>
                        <a:rPr lang="en-US" sz="3200">
                          <a:solidFill>
                            <a:schemeClr val="tx1"/>
                          </a:solidFill>
                          <a:latin typeface="Times New Roman" panose="02020603050405020304" pitchFamily="18" charset="0"/>
                          <a:cs typeface="Times New Roman" panose="02020603050405020304" pitchFamily="18" charset="0"/>
                        </a:rPr>
                        <a:t>Suy ra:                        (TMĐK)</a:t>
                      </a:r>
                    </a:p>
                    <a:p>
                      <a:pPr marL="0" indent="0" algn="l">
                        <a:buFontTx/>
                        <a:buNone/>
                      </a:pPr>
                      <a:r>
                        <a:rPr lang="en-US" sz="3200">
                          <a:solidFill>
                            <a:schemeClr val="tx1"/>
                          </a:solidFill>
                          <a:latin typeface="Times New Roman" panose="02020603050405020304" pitchFamily="18" charset="0"/>
                          <a:cs typeface="Times New Roman" panose="02020603050405020304" pitchFamily="18" charset="0"/>
                        </a:rPr>
                        <a:t>                                    (TMĐK)</a:t>
                      </a:r>
                    </a:p>
                    <a:p>
                      <a:pPr marL="0" indent="0" algn="l">
                        <a:buFontTx/>
                        <a:buNone/>
                      </a:pPr>
                      <a:r>
                        <a:rPr lang="en-US" sz="3200">
                          <a:solidFill>
                            <a:schemeClr val="tx1"/>
                          </a:solidFill>
                          <a:latin typeface="Times New Roman" panose="02020603050405020304" pitchFamily="18" charset="0"/>
                          <a:cs typeface="Times New Roman" panose="02020603050405020304" pitchFamily="18" charset="0"/>
                        </a:rPr>
                        <a:t>                                     (TMĐK)</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marL="0" indent="0" algn="l">
                        <a:buFontTx/>
                        <a:buNone/>
                      </a:pPr>
                      <a:r>
                        <a:rPr lang="en-US" sz="3200">
                          <a:solidFill>
                            <a:schemeClr val="tx1"/>
                          </a:solidFill>
                          <a:latin typeface="Times New Roman" panose="02020603050405020304" pitchFamily="18" charset="0"/>
                          <a:cs typeface="Times New Roman" panose="02020603050405020304" pitchFamily="18" charset="0"/>
                        </a:rPr>
                        <a:t>Suy ra:                                 (TMĐK)</a:t>
                      </a:r>
                    </a:p>
                    <a:p>
                      <a:pPr marL="0" indent="0" algn="l">
                        <a:buFontTx/>
                        <a:buNone/>
                      </a:pPr>
                      <a:r>
                        <a:rPr lang="en-US" sz="3200" baseline="0">
                          <a:solidFill>
                            <a:schemeClr val="tx1"/>
                          </a:solidFill>
                          <a:latin typeface="Times New Roman" panose="02020603050405020304" pitchFamily="18" charset="0"/>
                          <a:cs typeface="Times New Roman" panose="02020603050405020304" pitchFamily="18" charset="0"/>
                        </a:rPr>
                        <a:t>                                             (TMĐK)</a:t>
                      </a:r>
                    </a:p>
                    <a:p>
                      <a:pPr marL="0" indent="0" algn="l">
                        <a:buFontTx/>
                        <a:buNone/>
                      </a:pPr>
                      <a:r>
                        <a:rPr lang="en-US" sz="3200" baseline="0">
                          <a:solidFill>
                            <a:schemeClr val="tx1"/>
                          </a:solidFill>
                          <a:latin typeface="Times New Roman" panose="02020603050405020304" pitchFamily="18" charset="0"/>
                          <a:cs typeface="Times New Roman" panose="02020603050405020304" pitchFamily="18" charset="0"/>
                        </a:rPr>
                        <a:t>                                              (TMĐK)</a:t>
                      </a: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endParaRPr lang="en-US" sz="3200" b="1">
                        <a:solidFill>
                          <a:srgbClr val="FF0000"/>
                        </a:solidFill>
                        <a:latin typeface="Times New Roman" panose="02020603050405020304" pitchFamily="18" charset="0"/>
                        <a:cs typeface="Times New Roman" panose="02020603050405020304" pitchFamily="18" charset="0"/>
                      </a:endParaRPr>
                    </a:p>
                    <a:p>
                      <a:pPr algn="ctr"/>
                      <a:r>
                        <a:rPr lang="en-US" sz="3200" b="1">
                          <a:solidFill>
                            <a:srgbClr val="FF0000"/>
                          </a:solidFill>
                          <a:latin typeface="Times New Roman" panose="02020603050405020304" pitchFamily="18" charset="0"/>
                          <a:cs typeface="Times New Roman" panose="02020603050405020304" pitchFamily="18" charset="0"/>
                        </a:rPr>
                        <a:t>2,0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6"/>
                  </a:ext>
                </a:extLst>
              </a:tr>
              <a:tr h="1550516">
                <a:tc>
                  <a:txBody>
                    <a:bodyPr/>
                    <a:lstStyle/>
                    <a:p>
                      <a:pPr marL="0" marR="0" indent="0" algn="l" defTabSz="914400" rtl="0" eaLnBrk="1" fontAlgn="auto" latinLnBrk="0" hangingPunct="1">
                        <a:lnSpc>
                          <a:spcPct val="100000"/>
                        </a:lnSpc>
                        <a:spcBef>
                          <a:spcPts val="0"/>
                        </a:spcBef>
                        <a:spcAft>
                          <a:spcPts val="0"/>
                        </a:spcAft>
                        <a:buClr>
                          <a:srgbClr val="000000"/>
                        </a:buClr>
                        <a:buSzTx/>
                        <a:buFontTx/>
                        <a:buNone/>
                        <a:tabLst/>
                        <a:defRPr/>
                      </a:pPr>
                      <a:r>
                        <a:rPr lang="en-US" sz="3200">
                          <a:latin typeface="Times New Roman" pitchFamily="18" charset="0"/>
                          <a:cs typeface="Times New Roman" pitchFamily="18" charset="0"/>
                        </a:rPr>
                        <a:t>Vậy diện tích rừng bị chặt phá vào các năm 2010, 2015, 2020  lần lượt  là: 16 (triệu ha); 18 triệu ha); 20 (triệu ha)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3200" i="0" u="none" strike="noStrike" cap="none" normalizeH="0" baseline="0">
                          <a:ln>
                            <a:noFill/>
                          </a:ln>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Số</a:t>
                      </a:r>
                      <a:r>
                        <a:rPr kumimoji="0" lang="en-US" sz="3200" i="0" u="none" strike="noStrike" cap="none" normalizeH="0">
                          <a:ln>
                            <a:noFill/>
                          </a:ln>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vụ tai nạn giao thông ở nước ta năm 2015; 2017;2019 lần lượt là</a:t>
                      </a:r>
                      <a:r>
                        <a:rPr kumimoji="0" lang="en-US" sz="3200" i="0" u="none" strike="noStrike" cap="none" normalizeH="0" baseline="0">
                          <a:ln>
                            <a:noFill/>
                          </a:ln>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4200(vụ); 8400 (vụ);10500 (vụ)</a:t>
                      </a:r>
                      <a:endParaRPr lang="en-US" sz="320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7"/>
                  </a:ext>
                </a:extLst>
              </a:tr>
            </a:tbl>
          </a:graphicData>
        </a:graphic>
      </p:graphicFrame>
      <p:sp>
        <p:nvSpPr>
          <p:cNvPr id="5" name="TextBox 4"/>
          <p:cNvSpPr txBox="1"/>
          <p:nvPr/>
        </p:nvSpPr>
        <p:spPr>
          <a:xfrm>
            <a:off x="7010400" y="90407"/>
            <a:ext cx="4800600" cy="646331"/>
          </a:xfrm>
          <a:prstGeom prst="rect">
            <a:avLst/>
          </a:prstGeom>
          <a:solidFill>
            <a:srgbClr val="FFFF00"/>
          </a:solidFill>
        </p:spPr>
        <p:txBody>
          <a:bodyPr wrap="square" rtlCol="0">
            <a:spAutoFit/>
          </a:bodyPr>
          <a:lstStyle/>
          <a:p>
            <a:pPr algn="ctr"/>
            <a:r>
              <a:rPr lang="en-US" sz="3600" b="1">
                <a:solidFill>
                  <a:srgbClr val="FF0000"/>
                </a:solidFill>
              </a:rPr>
              <a:t>HƯỚNG DẪN CHẤM</a:t>
            </a:r>
          </a:p>
        </p:txBody>
      </p:sp>
      <p:pic>
        <p:nvPicPr>
          <p:cNvPr id="6" name="3 ph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896945" y="-27214"/>
            <a:ext cx="1358397" cy="763952"/>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1654868580"/>
              </p:ext>
            </p:extLst>
          </p:nvPr>
        </p:nvGraphicFramePr>
        <p:xfrm>
          <a:off x="3930602" y="3086100"/>
          <a:ext cx="2142379" cy="1165153"/>
        </p:xfrm>
        <a:graphic>
          <a:graphicData uri="http://schemas.openxmlformats.org/presentationml/2006/ole">
            <mc:AlternateContent xmlns:mc="http://schemas.openxmlformats.org/markup-compatibility/2006">
              <mc:Choice xmlns:v="urn:schemas-microsoft-com:vml" Requires="v">
                <p:oleObj name="Equation" r:id="rId5" imgW="723600" imgH="393480" progId="Equation.DSMT4">
                  <p:embed/>
                </p:oleObj>
              </mc:Choice>
              <mc:Fallback>
                <p:oleObj name="Equation" r:id="rId5" imgW="723600" imgH="393480" progId="Equation.DSMT4">
                  <p:embed/>
                  <p:pic>
                    <p:nvPicPr>
                      <p:cNvPr id="0" name=""/>
                      <p:cNvPicPr/>
                      <p:nvPr/>
                    </p:nvPicPr>
                    <p:blipFill>
                      <a:blip r:embed="rId6"/>
                      <a:stretch>
                        <a:fillRect/>
                      </a:stretch>
                    </p:blipFill>
                    <p:spPr>
                      <a:xfrm>
                        <a:off x="3930602" y="3086100"/>
                        <a:ext cx="2142379" cy="1165153"/>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721430571"/>
              </p:ext>
            </p:extLst>
          </p:nvPr>
        </p:nvGraphicFramePr>
        <p:xfrm>
          <a:off x="1690275" y="5911993"/>
          <a:ext cx="6675437" cy="1003300"/>
        </p:xfrm>
        <a:graphic>
          <a:graphicData uri="http://schemas.openxmlformats.org/presentationml/2006/ole">
            <mc:AlternateContent xmlns:mc="http://schemas.openxmlformats.org/markup-compatibility/2006">
              <mc:Choice xmlns:v="urn:schemas-microsoft-com:vml" Requires="v">
                <p:oleObj name="Equation" r:id="rId7" imgW="6675268" imgH="1002956" progId="Equation.DSMT4">
                  <p:embed/>
                </p:oleObj>
              </mc:Choice>
              <mc:Fallback>
                <p:oleObj name="Equation" r:id="rId7" imgW="6675268" imgH="1002956" progId="Equation.DSMT4">
                  <p:embed/>
                  <p:pic>
                    <p:nvPicPr>
                      <p:cNvPr id="0" name=""/>
                      <p:cNvPicPr/>
                      <p:nvPr/>
                    </p:nvPicPr>
                    <p:blipFill>
                      <a:blip r:embed="rId8"/>
                      <a:stretch>
                        <a:fillRect/>
                      </a:stretch>
                    </p:blipFill>
                    <p:spPr>
                      <a:xfrm>
                        <a:off x="1690275" y="5911993"/>
                        <a:ext cx="6675437" cy="10033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06206084"/>
              </p:ext>
            </p:extLst>
          </p:nvPr>
        </p:nvGraphicFramePr>
        <p:xfrm>
          <a:off x="1905000" y="6915293"/>
          <a:ext cx="2101299" cy="1591893"/>
        </p:xfrm>
        <a:graphic>
          <a:graphicData uri="http://schemas.openxmlformats.org/presentationml/2006/ole">
            <mc:AlternateContent xmlns:mc="http://schemas.openxmlformats.org/markup-compatibility/2006">
              <mc:Choice xmlns:v="urn:schemas-microsoft-com:vml" Requires="v">
                <p:oleObj name="Equation" r:id="rId9" imgW="838080" imgH="634680" progId="Equation.DSMT4">
                  <p:embed/>
                </p:oleObj>
              </mc:Choice>
              <mc:Fallback>
                <p:oleObj name="Equation" r:id="rId9" imgW="838080" imgH="634680" progId="Equation.DSMT4">
                  <p:embed/>
                  <p:pic>
                    <p:nvPicPr>
                      <p:cNvPr id="0" name=""/>
                      <p:cNvPicPr/>
                      <p:nvPr/>
                    </p:nvPicPr>
                    <p:blipFill>
                      <a:blip r:embed="rId10"/>
                      <a:stretch>
                        <a:fillRect/>
                      </a:stretch>
                    </p:blipFill>
                    <p:spPr>
                      <a:xfrm>
                        <a:off x="1905000" y="6915293"/>
                        <a:ext cx="2101299" cy="1591893"/>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592974898"/>
              </p:ext>
            </p:extLst>
          </p:nvPr>
        </p:nvGraphicFramePr>
        <p:xfrm>
          <a:off x="12059334" y="2497364"/>
          <a:ext cx="958616" cy="588736"/>
        </p:xfrm>
        <a:graphic>
          <a:graphicData uri="http://schemas.openxmlformats.org/presentationml/2006/ole">
            <mc:AlternateContent xmlns:mc="http://schemas.openxmlformats.org/markup-compatibility/2006">
              <mc:Choice xmlns:v="urn:schemas-microsoft-com:vml" Requires="v">
                <p:oleObj name="Equation" r:id="rId11" imgW="330120" imgH="203040" progId="Equation.DSMT4">
                  <p:embed/>
                </p:oleObj>
              </mc:Choice>
              <mc:Fallback>
                <p:oleObj name="Equation" r:id="rId11" imgW="330120" imgH="203040" progId="Equation.DSMT4">
                  <p:embed/>
                  <p:pic>
                    <p:nvPicPr>
                      <p:cNvPr id="0" name=""/>
                      <p:cNvPicPr/>
                      <p:nvPr/>
                    </p:nvPicPr>
                    <p:blipFill>
                      <a:blip r:embed="rId12"/>
                      <a:stretch>
                        <a:fillRect/>
                      </a:stretch>
                    </p:blipFill>
                    <p:spPr>
                      <a:xfrm>
                        <a:off x="12059334" y="2497364"/>
                        <a:ext cx="958616" cy="588736"/>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270647233"/>
              </p:ext>
            </p:extLst>
          </p:nvPr>
        </p:nvGraphicFramePr>
        <p:xfrm>
          <a:off x="9388929" y="3641983"/>
          <a:ext cx="1066800" cy="1018309"/>
        </p:xfrm>
        <a:graphic>
          <a:graphicData uri="http://schemas.openxmlformats.org/presentationml/2006/ole">
            <mc:AlternateContent xmlns:mc="http://schemas.openxmlformats.org/markup-compatibility/2006">
              <mc:Choice xmlns:v="urn:schemas-microsoft-com:vml" Requires="v">
                <p:oleObj name="Equation" r:id="rId13" imgW="418649" imgH="399752" progId="Equation.DSMT4">
                  <p:embed/>
                </p:oleObj>
              </mc:Choice>
              <mc:Fallback>
                <p:oleObj name="Equation" r:id="rId13" imgW="418649" imgH="399752" progId="Equation.DSMT4">
                  <p:embed/>
                  <p:pic>
                    <p:nvPicPr>
                      <p:cNvPr id="0" name=""/>
                      <p:cNvPicPr/>
                      <p:nvPr/>
                    </p:nvPicPr>
                    <p:blipFill>
                      <a:blip r:embed="rId14"/>
                      <a:stretch>
                        <a:fillRect/>
                      </a:stretch>
                    </p:blipFill>
                    <p:spPr>
                      <a:xfrm>
                        <a:off x="9388929" y="3641983"/>
                        <a:ext cx="1066800" cy="1018309"/>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180886190"/>
              </p:ext>
            </p:extLst>
          </p:nvPr>
        </p:nvGraphicFramePr>
        <p:xfrm>
          <a:off x="10744200" y="3611095"/>
          <a:ext cx="1066800" cy="1041991"/>
        </p:xfrm>
        <a:graphic>
          <a:graphicData uri="http://schemas.openxmlformats.org/presentationml/2006/ole">
            <mc:AlternateContent xmlns:mc="http://schemas.openxmlformats.org/markup-compatibility/2006">
              <mc:Choice xmlns:v="urn:schemas-microsoft-com:vml" Requires="v">
                <p:oleObj name="Equation" r:id="rId15" imgW="409298" imgH="399752" progId="Equation.DSMT4">
                  <p:embed/>
                </p:oleObj>
              </mc:Choice>
              <mc:Fallback>
                <p:oleObj name="Equation" r:id="rId15" imgW="409298" imgH="399752" progId="Equation.DSMT4">
                  <p:embed/>
                  <p:pic>
                    <p:nvPicPr>
                      <p:cNvPr id="0" name=""/>
                      <p:cNvPicPr/>
                      <p:nvPr/>
                    </p:nvPicPr>
                    <p:blipFill>
                      <a:blip r:embed="rId16"/>
                      <a:stretch>
                        <a:fillRect/>
                      </a:stretch>
                    </p:blipFill>
                    <p:spPr>
                      <a:xfrm>
                        <a:off x="10744200" y="3611095"/>
                        <a:ext cx="1066800" cy="1041991"/>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135669669"/>
              </p:ext>
            </p:extLst>
          </p:nvPr>
        </p:nvGraphicFramePr>
        <p:xfrm>
          <a:off x="13226816" y="3596617"/>
          <a:ext cx="1785937" cy="1056469"/>
        </p:xfrm>
        <a:graphic>
          <a:graphicData uri="http://schemas.openxmlformats.org/presentationml/2006/ole">
            <mc:AlternateContent xmlns:mc="http://schemas.openxmlformats.org/markup-compatibility/2006">
              <mc:Choice xmlns:v="urn:schemas-microsoft-com:vml" Requires="v">
                <p:oleObj name="Equation" r:id="rId17" imgW="675809" imgH="399752" progId="Equation.DSMT4">
                  <p:embed/>
                </p:oleObj>
              </mc:Choice>
              <mc:Fallback>
                <p:oleObj name="Equation" r:id="rId17" imgW="675809" imgH="399752" progId="Equation.DSMT4">
                  <p:embed/>
                  <p:pic>
                    <p:nvPicPr>
                      <p:cNvPr id="0" name=""/>
                      <p:cNvPicPr/>
                      <p:nvPr/>
                    </p:nvPicPr>
                    <p:blipFill>
                      <a:blip r:embed="rId18"/>
                      <a:stretch>
                        <a:fillRect/>
                      </a:stretch>
                    </p:blipFill>
                    <p:spPr>
                      <a:xfrm>
                        <a:off x="13226816" y="3596617"/>
                        <a:ext cx="1785937" cy="1056469"/>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15615010"/>
              </p:ext>
            </p:extLst>
          </p:nvPr>
        </p:nvGraphicFramePr>
        <p:xfrm>
          <a:off x="9421586" y="5773743"/>
          <a:ext cx="6234113" cy="1033462"/>
        </p:xfrm>
        <a:graphic>
          <a:graphicData uri="http://schemas.openxmlformats.org/presentationml/2006/ole">
            <mc:AlternateContent xmlns:mc="http://schemas.openxmlformats.org/markup-compatibility/2006">
              <mc:Choice xmlns:v="urn:schemas-microsoft-com:vml" Requires="v">
                <p:oleObj name="Equation" r:id="rId19" imgW="2374560" imgH="393480" progId="Equation.DSMT4">
                  <p:embed/>
                </p:oleObj>
              </mc:Choice>
              <mc:Fallback>
                <p:oleObj name="Equation" r:id="rId19" imgW="2374560" imgH="393480" progId="Equation.DSMT4">
                  <p:embed/>
                  <p:pic>
                    <p:nvPicPr>
                      <p:cNvPr id="0" name=""/>
                      <p:cNvPicPr/>
                      <p:nvPr/>
                    </p:nvPicPr>
                    <p:blipFill>
                      <a:blip r:embed="rId20"/>
                      <a:stretch>
                        <a:fillRect/>
                      </a:stretch>
                    </p:blipFill>
                    <p:spPr>
                      <a:xfrm>
                        <a:off x="9421586" y="5773743"/>
                        <a:ext cx="6234113" cy="1033462"/>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567319670"/>
              </p:ext>
            </p:extLst>
          </p:nvPr>
        </p:nvGraphicFramePr>
        <p:xfrm>
          <a:off x="10417629" y="6931622"/>
          <a:ext cx="2993571" cy="1575564"/>
        </p:xfrm>
        <a:graphic>
          <a:graphicData uri="http://schemas.openxmlformats.org/presentationml/2006/ole">
            <mc:AlternateContent xmlns:mc="http://schemas.openxmlformats.org/markup-compatibility/2006">
              <mc:Choice xmlns:v="urn:schemas-microsoft-com:vml" Requires="v">
                <p:oleObj name="Equation" r:id="rId21" imgW="1206360" imgH="634680" progId="Equation.DSMT4">
                  <p:embed/>
                </p:oleObj>
              </mc:Choice>
              <mc:Fallback>
                <p:oleObj name="Equation" r:id="rId21" imgW="1206360" imgH="634680" progId="Equation.DSMT4">
                  <p:embed/>
                  <p:pic>
                    <p:nvPicPr>
                      <p:cNvPr id="0" name=""/>
                      <p:cNvPicPr/>
                      <p:nvPr/>
                    </p:nvPicPr>
                    <p:blipFill>
                      <a:blip r:embed="rId22"/>
                      <a:stretch>
                        <a:fillRect/>
                      </a:stretch>
                    </p:blipFill>
                    <p:spPr>
                      <a:xfrm>
                        <a:off x="10417629" y="6931622"/>
                        <a:ext cx="2993571" cy="1575564"/>
                      </a:xfrm>
                      <a:prstGeom prst="rect">
                        <a:avLst/>
                      </a:prstGeom>
                    </p:spPr>
                  </p:pic>
                </p:oleObj>
              </mc:Fallback>
            </mc:AlternateContent>
          </a:graphicData>
        </a:graphic>
      </p:graphicFrame>
    </p:spTree>
    <p:extLst>
      <p:ext uri="{BB962C8B-B14F-4D97-AF65-F5344CB8AC3E}">
        <p14:creationId xmlns:p14="http://schemas.microsoft.com/office/powerpoint/2010/main" val="37067041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4" name="Explosion 2 3"/>
          <p:cNvSpPr/>
          <p:nvPr/>
        </p:nvSpPr>
        <p:spPr>
          <a:xfrm>
            <a:off x="2756114" y="2324100"/>
            <a:ext cx="12877800" cy="5105400"/>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a:ln w="22225">
                  <a:solidFill>
                    <a:schemeClr val="accent2"/>
                  </a:solidFill>
                  <a:prstDash val="solid"/>
                </a:ln>
                <a:solidFill>
                  <a:srgbClr val="FF0000"/>
                </a:solidFill>
              </a:rPr>
              <a:t>Đặt đề toán</a:t>
            </a:r>
          </a:p>
        </p:txBody>
      </p:sp>
      <p:pic>
        <p:nvPicPr>
          <p:cNvPr id="5" name="3 ph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077200" y="9035143"/>
            <a:ext cx="2235629" cy="1257300"/>
          </a:xfrm>
          <a:prstGeom prst="rect">
            <a:avLst/>
          </a:prstGeom>
        </p:spPr>
      </p:pic>
    </p:spTree>
    <p:extLst>
      <p:ext uri="{BB962C8B-B14F-4D97-AF65-F5344CB8AC3E}">
        <p14:creationId xmlns:p14="http://schemas.microsoft.com/office/powerpoint/2010/main" val="21533794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00600" y="495300"/>
            <a:ext cx="8686800" cy="769441"/>
          </a:xfrm>
          <a:prstGeom prst="rect">
            <a:avLst/>
          </a:prstGeom>
          <a:noFill/>
        </p:spPr>
        <p:txBody>
          <a:bodyPr wrap="square" rtlCol="0">
            <a:spAutoFit/>
          </a:bodyPr>
          <a:lstStyle/>
          <a:p>
            <a:pPr algn="ctr"/>
            <a:r>
              <a:rPr lang="en-US" sz="4400" b="1">
                <a:solidFill>
                  <a:srgbClr val="FF0000"/>
                </a:solidFill>
                <a:latin typeface="Times New Roman" panose="02020603050405020304" pitchFamily="18" charset="0"/>
                <a:cs typeface="Times New Roman" panose="02020603050405020304" pitchFamily="18" charset="0"/>
              </a:rPr>
              <a:t>BÀI TOÁN:</a:t>
            </a:r>
          </a:p>
        </p:txBody>
      </p:sp>
      <p:sp>
        <p:nvSpPr>
          <p:cNvPr id="5" name="TextBox 4"/>
          <p:cNvSpPr txBox="1"/>
          <p:nvPr/>
        </p:nvSpPr>
        <p:spPr>
          <a:xfrm>
            <a:off x="1143000" y="1714500"/>
            <a:ext cx="15544800" cy="3785652"/>
          </a:xfrm>
          <a:prstGeom prst="rect">
            <a:avLst/>
          </a:prstGeom>
          <a:noFill/>
        </p:spPr>
        <p:txBody>
          <a:bodyPr wrap="square" rtlCol="0">
            <a:spAutoFit/>
          </a:bodyPr>
          <a:lstStyle/>
          <a:p>
            <a:pPr algn="just"/>
            <a:r>
              <a:rPr lang="en-US" sz="4800">
                <a:solidFill>
                  <a:srgbClr val="0C02D8"/>
                </a:solidFill>
                <a:latin typeface="Times New Roman" panose="02020603050405020304" pitchFamily="18" charset="0"/>
                <a:cs typeface="Times New Roman" panose="02020603050405020304" pitchFamily="18" charset="0"/>
              </a:rPr>
              <a:t>	Bột sắn dây được làm từ củ sắn dây, là một loại thực phẩm có nhiều tác dụng tốt với sức khỏe. Ông An nhận thấy cứ 4,5kg củ sắn dây tươi thì thu được khoảng 1 kg bột. Hỏi với 3 tạ củ sắn dây tươi, ông An sẽ thu được khoảng bao nhiêu kilogam bột sắn dây?</a:t>
            </a:r>
          </a:p>
        </p:txBody>
      </p:sp>
      <p:pic>
        <p:nvPicPr>
          <p:cNvPr id="6" name="Picture 5"/>
          <p:cNvPicPr>
            <a:picLocks noChangeAspect="1"/>
          </p:cNvPicPr>
          <p:nvPr/>
        </p:nvPicPr>
        <p:blipFill>
          <a:blip r:embed="rId2"/>
          <a:stretch>
            <a:fillRect/>
          </a:stretch>
        </p:blipFill>
        <p:spPr>
          <a:xfrm>
            <a:off x="5410200" y="5485089"/>
            <a:ext cx="7520201" cy="4341852"/>
          </a:xfrm>
          <a:prstGeom prst="rect">
            <a:avLst/>
          </a:prstGeom>
        </p:spPr>
      </p:pic>
    </p:spTree>
    <p:extLst>
      <p:ext uri="{BB962C8B-B14F-4D97-AF65-F5344CB8AC3E}">
        <p14:creationId xmlns:p14="http://schemas.microsoft.com/office/powerpoint/2010/main" val="1564879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30"/>
        <p:cNvGrpSpPr/>
        <p:nvPr/>
      </p:nvGrpSpPr>
      <p:grpSpPr>
        <a:xfrm>
          <a:off x="0" y="0"/>
          <a:ext cx="0" cy="0"/>
          <a:chOff x="0" y="0"/>
          <a:chExt cx="0" cy="0"/>
        </a:xfrm>
      </p:grpSpPr>
      <p:sp>
        <p:nvSpPr>
          <p:cNvPr id="2835" name="Google Shape;2835;p56"/>
          <p:cNvSpPr/>
          <p:nvPr/>
        </p:nvSpPr>
        <p:spPr>
          <a:xfrm>
            <a:off x="14592046" y="331844"/>
            <a:ext cx="676800" cy="662400"/>
          </a:xfrm>
          <a:prstGeom prst="star4">
            <a:avLst>
              <a:gd name="adj" fmla="val 12500"/>
            </a:avLst>
          </a:prstGeom>
          <a:solidFill>
            <a:schemeClr val="dk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nvGrpSpPr>
          <p:cNvPr id="2836" name="Google Shape;2836;p56"/>
          <p:cNvGrpSpPr/>
          <p:nvPr/>
        </p:nvGrpSpPr>
        <p:grpSpPr>
          <a:xfrm>
            <a:off x="14354352" y="8395633"/>
            <a:ext cx="2441608" cy="754406"/>
            <a:chOff x="7812047" y="4100311"/>
            <a:chExt cx="715511" cy="608196"/>
          </a:xfrm>
        </p:grpSpPr>
        <p:grpSp>
          <p:nvGrpSpPr>
            <p:cNvPr id="2837" name="Google Shape;2837;p56"/>
            <p:cNvGrpSpPr/>
            <p:nvPr/>
          </p:nvGrpSpPr>
          <p:grpSpPr>
            <a:xfrm>
              <a:off x="7812047" y="4153807"/>
              <a:ext cx="715511" cy="554700"/>
              <a:chOff x="7812047" y="4153807"/>
              <a:chExt cx="715511" cy="554700"/>
            </a:xfrm>
          </p:grpSpPr>
          <p:sp>
            <p:nvSpPr>
              <p:cNvPr id="2838" name="Google Shape;2838;p56"/>
              <p:cNvSpPr/>
              <p:nvPr/>
            </p:nvSpPr>
            <p:spPr>
              <a:xfrm rot="5400000">
                <a:off x="7954858" y="4135807"/>
                <a:ext cx="554700" cy="590700"/>
              </a:xfrm>
              <a:prstGeom prst="upArrow">
                <a:avLst>
                  <a:gd name="adj1" fmla="val 50000"/>
                  <a:gd name="adj2" fmla="val 50000"/>
                </a:avLst>
              </a:prstGeom>
              <a:solidFill>
                <a:schemeClr val="l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2839" name="Google Shape;2839;p56"/>
              <p:cNvSpPr/>
              <p:nvPr/>
            </p:nvSpPr>
            <p:spPr>
              <a:xfrm>
                <a:off x="7812047" y="4228209"/>
                <a:ext cx="86400" cy="3393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2840" name="Google Shape;2840;p56"/>
            <p:cNvSpPr/>
            <p:nvPr/>
          </p:nvSpPr>
          <p:spPr>
            <a:xfrm rot="5400000">
              <a:off x="7942026" y="4082311"/>
              <a:ext cx="554700" cy="590700"/>
            </a:xfrm>
            <a:prstGeom prst="upArrow">
              <a:avLst>
                <a:gd name="adj1" fmla="val 50000"/>
                <a:gd name="adj2" fmla="val 50000"/>
              </a:avLst>
            </a:prstGeom>
            <a:solidFill>
              <a:schemeClr val="l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2841" name="Google Shape;2841;p56"/>
          <p:cNvSpPr/>
          <p:nvPr/>
        </p:nvSpPr>
        <p:spPr>
          <a:xfrm>
            <a:off x="16795960" y="6206788"/>
            <a:ext cx="859800" cy="836400"/>
          </a:xfrm>
          <a:prstGeom prst="star4">
            <a:avLst>
              <a:gd name="adj" fmla="val 12500"/>
            </a:avLst>
          </a:prstGeom>
          <a:solidFill>
            <a:schemeClr val="accen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4" name="Rounded Rectangle 3"/>
          <p:cNvSpPr/>
          <p:nvPr/>
        </p:nvSpPr>
        <p:spPr>
          <a:xfrm>
            <a:off x="2014534" y="1851959"/>
            <a:ext cx="14530388"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685800" indent="-685800" algn="just">
              <a:lnSpc>
                <a:spcPct val="150000"/>
              </a:lnSpc>
              <a:spcBef>
                <a:spcPts val="1200"/>
              </a:spcBef>
              <a:spcAft>
                <a:spcPts val="1200"/>
              </a:spcAft>
              <a:buClr>
                <a:srgbClr val="000000"/>
              </a:buClr>
              <a:buFont typeface="Symbol" panose="05050102010706020507" pitchFamily="18" charset="2"/>
              <a:buChar char=""/>
            </a:pPr>
            <a:r>
              <a:rPr lang="pt-BR" sz="4000" kern="0" dirty="0">
                <a:solidFill>
                  <a:srgbClr val="434343"/>
                </a:solidFill>
                <a:ea typeface="Calibri" panose="020F0502020204030204" pitchFamily="34" charset="0"/>
                <a:cs typeface="Times New Roman" panose="02020603050405020304" pitchFamily="18" charset="0"/>
                <a:sym typeface="Arial"/>
              </a:rPr>
              <a:t>Ghi nhớ kiến thức trong bài</a:t>
            </a:r>
            <a:r>
              <a:rPr lang="pt-BR" sz="4000" kern="0">
                <a:solidFill>
                  <a:srgbClr val="434343"/>
                </a:solidFill>
                <a:ea typeface="Calibri" panose="020F0502020204030204" pitchFamily="34" charset="0"/>
                <a:cs typeface="Times New Roman" panose="02020603050405020304" pitchFamily="18" charset="0"/>
                <a:sym typeface="Arial"/>
              </a:rPr>
              <a:t>. </a:t>
            </a:r>
          </a:p>
          <a:p>
            <a:pPr marL="685800" indent="-685800" algn="just">
              <a:lnSpc>
                <a:spcPct val="150000"/>
              </a:lnSpc>
              <a:spcBef>
                <a:spcPts val="1200"/>
              </a:spcBef>
              <a:spcAft>
                <a:spcPts val="1200"/>
              </a:spcAft>
              <a:buClr>
                <a:srgbClr val="000000"/>
              </a:buClr>
              <a:buFont typeface="Symbol" panose="05050102010706020507" pitchFamily="18" charset="2"/>
              <a:buChar char=""/>
            </a:pPr>
            <a:r>
              <a:rPr lang="pt-BR" sz="4000" kern="0">
                <a:solidFill>
                  <a:srgbClr val="434343"/>
                </a:solidFill>
                <a:ea typeface="Calibri" panose="020F0502020204030204" pitchFamily="34" charset="0"/>
                <a:cs typeface="Times New Roman" panose="02020603050405020304" pitchFamily="18" charset="0"/>
                <a:sym typeface="Arial"/>
              </a:rPr>
              <a:t>Hoàn thành các bài tập của các chủ đề trong phiếu học tập.</a:t>
            </a:r>
          </a:p>
          <a:p>
            <a:pPr marL="685800" indent="-685800" algn="just">
              <a:lnSpc>
                <a:spcPct val="150000"/>
              </a:lnSpc>
              <a:spcBef>
                <a:spcPts val="1200"/>
              </a:spcBef>
              <a:spcAft>
                <a:spcPts val="1200"/>
              </a:spcAft>
              <a:buClr>
                <a:srgbClr val="000000"/>
              </a:buClr>
              <a:buFont typeface="Symbol" panose="05050102010706020507" pitchFamily="18" charset="2"/>
              <a:buChar char=""/>
            </a:pPr>
            <a:r>
              <a:rPr lang="pt-BR" sz="4000" kern="0">
                <a:solidFill>
                  <a:srgbClr val="434343"/>
                </a:solidFill>
                <a:ea typeface="Calibri" panose="020F0502020204030204" pitchFamily="34" charset="0"/>
                <a:cs typeface="Times New Roman" panose="02020603050405020304" pitchFamily="18" charset="0"/>
                <a:sym typeface="Arial"/>
              </a:rPr>
              <a:t>Tự giải các đề toán do bản thân mình đặt ra.</a:t>
            </a:r>
            <a:endParaRPr lang="en-US" sz="4000" kern="0" dirty="0">
              <a:solidFill>
                <a:srgbClr val="434343"/>
              </a:solidFill>
              <a:ea typeface="Calibri" panose="020F0502020204030204" pitchFamily="34" charset="0"/>
              <a:cs typeface="Times New Roman" panose="02020603050405020304" pitchFamily="18" charset="0"/>
              <a:sym typeface="Arial"/>
            </a:endParaRPr>
          </a:p>
          <a:p>
            <a:pPr marL="685800" indent="-685800" algn="just">
              <a:lnSpc>
                <a:spcPct val="150000"/>
              </a:lnSpc>
              <a:spcBef>
                <a:spcPts val="1200"/>
              </a:spcBef>
              <a:spcAft>
                <a:spcPts val="1200"/>
              </a:spcAft>
              <a:buClr>
                <a:srgbClr val="000000"/>
              </a:buClr>
              <a:buFont typeface="Symbol" panose="05050102010706020507" pitchFamily="18" charset="2"/>
              <a:buChar char=""/>
            </a:pPr>
            <a:r>
              <a:rPr lang="pt-BR" sz="4000" kern="0" dirty="0">
                <a:solidFill>
                  <a:srgbClr val="434343"/>
                </a:solidFill>
                <a:ea typeface="Calibri" panose="020F0502020204030204" pitchFamily="34" charset="0"/>
                <a:cs typeface="Times New Roman" panose="02020603050405020304" pitchFamily="18" charset="0"/>
                <a:sym typeface="Arial"/>
              </a:rPr>
              <a:t>Hoàn thành các bài tập trong SBT.</a:t>
            </a:r>
            <a:endParaRPr lang="en-US" sz="4000" kern="0" dirty="0">
              <a:solidFill>
                <a:srgbClr val="434343"/>
              </a:solidFill>
              <a:ea typeface="Calibri" panose="020F0502020204030204" pitchFamily="34" charset="0"/>
              <a:cs typeface="Times New Roman" panose="02020603050405020304" pitchFamily="18" charset="0"/>
              <a:sym typeface="Arial"/>
            </a:endParaRPr>
          </a:p>
          <a:p>
            <a:pPr marL="685800" indent="-685800" algn="just">
              <a:lnSpc>
                <a:spcPct val="150000"/>
              </a:lnSpc>
              <a:spcBef>
                <a:spcPts val="1200"/>
              </a:spcBef>
              <a:spcAft>
                <a:spcPts val="1200"/>
              </a:spcAft>
              <a:buClr>
                <a:srgbClr val="000000"/>
              </a:buClr>
              <a:buFont typeface="Symbol" panose="05050102010706020507" pitchFamily="18" charset="2"/>
              <a:buChar char=""/>
            </a:pPr>
            <a:r>
              <a:rPr lang="en-US" sz="4000" kern="0" dirty="0" err="1">
                <a:solidFill>
                  <a:srgbClr val="434343"/>
                </a:solidFill>
                <a:ea typeface="Calibri" panose="020F0502020204030204" pitchFamily="34" charset="0"/>
                <a:cs typeface="Times New Roman" panose="02020603050405020304" pitchFamily="18" charset="0"/>
                <a:sym typeface="Arial"/>
              </a:rPr>
              <a:t>Chuẩn</a:t>
            </a:r>
            <a:r>
              <a:rPr lang="en-US" sz="4000" kern="0" dirty="0">
                <a:solidFill>
                  <a:srgbClr val="434343"/>
                </a:solidFill>
                <a:ea typeface="Calibri" panose="020F0502020204030204" pitchFamily="34" charset="0"/>
                <a:cs typeface="Times New Roman" panose="02020603050405020304" pitchFamily="18" charset="0"/>
                <a:sym typeface="Arial"/>
              </a:rPr>
              <a:t> </a:t>
            </a:r>
            <a:r>
              <a:rPr lang="en-US" sz="4000" kern="0" dirty="0" err="1">
                <a:solidFill>
                  <a:srgbClr val="434343"/>
                </a:solidFill>
                <a:ea typeface="Calibri" panose="020F0502020204030204" pitchFamily="34" charset="0"/>
                <a:cs typeface="Times New Roman" panose="02020603050405020304" pitchFamily="18" charset="0"/>
                <a:sym typeface="Arial"/>
              </a:rPr>
              <a:t>bị</a:t>
            </a:r>
            <a:r>
              <a:rPr lang="en-US" sz="4000" kern="0" dirty="0">
                <a:solidFill>
                  <a:srgbClr val="434343"/>
                </a:solidFill>
                <a:ea typeface="Calibri" panose="020F0502020204030204" pitchFamily="34" charset="0"/>
                <a:cs typeface="Times New Roman" panose="02020603050405020304" pitchFamily="18" charset="0"/>
                <a:sym typeface="Arial"/>
              </a:rPr>
              <a:t> </a:t>
            </a:r>
            <a:r>
              <a:rPr lang="en-US" sz="4000" kern="0" dirty="0" err="1">
                <a:solidFill>
                  <a:srgbClr val="434343"/>
                </a:solidFill>
                <a:ea typeface="Calibri" panose="020F0502020204030204" pitchFamily="34" charset="0"/>
                <a:cs typeface="Times New Roman" panose="02020603050405020304" pitchFamily="18" charset="0"/>
                <a:sym typeface="Arial"/>
              </a:rPr>
              <a:t>bài</a:t>
            </a:r>
            <a:r>
              <a:rPr lang="en-US" sz="4000" kern="0" dirty="0">
                <a:solidFill>
                  <a:srgbClr val="434343"/>
                </a:solidFill>
                <a:ea typeface="Calibri" panose="020F0502020204030204" pitchFamily="34" charset="0"/>
                <a:cs typeface="Times New Roman" panose="02020603050405020304" pitchFamily="18" charset="0"/>
                <a:sym typeface="Arial"/>
              </a:rPr>
              <a:t> </a:t>
            </a:r>
            <a:r>
              <a:rPr lang="en-US" sz="4000" kern="0" dirty="0" err="1">
                <a:solidFill>
                  <a:srgbClr val="434343"/>
                </a:solidFill>
                <a:ea typeface="Calibri" panose="020F0502020204030204" pitchFamily="34" charset="0"/>
                <a:cs typeface="Times New Roman" panose="02020603050405020304" pitchFamily="18" charset="0"/>
                <a:sym typeface="Arial"/>
              </a:rPr>
              <a:t>mới</a:t>
            </a:r>
            <a:r>
              <a:rPr lang="en-US" sz="4000" kern="0" dirty="0">
                <a:solidFill>
                  <a:srgbClr val="434343"/>
                </a:solidFill>
                <a:ea typeface="Calibri" panose="020F0502020204030204" pitchFamily="34" charset="0"/>
                <a:cs typeface="Times New Roman" panose="02020603050405020304" pitchFamily="18" charset="0"/>
                <a:sym typeface="Arial"/>
              </a:rPr>
              <a:t> </a:t>
            </a:r>
            <a:r>
              <a:rPr lang="vi-VN" sz="4000" b="1" kern="0" dirty="0">
                <a:solidFill>
                  <a:srgbClr val="434343"/>
                </a:solidFill>
                <a:ea typeface="Calibri" panose="020F0502020204030204" pitchFamily="34" charset="0"/>
                <a:cs typeface="Times New Roman" panose="02020603050405020304" pitchFamily="18" charset="0"/>
                <a:sym typeface="Arial"/>
              </a:rPr>
              <a:t>“Bài 22: Đại lượng tỉ lệ thuận”.</a:t>
            </a:r>
            <a:endParaRPr lang="en-US" sz="4000" kern="0" dirty="0">
              <a:solidFill>
                <a:srgbClr val="434343"/>
              </a:solidFill>
              <a:ea typeface="Calibri" panose="020F0502020204030204" pitchFamily="34" charset="0"/>
              <a:cs typeface="Times New Roman" panose="02020603050405020304" pitchFamily="18" charset="0"/>
              <a:sym typeface="Arial"/>
            </a:endParaRPr>
          </a:p>
        </p:txBody>
      </p:sp>
      <p:sp>
        <p:nvSpPr>
          <p:cNvPr id="5" name="Rectangle 4"/>
          <p:cNvSpPr/>
          <p:nvPr/>
        </p:nvSpPr>
        <p:spPr>
          <a:xfrm>
            <a:off x="5951273" y="748067"/>
            <a:ext cx="7146112" cy="1103892"/>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ctr">
              <a:lnSpc>
                <a:spcPct val="150000"/>
              </a:lnSpc>
              <a:spcBef>
                <a:spcPts val="1200"/>
              </a:spcBef>
              <a:spcAft>
                <a:spcPts val="1600"/>
              </a:spcAft>
              <a:buClr>
                <a:srgbClr val="000000"/>
              </a:buClr>
            </a:pPr>
            <a:r>
              <a:rPr lang="fr-FR" sz="5000" b="1" kern="0" dirty="0">
                <a:solidFill>
                  <a:srgbClr val="F3F3F3"/>
                </a:solidFill>
                <a:ea typeface="Calibri" panose="020F0502020204030204" pitchFamily="34" charset="0"/>
                <a:cs typeface="Times New Roman" panose="02020603050405020304" pitchFamily="18" charset="0"/>
                <a:sym typeface="Arial"/>
              </a:rPr>
              <a:t>HƯỚNG DẪN VỀ NHÀ</a:t>
            </a:r>
            <a:endParaRPr lang="en-US" sz="5000" kern="0" dirty="0">
              <a:solidFill>
                <a:srgbClr val="F3F3F3"/>
              </a:solidFill>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2492497880"/>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arn(inVertic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randombar(horizontal)">
                                      <p:cBhvr>
                                        <p:cTn id="3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78438">
            <a:off x="-1805623" y="-1727736"/>
            <a:ext cx="11825386" cy="11189772"/>
          </a:xfrm>
          <a:prstGeom prst="rect">
            <a:avLst/>
          </a:prstGeom>
        </p:spPr>
      </p:pic>
      <p:pic>
        <p:nvPicPr>
          <p:cNvPr id="3" name="Picture 3"/>
          <p:cNvPicPr>
            <a:picLocks noChangeAspect="1"/>
          </p:cNvPicPr>
          <p:nvPr/>
        </p:nvPicPr>
        <p:blipFill>
          <a:blip r:embed="rId2">
            <a:alphaModFix amt="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78438">
            <a:off x="13092856" y="1818646"/>
            <a:ext cx="11825386" cy="1118977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800" y="4381500"/>
            <a:ext cx="5567510" cy="5630857"/>
          </a:xfrm>
          <a:prstGeom prst="rect">
            <a:avLst/>
          </a:prstGeom>
        </p:spPr>
      </p:pic>
      <p:pic>
        <p:nvPicPr>
          <p:cNvPr id="5" name="Picture 5"/>
          <p:cNvPicPr>
            <a:picLocks noChangeAspect="1"/>
          </p:cNvPicPr>
          <p:nvPr/>
        </p:nvPicPr>
        <p:blipFill>
          <a:blip r:embed="rId6">
            <a:alphaModFix amt="5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715469" y="5676900"/>
            <a:ext cx="4528782" cy="4489155"/>
          </a:xfrm>
          <a:prstGeom prst="rect">
            <a:avLst/>
          </a:prstGeom>
        </p:spPr>
      </p:pic>
      <p:pic>
        <p:nvPicPr>
          <p:cNvPr id="6" name="Picture 6"/>
          <p:cNvPicPr>
            <a:picLocks noChangeAspect="1"/>
          </p:cNvPicPr>
          <p:nvPr/>
        </p:nvPicPr>
        <p:blipFill>
          <a:blip r:embed="rId8">
            <a:alphaModFix amt="65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63013">
            <a:off x="906872" y="691173"/>
            <a:ext cx="1335021" cy="1660990"/>
          </a:xfrm>
          <a:prstGeom prst="rect">
            <a:avLst/>
          </a:prstGeom>
        </p:spPr>
      </p:pic>
      <p:pic>
        <p:nvPicPr>
          <p:cNvPr id="7" name="Picture 7"/>
          <p:cNvPicPr>
            <a:picLocks noChangeAspect="1"/>
          </p:cNvPicPr>
          <p:nvPr/>
        </p:nvPicPr>
        <p:blipFill>
          <a:blip r:embed="rId10">
            <a:alphaModFix amt="15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V="1">
            <a:off x="16720146" y="-58418"/>
            <a:ext cx="3135707" cy="2931886"/>
          </a:xfrm>
          <a:prstGeom prst="rect">
            <a:avLst/>
          </a:prstGeom>
        </p:spPr>
      </p:pic>
      <p:pic>
        <p:nvPicPr>
          <p:cNvPr id="8" name="Picture 8"/>
          <p:cNvPicPr>
            <a:picLocks noChangeAspect="1"/>
          </p:cNvPicPr>
          <p:nvPr/>
        </p:nvPicPr>
        <p:blipFill>
          <a:blip r:embed="rId10">
            <a:alphaModFix amt="15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flipV="1">
            <a:off x="-2438244" y="5143500"/>
            <a:ext cx="4400856" cy="4114800"/>
          </a:xfrm>
          <a:prstGeom prst="rect">
            <a:avLst/>
          </a:prstGeom>
        </p:spPr>
      </p:pic>
      <p:sp>
        <p:nvSpPr>
          <p:cNvPr id="12" name="Rectangle 11"/>
          <p:cNvSpPr/>
          <p:nvPr/>
        </p:nvSpPr>
        <p:spPr>
          <a:xfrm>
            <a:off x="4323234" y="1610038"/>
            <a:ext cx="10694210" cy="3340979"/>
          </a:xfrm>
          <a:prstGeom prst="rect">
            <a:avLst/>
          </a:prstGeom>
        </p:spPr>
        <p:txBody>
          <a:bodyPr wrap="none">
            <a:spAutoFit/>
          </a:bodyPr>
          <a:lstStyle/>
          <a:p>
            <a:pPr algn="ctr">
              <a:lnSpc>
                <a:spcPct val="150000"/>
              </a:lnSpc>
            </a:pPr>
            <a:r>
              <a:rPr lang="en-US" sz="7500" b="1">
                <a:solidFill>
                  <a:srgbClr val="1F497D">
                    <a:lumMod val="75000"/>
                  </a:srgbClr>
                </a:solidFill>
                <a:latin typeface="Arial" panose="020B0604020202020204" pitchFamily="34" charset="0"/>
                <a:cs typeface="Arial" panose="020B0604020202020204" pitchFamily="34" charset="0"/>
                <a:sym typeface="Anton"/>
              </a:rPr>
              <a:t>HẸN GẶP LẠI CÁC EM </a:t>
            </a:r>
            <a:br>
              <a:rPr lang="en-US" sz="7500" b="1">
                <a:solidFill>
                  <a:srgbClr val="1F497D">
                    <a:lumMod val="75000"/>
                  </a:srgbClr>
                </a:solidFill>
                <a:latin typeface="Arial" panose="020B0604020202020204" pitchFamily="34" charset="0"/>
                <a:cs typeface="Arial" panose="020B0604020202020204" pitchFamily="34" charset="0"/>
                <a:sym typeface="Anton"/>
              </a:rPr>
            </a:br>
            <a:r>
              <a:rPr lang="en-US" sz="7500" b="1">
                <a:solidFill>
                  <a:srgbClr val="1F497D">
                    <a:lumMod val="75000"/>
                  </a:srgbClr>
                </a:solidFill>
                <a:latin typeface="Arial" panose="020B0604020202020204" pitchFamily="34" charset="0"/>
                <a:cs typeface="Arial" panose="020B0604020202020204" pitchFamily="34" charset="0"/>
                <a:sym typeface="Anton"/>
              </a:rPr>
              <a:t>Ở TIẾT HỌC SAU!</a:t>
            </a:r>
          </a:p>
        </p:txBody>
      </p:sp>
    </p:spTree>
    <p:extLst>
      <p:ext uri="{BB962C8B-B14F-4D97-AF65-F5344CB8AC3E}">
        <p14:creationId xmlns:p14="http://schemas.microsoft.com/office/powerpoint/2010/main" val="1041034549"/>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7000" b="-17000"/>
          </a:stretch>
        </a:blipFill>
        <a:effectLst/>
      </p:bgPr>
    </p:bg>
    <p:spTree>
      <p:nvGrpSpPr>
        <p:cNvPr id="1" name="Shape 2106"/>
        <p:cNvGrpSpPr/>
        <p:nvPr/>
      </p:nvGrpSpPr>
      <p:grpSpPr>
        <a:xfrm>
          <a:off x="0" y="0"/>
          <a:ext cx="0" cy="0"/>
          <a:chOff x="0" y="0"/>
          <a:chExt cx="0" cy="0"/>
        </a:xfrm>
      </p:grpSpPr>
      <p:sp>
        <p:nvSpPr>
          <p:cNvPr id="23" name="Google Shape;2255;p39"/>
          <p:cNvSpPr/>
          <p:nvPr/>
        </p:nvSpPr>
        <p:spPr>
          <a:xfrm>
            <a:off x="17122094" y="772125"/>
            <a:ext cx="676800" cy="662400"/>
          </a:xfrm>
          <a:prstGeom prst="star4">
            <a:avLst>
              <a:gd name="adj" fmla="val 12500"/>
            </a:avLst>
          </a:prstGeom>
          <a:solidFill>
            <a:schemeClr val="accen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C02D8"/>
              </a:solidFill>
              <a:latin typeface="Times New Roman" panose="02020603050405020304" pitchFamily="18" charset="0"/>
              <a:cs typeface="Times New Roman" panose="02020603050405020304" pitchFamily="18" charset="0"/>
              <a:sym typeface="Arial"/>
            </a:endParaRPr>
          </a:p>
        </p:txBody>
      </p:sp>
      <p:pic>
        <p:nvPicPr>
          <p:cNvPr id="25" name="Picture 5"/>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227989" flipH="1">
            <a:off x="64109" y="8832834"/>
            <a:ext cx="1642494" cy="1628122"/>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967694" y="1632567"/>
                <a:ext cx="14630400" cy="8140498"/>
              </a:xfrm>
              <a:prstGeom prst="rect">
                <a:avLst/>
              </a:prstGeom>
            </p:spPr>
            <p:txBody>
              <a:bodyPr wrap="square">
                <a:spAutoFit/>
              </a:bodyPr>
              <a:lstStyle/>
              <a:p>
                <a:pPr algn="just">
                  <a:lnSpc>
                    <a:spcPct val="150000"/>
                  </a:lnSpc>
                  <a:spcAft>
                    <a:spcPts val="600"/>
                  </a:spcAft>
                </a:pPr>
                <a:r>
                  <a:rPr lang="nl-NL" sz="4000" dirty="0">
                    <a:solidFill>
                      <a:srgbClr val="0C02D8"/>
                    </a:solidFill>
                    <a:latin typeface="Times New Roman" panose="02020603050405020304" pitchFamily="18" charset="0"/>
                    <a:ea typeface="Calibri" panose="020F0502020204030204" pitchFamily="34" charset="0"/>
                    <a:cs typeface="Times New Roman" panose="02020603050405020304" pitchFamily="18" charset="0"/>
                  </a:rPr>
                  <a:t>Theo đề bài, ta có: </a:t>
                </a:r>
                <a14:m>
                  <m:oMath xmlns:m="http://schemas.openxmlformats.org/officeDocument/2006/math">
                    <m:f>
                      <m:fPr>
                        <m:ctrlPr>
                          <a:rPr lang="en-US" sz="4000" i="1">
                            <a:solidFill>
                              <a:srgbClr val="0C02D8"/>
                            </a:solidFill>
                            <a:effectLst/>
                            <a:latin typeface="Cambria Math" panose="02040503050406030204" pitchFamily="18" charset="0"/>
                            <a:ea typeface="Calibri" panose="020F0502020204030204" pitchFamily="34" charset="0"/>
                            <a:cs typeface="Arial" panose="020B0604020202020204" pitchFamily="34" charset="0"/>
                          </a:rPr>
                        </m:ctrlPr>
                      </m:fPr>
                      <m:num>
                        <m:r>
                          <a:rPr lang="nl-NL" sz="4000" i="1">
                            <a:solidFill>
                              <a:srgbClr val="0C02D8"/>
                            </a:solidFill>
                            <a:effectLst/>
                            <a:latin typeface="Cambria Math" panose="02040503050406030204" pitchFamily="18" charset="0"/>
                            <a:ea typeface="Calibri" panose="020F0502020204030204" pitchFamily="34" charset="0"/>
                            <a:cs typeface="Arial" panose="020B0604020202020204" pitchFamily="34" charset="0"/>
                          </a:rPr>
                          <m:t>𝑥</m:t>
                        </m:r>
                      </m:num>
                      <m:den>
                        <m:r>
                          <a:rPr lang="en-US" sz="4000" i="1">
                            <a:solidFill>
                              <a:srgbClr val="0C02D8"/>
                            </a:solidFill>
                            <a:effectLst/>
                            <a:latin typeface="Cambria Math" panose="02040503050406030204" pitchFamily="18" charset="0"/>
                            <a:ea typeface="Calibri" panose="020F0502020204030204" pitchFamily="34" charset="0"/>
                            <a:cs typeface="Arial" panose="020B0604020202020204" pitchFamily="34" charset="0"/>
                          </a:rPr>
                          <m:t>2</m:t>
                        </m:r>
                      </m:den>
                    </m:f>
                    <m:r>
                      <a:rPr lang="nl-NL" sz="4000" i="1">
                        <a:solidFill>
                          <a:srgbClr val="0C02D8"/>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C02D8"/>
                            </a:solidFill>
                            <a:effectLst/>
                            <a:latin typeface="Cambria Math" panose="02040503050406030204" pitchFamily="18" charset="0"/>
                            <a:ea typeface="Calibri" panose="020F0502020204030204" pitchFamily="34" charset="0"/>
                            <a:cs typeface="Arial" panose="020B0604020202020204" pitchFamily="34" charset="0"/>
                          </a:rPr>
                        </m:ctrlPr>
                      </m:fPr>
                      <m:num>
                        <m:r>
                          <a:rPr lang="nl-NL" sz="4000" i="1">
                            <a:solidFill>
                              <a:srgbClr val="0C02D8"/>
                            </a:solidFill>
                            <a:effectLst/>
                            <a:latin typeface="Cambria Math" panose="02040503050406030204" pitchFamily="18" charset="0"/>
                            <a:ea typeface="Calibri" panose="020F0502020204030204" pitchFamily="34" charset="0"/>
                            <a:cs typeface="Arial" panose="020B0604020202020204" pitchFamily="34" charset="0"/>
                          </a:rPr>
                          <m:t>𝑦</m:t>
                        </m:r>
                      </m:num>
                      <m:den>
                        <m:r>
                          <a:rPr lang="en-US" sz="4000" i="1">
                            <a:solidFill>
                              <a:srgbClr val="0C02D8"/>
                            </a:solidFill>
                            <a:effectLst/>
                            <a:latin typeface="Cambria Math" panose="02040503050406030204" pitchFamily="18" charset="0"/>
                            <a:ea typeface="Calibri" panose="020F0502020204030204" pitchFamily="34" charset="0"/>
                            <a:cs typeface="Arial" panose="020B0604020202020204" pitchFamily="34" charset="0"/>
                          </a:rPr>
                          <m:t>3</m:t>
                        </m:r>
                      </m:den>
                    </m:f>
                    <m:r>
                      <a:rPr lang="nl-NL" sz="4000" i="1">
                        <a:solidFill>
                          <a:srgbClr val="0C02D8"/>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C02D8"/>
                            </a:solidFill>
                            <a:effectLst/>
                            <a:latin typeface="Cambria Math" panose="02040503050406030204" pitchFamily="18" charset="0"/>
                            <a:ea typeface="Calibri" panose="020F0502020204030204" pitchFamily="34" charset="0"/>
                            <a:cs typeface="Arial" panose="020B0604020202020204" pitchFamily="34" charset="0"/>
                          </a:rPr>
                        </m:ctrlPr>
                      </m:fPr>
                      <m:num>
                        <m:r>
                          <a:rPr lang="nl-NL" sz="4000" i="1">
                            <a:solidFill>
                              <a:srgbClr val="0C02D8"/>
                            </a:solidFill>
                            <a:effectLst/>
                            <a:latin typeface="Cambria Math" panose="02040503050406030204" pitchFamily="18" charset="0"/>
                            <a:ea typeface="Calibri" panose="020F0502020204030204" pitchFamily="34" charset="0"/>
                            <a:cs typeface="Arial" panose="020B0604020202020204" pitchFamily="34" charset="0"/>
                          </a:rPr>
                          <m:t>𝑧</m:t>
                        </m:r>
                      </m:num>
                      <m:den>
                        <m:r>
                          <a:rPr lang="en-US" sz="4000" i="1">
                            <a:solidFill>
                              <a:srgbClr val="0C02D8"/>
                            </a:solidFill>
                            <a:effectLst/>
                            <a:latin typeface="Cambria Math" panose="02040503050406030204" pitchFamily="18" charset="0"/>
                            <a:ea typeface="Calibri" panose="020F0502020204030204" pitchFamily="34" charset="0"/>
                            <a:cs typeface="Arial" panose="020B0604020202020204" pitchFamily="34" charset="0"/>
                          </a:rPr>
                          <m:t>4</m:t>
                        </m:r>
                      </m:den>
                    </m:f>
                  </m:oMath>
                </a14:m>
                <a:r>
                  <a:rPr lang="nl-NL" sz="4000" dirty="0">
                    <a:solidFill>
                      <a:srgbClr val="0C02D8"/>
                    </a:solidFill>
                    <a:effectLst/>
                    <a:latin typeface="Times New Roman" panose="02020603050405020304" pitchFamily="18" charset="0"/>
                    <a:ea typeface="Times New Roman" panose="02020603050405020304" pitchFamily="18" charset="0"/>
                    <a:cs typeface="Times New Roman" panose="02020603050405020304" pitchFamily="18" charset="0"/>
                  </a:rPr>
                  <a:t> và z – x = 6</a:t>
                </a:r>
                <a:endParaRPr lang="en-US" sz="4000" dirty="0">
                  <a:solidFill>
                    <a:srgbClr val="0C02D8"/>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600"/>
                  </a:spcAft>
                </a:pPr>
                <a:r>
                  <a:rPr lang="nl-NL" sz="4000" dirty="0">
                    <a:solidFill>
                      <a:srgbClr val="0C02D8"/>
                    </a:solidFill>
                    <a:effectLst/>
                    <a:latin typeface="Times New Roman" panose="02020603050405020304" pitchFamily="18" charset="0"/>
                    <a:ea typeface="Times New Roman" panose="02020603050405020304" pitchFamily="18" charset="0"/>
                    <a:cs typeface="Times New Roman" panose="02020603050405020304" pitchFamily="18" charset="0"/>
                  </a:rPr>
                  <a:t>Theo tính chất của dãy tỉ số bằng nhau, ta có:</a:t>
                </a:r>
                <a:endParaRPr lang="en-US" sz="4000" dirty="0">
                  <a:solidFill>
                    <a:srgbClr val="0C02D8"/>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600"/>
                  </a:spcAft>
                </a:pPr>
                <a14:m>
                  <m:oMathPara xmlns:m="http://schemas.openxmlformats.org/officeDocument/2006/math">
                    <m:oMathParaPr>
                      <m:jc m:val="centerGroup"/>
                    </m:oMathParaPr>
                    <m:oMath xmlns:m="http://schemas.openxmlformats.org/officeDocument/2006/math">
                      <m:f>
                        <m:fPr>
                          <m:ctrlPr>
                            <a:rPr lang="en-US" sz="4000" i="1">
                              <a:solidFill>
                                <a:srgbClr val="0C02D8"/>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C02D8"/>
                              </a:solidFill>
                              <a:effectLst/>
                              <a:latin typeface="Cambria Math" panose="02040503050406030204" pitchFamily="18" charset="0"/>
                              <a:ea typeface="Calibri" panose="020F0502020204030204" pitchFamily="34" charset="0"/>
                              <a:cs typeface="Arial" panose="020B0604020202020204" pitchFamily="34" charset="0"/>
                            </a:rPr>
                            <m:t>𝑥</m:t>
                          </m:r>
                        </m:num>
                        <m:den>
                          <m:r>
                            <a:rPr lang="en-US" sz="4000" i="1">
                              <a:solidFill>
                                <a:srgbClr val="0C02D8"/>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000" i="1">
                          <a:solidFill>
                            <a:srgbClr val="0C02D8"/>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C02D8"/>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C02D8"/>
                              </a:solidFill>
                              <a:effectLst/>
                              <a:latin typeface="Cambria Math" panose="02040503050406030204" pitchFamily="18" charset="0"/>
                              <a:ea typeface="Calibri" panose="020F0502020204030204" pitchFamily="34" charset="0"/>
                              <a:cs typeface="Arial" panose="020B0604020202020204" pitchFamily="34" charset="0"/>
                            </a:rPr>
                            <m:t>𝑦</m:t>
                          </m:r>
                        </m:num>
                        <m:den>
                          <m:r>
                            <a:rPr lang="en-US" sz="4000" i="1">
                              <a:solidFill>
                                <a:srgbClr val="0C02D8"/>
                              </a:solidFill>
                              <a:effectLst/>
                              <a:latin typeface="Cambria Math" panose="02040503050406030204" pitchFamily="18" charset="0"/>
                              <a:ea typeface="Calibri" panose="020F0502020204030204" pitchFamily="34" charset="0"/>
                              <a:cs typeface="Arial" panose="020B0604020202020204" pitchFamily="34" charset="0"/>
                            </a:rPr>
                            <m:t>3</m:t>
                          </m:r>
                        </m:den>
                      </m:f>
                      <m:r>
                        <a:rPr lang="en-US" sz="4000" i="1">
                          <a:solidFill>
                            <a:srgbClr val="0C02D8"/>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C02D8"/>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C02D8"/>
                              </a:solidFill>
                              <a:effectLst/>
                              <a:latin typeface="Cambria Math" panose="02040503050406030204" pitchFamily="18" charset="0"/>
                              <a:ea typeface="Calibri" panose="020F0502020204030204" pitchFamily="34" charset="0"/>
                              <a:cs typeface="Arial" panose="020B0604020202020204" pitchFamily="34" charset="0"/>
                            </a:rPr>
                            <m:t>𝑧</m:t>
                          </m:r>
                        </m:num>
                        <m:den>
                          <m:r>
                            <a:rPr lang="en-US" sz="4000" i="1">
                              <a:solidFill>
                                <a:srgbClr val="0C02D8"/>
                              </a:solidFill>
                              <a:effectLst/>
                              <a:latin typeface="Cambria Math" panose="02040503050406030204" pitchFamily="18" charset="0"/>
                              <a:ea typeface="Calibri" panose="020F0502020204030204" pitchFamily="34" charset="0"/>
                              <a:cs typeface="Arial" panose="020B0604020202020204" pitchFamily="34" charset="0"/>
                            </a:rPr>
                            <m:t>4</m:t>
                          </m:r>
                        </m:den>
                      </m:f>
                      <m:r>
                        <a:rPr lang="en-US" sz="4000" i="1">
                          <a:solidFill>
                            <a:srgbClr val="0C02D8"/>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C02D8"/>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C02D8"/>
                              </a:solidFill>
                              <a:effectLst/>
                              <a:latin typeface="Cambria Math" panose="02040503050406030204" pitchFamily="18" charset="0"/>
                              <a:ea typeface="Calibri" panose="020F0502020204030204" pitchFamily="34" charset="0"/>
                              <a:cs typeface="Arial" panose="020B0604020202020204" pitchFamily="34" charset="0"/>
                            </a:rPr>
                            <m:t>𝑧</m:t>
                          </m:r>
                          <m:r>
                            <a:rPr lang="en-US" sz="4000" i="1">
                              <a:solidFill>
                                <a:srgbClr val="0C02D8"/>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C02D8"/>
                              </a:solidFill>
                              <a:effectLst/>
                              <a:latin typeface="Cambria Math" panose="02040503050406030204" pitchFamily="18" charset="0"/>
                              <a:ea typeface="Calibri" panose="020F0502020204030204" pitchFamily="34" charset="0"/>
                              <a:cs typeface="Arial" panose="020B0604020202020204" pitchFamily="34" charset="0"/>
                            </a:rPr>
                            <m:t>𝑥</m:t>
                          </m:r>
                        </m:num>
                        <m:den>
                          <m:r>
                            <a:rPr lang="en-US" sz="4000" i="1">
                              <a:solidFill>
                                <a:srgbClr val="0C02D8"/>
                              </a:solidFill>
                              <a:effectLst/>
                              <a:latin typeface="Cambria Math" panose="02040503050406030204" pitchFamily="18" charset="0"/>
                              <a:ea typeface="Calibri" panose="020F0502020204030204" pitchFamily="34" charset="0"/>
                              <a:cs typeface="Arial" panose="020B0604020202020204" pitchFamily="34" charset="0"/>
                            </a:rPr>
                            <m:t>4−2</m:t>
                          </m:r>
                        </m:den>
                      </m:f>
                      <m:r>
                        <a:rPr lang="en-US" sz="4000" i="1">
                          <a:solidFill>
                            <a:srgbClr val="0C02D8"/>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C02D8"/>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C02D8"/>
                              </a:solidFill>
                              <a:effectLst/>
                              <a:latin typeface="Cambria Math" panose="02040503050406030204" pitchFamily="18" charset="0"/>
                              <a:ea typeface="Calibri" panose="020F0502020204030204" pitchFamily="34" charset="0"/>
                              <a:cs typeface="Arial" panose="020B0604020202020204" pitchFamily="34" charset="0"/>
                            </a:rPr>
                            <m:t>6</m:t>
                          </m:r>
                        </m:num>
                        <m:den>
                          <m:r>
                            <a:rPr lang="en-US" sz="4000" i="1">
                              <a:solidFill>
                                <a:srgbClr val="0C02D8"/>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000" i="1">
                          <a:solidFill>
                            <a:srgbClr val="0C02D8"/>
                          </a:solidFill>
                          <a:effectLst/>
                          <a:latin typeface="Cambria Math" panose="02040503050406030204" pitchFamily="18" charset="0"/>
                          <a:ea typeface="Calibri" panose="020F0502020204030204" pitchFamily="34" charset="0"/>
                          <a:cs typeface="Arial" panose="020B0604020202020204" pitchFamily="34" charset="0"/>
                        </a:rPr>
                        <m:t>=3</m:t>
                      </m:r>
                    </m:oMath>
                  </m:oMathPara>
                </a14:m>
                <a:endParaRPr lang="en-US" sz="4000" dirty="0">
                  <a:solidFill>
                    <a:srgbClr val="0C02D8"/>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600"/>
                  </a:spcAft>
                </a:pPr>
                <a:r>
                  <a:rPr lang="en-US" sz="4000" err="1">
                    <a:solidFill>
                      <a:srgbClr val="0C02D8"/>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4000">
                    <a:solidFill>
                      <a:srgbClr val="0C02D8"/>
                    </a:solidFill>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sz="4000" dirty="0">
                    <a:solidFill>
                      <a:srgbClr val="0C02D8"/>
                    </a:solidFill>
                    <a:effectLst/>
                    <a:latin typeface="Times New Roman" panose="02020603050405020304" pitchFamily="18" charset="0"/>
                    <a:ea typeface="Times New Roman" panose="02020603050405020304" pitchFamily="18" charset="0"/>
                    <a:cs typeface="Times New Roman" panose="02020603050405020304" pitchFamily="18" charset="0"/>
                  </a:rPr>
                  <a:t>x =  3.2 </a:t>
                </a:r>
                <a:r>
                  <a:rPr lang="en-US" sz="4000">
                    <a:solidFill>
                      <a:srgbClr val="0C02D8"/>
                    </a:solidFill>
                    <a:effectLst/>
                    <a:latin typeface="Times New Roman" panose="02020603050405020304" pitchFamily="18" charset="0"/>
                    <a:ea typeface="Times New Roman" panose="02020603050405020304" pitchFamily="18" charset="0"/>
                    <a:cs typeface="Times New Roman" panose="02020603050405020304" pitchFamily="18" charset="0"/>
                  </a:rPr>
                  <a:t>= 6 (TMĐK); </a:t>
                </a:r>
              </a:p>
              <a:p>
                <a:pPr algn="just">
                  <a:lnSpc>
                    <a:spcPct val="150000"/>
                  </a:lnSpc>
                  <a:spcAft>
                    <a:spcPts val="600"/>
                  </a:spcAft>
                </a:pPr>
                <a:r>
                  <a:rPr lang="en-US" sz="4000">
                    <a:solidFill>
                      <a:srgbClr val="0C02D8"/>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a:solidFill>
                      <a:srgbClr val="0C02D8"/>
                    </a:solidFill>
                    <a:effectLst/>
                    <a:latin typeface="Times New Roman" panose="02020603050405020304" pitchFamily="18" charset="0"/>
                    <a:ea typeface="Times New Roman" panose="02020603050405020304" pitchFamily="18" charset="0"/>
                    <a:cs typeface="Times New Roman" panose="02020603050405020304" pitchFamily="18" charset="0"/>
                  </a:rPr>
                  <a:t>y </a:t>
                </a:r>
                <a:r>
                  <a:rPr lang="en-US" sz="4000" dirty="0">
                    <a:solidFill>
                      <a:srgbClr val="0C02D8"/>
                    </a:solidFill>
                    <a:effectLst/>
                    <a:latin typeface="Times New Roman" panose="02020603050405020304" pitchFamily="18" charset="0"/>
                    <a:ea typeface="Times New Roman" panose="02020603050405020304" pitchFamily="18" charset="0"/>
                    <a:cs typeface="Times New Roman" panose="02020603050405020304" pitchFamily="18" charset="0"/>
                  </a:rPr>
                  <a:t>= 3.3 </a:t>
                </a:r>
                <a:r>
                  <a:rPr lang="en-US" sz="4000">
                    <a:solidFill>
                      <a:srgbClr val="0C02D8"/>
                    </a:solidFill>
                    <a:effectLst/>
                    <a:latin typeface="Times New Roman" panose="02020603050405020304" pitchFamily="18" charset="0"/>
                    <a:ea typeface="Times New Roman" panose="02020603050405020304" pitchFamily="18" charset="0"/>
                    <a:cs typeface="Times New Roman" panose="02020603050405020304" pitchFamily="18" charset="0"/>
                  </a:rPr>
                  <a:t>= 9 (TMĐK)</a:t>
                </a:r>
              </a:p>
              <a:p>
                <a:pPr algn="just">
                  <a:lnSpc>
                    <a:spcPct val="150000"/>
                  </a:lnSpc>
                  <a:spcAft>
                    <a:spcPts val="600"/>
                  </a:spcAft>
                </a:pPr>
                <a:r>
                  <a:rPr lang="en-US" sz="4000">
                    <a:solidFill>
                      <a:srgbClr val="0C02D8"/>
                    </a:solidFill>
                    <a:effectLst/>
                    <a:latin typeface="Times New Roman" panose="02020603050405020304" pitchFamily="18" charset="0"/>
                    <a:ea typeface="Times New Roman" panose="02020603050405020304" pitchFamily="18" charset="0"/>
                    <a:cs typeface="Times New Roman" panose="02020603050405020304" pitchFamily="18" charset="0"/>
                  </a:rPr>
                  <a:t>            z </a:t>
                </a:r>
                <a:r>
                  <a:rPr lang="en-US" sz="4000" dirty="0">
                    <a:solidFill>
                      <a:srgbClr val="0C02D8"/>
                    </a:solidFill>
                    <a:effectLst/>
                    <a:latin typeface="Times New Roman" panose="02020603050405020304" pitchFamily="18" charset="0"/>
                    <a:ea typeface="Times New Roman" panose="02020603050405020304" pitchFamily="18" charset="0"/>
                    <a:cs typeface="Times New Roman" panose="02020603050405020304" pitchFamily="18" charset="0"/>
                  </a:rPr>
                  <a:t>= 3.4 </a:t>
                </a:r>
                <a:r>
                  <a:rPr lang="en-US" sz="4000">
                    <a:solidFill>
                      <a:srgbClr val="0C02D8"/>
                    </a:solidFill>
                    <a:effectLst/>
                    <a:latin typeface="Times New Roman" panose="02020603050405020304" pitchFamily="18" charset="0"/>
                    <a:ea typeface="Times New Roman" panose="02020603050405020304" pitchFamily="18" charset="0"/>
                    <a:cs typeface="Times New Roman" panose="02020603050405020304" pitchFamily="18" charset="0"/>
                  </a:rPr>
                  <a:t>= 12 (TMĐK)</a:t>
                </a:r>
                <a:endParaRPr lang="en-US" sz="4000" dirty="0">
                  <a:solidFill>
                    <a:srgbClr val="0C02D8"/>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600"/>
                  </a:spcAft>
                </a:pPr>
                <a:r>
                  <a:rPr lang="en-US" sz="4000" dirty="0" err="1">
                    <a:solidFill>
                      <a:srgbClr val="0C02D8"/>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4000" dirty="0">
                    <a:solidFill>
                      <a:srgbClr val="0C02D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C02D8"/>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4000" dirty="0">
                    <a:solidFill>
                      <a:srgbClr val="0C02D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C02D8"/>
                    </a:solidFill>
                    <a:effectLst/>
                    <a:latin typeface="Times New Roman" panose="02020603050405020304" pitchFamily="18" charset="0"/>
                    <a:ea typeface="Times New Roman" panose="02020603050405020304" pitchFamily="18" charset="0"/>
                    <a:cs typeface="Times New Roman" panose="02020603050405020304" pitchFamily="18" charset="0"/>
                  </a:rPr>
                  <a:t>dài</a:t>
                </a:r>
                <a:r>
                  <a:rPr lang="en-US" sz="4000" dirty="0">
                    <a:solidFill>
                      <a:srgbClr val="0C02D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C02D8"/>
                    </a:solidFill>
                    <a:effectLst/>
                    <a:latin typeface="Times New Roman" panose="02020603050405020304" pitchFamily="18" charset="0"/>
                    <a:ea typeface="Times New Roman" panose="02020603050405020304" pitchFamily="18" charset="0"/>
                    <a:cs typeface="Times New Roman" panose="02020603050405020304" pitchFamily="18" charset="0"/>
                  </a:rPr>
                  <a:t>ba</a:t>
                </a:r>
                <a:r>
                  <a:rPr lang="en-US" sz="4000" dirty="0">
                    <a:solidFill>
                      <a:srgbClr val="0C02D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C02D8"/>
                    </a:solidFill>
                    <a:effectLst/>
                    <a:latin typeface="Times New Roman" panose="02020603050405020304" pitchFamily="18" charset="0"/>
                    <a:ea typeface="Times New Roman" panose="02020603050405020304" pitchFamily="18" charset="0"/>
                    <a:cs typeface="Times New Roman" panose="02020603050405020304" pitchFamily="18" charset="0"/>
                  </a:rPr>
                  <a:t>cạnh</a:t>
                </a:r>
                <a:r>
                  <a:rPr lang="en-US" sz="4000" dirty="0">
                    <a:solidFill>
                      <a:srgbClr val="0C02D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C02D8"/>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solidFill>
                      <a:srgbClr val="0C02D8"/>
                    </a:solidFill>
                    <a:effectLst/>
                    <a:latin typeface="Times New Roman" panose="02020603050405020304" pitchFamily="18" charset="0"/>
                    <a:ea typeface="Times New Roman" panose="02020603050405020304" pitchFamily="18" charset="0"/>
                    <a:cs typeface="Times New Roman" panose="02020603050405020304" pitchFamily="18" charset="0"/>
                  </a:rPr>
                  <a:t> tam </a:t>
                </a:r>
                <a:r>
                  <a:rPr lang="en-US" sz="4000" dirty="0" err="1">
                    <a:solidFill>
                      <a:srgbClr val="0C02D8"/>
                    </a:solidFill>
                    <a:effectLst/>
                    <a:latin typeface="Times New Roman" panose="02020603050405020304" pitchFamily="18" charset="0"/>
                    <a:ea typeface="Times New Roman" panose="02020603050405020304" pitchFamily="18" charset="0"/>
                    <a:cs typeface="Times New Roman" panose="02020603050405020304" pitchFamily="18" charset="0"/>
                  </a:rPr>
                  <a:t>giác</a:t>
                </a:r>
                <a:r>
                  <a:rPr lang="en-US" sz="4000" dirty="0">
                    <a:solidFill>
                      <a:srgbClr val="0C02D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C02D8"/>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4000" dirty="0">
                    <a:solidFill>
                      <a:srgbClr val="0C02D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C02D8"/>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4000" dirty="0">
                    <a:solidFill>
                      <a:srgbClr val="0C02D8"/>
                    </a:solidFill>
                    <a:effectLst/>
                    <a:latin typeface="Times New Roman" panose="02020603050405020304" pitchFamily="18" charset="0"/>
                    <a:ea typeface="Times New Roman" panose="02020603050405020304" pitchFamily="18" charset="0"/>
                    <a:cs typeface="Times New Roman" panose="02020603050405020304" pitchFamily="18" charset="0"/>
                  </a:rPr>
                  <a:t> 6cm, 9 cm  </a:t>
                </a:r>
                <a:r>
                  <a:rPr lang="en-US" sz="4000" dirty="0" err="1">
                    <a:solidFill>
                      <a:srgbClr val="0C02D8"/>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solidFill>
                      <a:srgbClr val="0C02D8"/>
                    </a:solidFill>
                    <a:effectLst/>
                    <a:latin typeface="Times New Roman" panose="02020603050405020304" pitchFamily="18" charset="0"/>
                    <a:ea typeface="Times New Roman" panose="02020603050405020304" pitchFamily="18" charset="0"/>
                    <a:cs typeface="Times New Roman" panose="02020603050405020304" pitchFamily="18" charset="0"/>
                  </a:rPr>
                  <a:t> 12 cm.</a:t>
                </a:r>
                <a:endParaRPr lang="en-US" sz="4000" dirty="0">
                  <a:solidFill>
                    <a:srgbClr val="0C02D8"/>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967694" y="1632567"/>
                <a:ext cx="14630400" cy="8140498"/>
              </a:xfrm>
              <a:prstGeom prst="rect">
                <a:avLst/>
              </a:prstGeom>
              <a:blipFill rotWithShape="0">
                <a:blip r:embed="rId10"/>
                <a:stretch>
                  <a:fillRect l="-1500" b="-974"/>
                </a:stretch>
              </a:blipFill>
            </p:spPr>
            <p:txBody>
              <a:bodyPr/>
              <a:lstStyle/>
              <a:p>
                <a:r>
                  <a:rPr lang="en-US">
                    <a:noFill/>
                  </a:rPr>
                  <a:t> </a:t>
                </a:r>
              </a:p>
            </p:txBody>
          </p:sp>
        </mc:Fallback>
      </mc:AlternateContent>
      <p:sp>
        <p:nvSpPr>
          <p:cNvPr id="21" name="Rectangle 20"/>
          <p:cNvSpPr/>
          <p:nvPr/>
        </p:nvSpPr>
        <p:spPr>
          <a:xfrm>
            <a:off x="967694" y="616904"/>
            <a:ext cx="16154400" cy="905056"/>
          </a:xfrm>
          <a:prstGeom prst="rect">
            <a:avLst/>
          </a:prstGeom>
        </p:spPr>
        <p:txBody>
          <a:bodyPr wrap="square">
            <a:spAutoFit/>
          </a:bodyPr>
          <a:lstStyle/>
          <a:p>
            <a:pPr algn="just">
              <a:lnSpc>
                <a:spcPct val="150000"/>
              </a:lnSpc>
              <a:spcAft>
                <a:spcPts val="800"/>
              </a:spcAft>
            </a:pPr>
            <a:r>
              <a:rPr lang="en-US" sz="4000" dirty="0" err="1">
                <a:solidFill>
                  <a:srgbClr val="0C02D8"/>
                </a:solidFill>
                <a:latin typeface="Times New Roman" panose="02020603050405020304" pitchFamily="18" charset="0"/>
                <a:ea typeface="Calibri" panose="020F0502020204030204" pitchFamily="34" charset="0"/>
                <a:cs typeface="Times New Roman" panose="02020603050405020304" pitchFamily="18" charset="0"/>
              </a:rPr>
              <a:t>Gọi</a:t>
            </a:r>
            <a:r>
              <a:rPr lang="en-US" sz="4000" dirty="0">
                <a:solidFill>
                  <a:srgbClr val="0C02D8"/>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C02D8"/>
                </a:solidFill>
                <a:latin typeface="Times New Roman" panose="02020603050405020304" pitchFamily="18" charset="0"/>
                <a:ea typeface="Calibri" panose="020F0502020204030204" pitchFamily="34" charset="0"/>
                <a:cs typeface="Times New Roman" panose="02020603050405020304" pitchFamily="18" charset="0"/>
              </a:rPr>
              <a:t>độ</a:t>
            </a:r>
            <a:r>
              <a:rPr lang="en-US" sz="4000" dirty="0">
                <a:solidFill>
                  <a:srgbClr val="0C02D8"/>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C02D8"/>
                </a:solidFill>
                <a:latin typeface="Times New Roman" panose="02020603050405020304" pitchFamily="18" charset="0"/>
                <a:ea typeface="Calibri" panose="020F0502020204030204" pitchFamily="34" charset="0"/>
                <a:cs typeface="Times New Roman" panose="02020603050405020304" pitchFamily="18" charset="0"/>
              </a:rPr>
              <a:t>dài</a:t>
            </a:r>
            <a:r>
              <a:rPr lang="en-US" sz="4000" dirty="0">
                <a:solidFill>
                  <a:srgbClr val="0C02D8"/>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C02D8"/>
                </a:solidFill>
                <a:latin typeface="Times New Roman" panose="02020603050405020304" pitchFamily="18" charset="0"/>
                <a:ea typeface="Calibri" panose="020F0502020204030204" pitchFamily="34" charset="0"/>
                <a:cs typeface="Times New Roman" panose="02020603050405020304" pitchFamily="18" charset="0"/>
              </a:rPr>
              <a:t>các</a:t>
            </a:r>
            <a:r>
              <a:rPr lang="en-US" sz="4000" dirty="0">
                <a:solidFill>
                  <a:srgbClr val="0C02D8"/>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C02D8"/>
                </a:solidFill>
                <a:latin typeface="Times New Roman" panose="02020603050405020304" pitchFamily="18" charset="0"/>
                <a:ea typeface="Calibri" panose="020F0502020204030204" pitchFamily="34" charset="0"/>
                <a:cs typeface="Times New Roman" panose="02020603050405020304" pitchFamily="18" charset="0"/>
              </a:rPr>
              <a:t>cạnh</a:t>
            </a:r>
            <a:r>
              <a:rPr lang="en-US" sz="4000" dirty="0">
                <a:solidFill>
                  <a:srgbClr val="0C02D8"/>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C02D8"/>
                </a:solidFill>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solidFill>
                  <a:srgbClr val="0C02D8"/>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C02D8"/>
                </a:solidFill>
                <a:latin typeface="Times New Roman" panose="02020603050405020304" pitchFamily="18" charset="0"/>
                <a:ea typeface="Calibri" panose="020F0502020204030204" pitchFamily="34" charset="0"/>
                <a:cs typeface="Times New Roman" panose="02020603050405020304" pitchFamily="18" charset="0"/>
              </a:rPr>
              <a:t>một</a:t>
            </a:r>
            <a:r>
              <a:rPr lang="en-US" sz="4000" dirty="0">
                <a:solidFill>
                  <a:srgbClr val="0C02D8"/>
                </a:solidFill>
                <a:latin typeface="Times New Roman" panose="02020603050405020304" pitchFamily="18" charset="0"/>
                <a:ea typeface="Calibri" panose="020F0502020204030204" pitchFamily="34" charset="0"/>
                <a:cs typeface="Times New Roman" panose="02020603050405020304" pitchFamily="18" charset="0"/>
              </a:rPr>
              <a:t> tam </a:t>
            </a:r>
            <a:r>
              <a:rPr lang="en-US" sz="4000" dirty="0" err="1">
                <a:solidFill>
                  <a:srgbClr val="0C02D8"/>
                </a:solidFill>
                <a:latin typeface="Times New Roman" panose="02020603050405020304" pitchFamily="18" charset="0"/>
                <a:ea typeface="Calibri" panose="020F0502020204030204" pitchFamily="34" charset="0"/>
                <a:cs typeface="Times New Roman" panose="02020603050405020304" pitchFamily="18" charset="0"/>
              </a:rPr>
              <a:t>giác</a:t>
            </a:r>
            <a:r>
              <a:rPr lang="en-US" sz="4000" dirty="0">
                <a:solidFill>
                  <a:srgbClr val="0C02D8"/>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C02D8"/>
                </a:solidFill>
                <a:latin typeface="Times New Roman" panose="02020603050405020304" pitchFamily="18" charset="0"/>
                <a:ea typeface="Calibri" panose="020F0502020204030204" pitchFamily="34" charset="0"/>
                <a:cs typeface="Times New Roman" panose="02020603050405020304" pitchFamily="18" charset="0"/>
              </a:rPr>
              <a:t>lần</a:t>
            </a:r>
            <a:r>
              <a:rPr lang="en-US" sz="4000" dirty="0">
                <a:solidFill>
                  <a:srgbClr val="0C02D8"/>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C02D8"/>
                </a:solidFill>
                <a:latin typeface="Times New Roman" panose="02020603050405020304" pitchFamily="18" charset="0"/>
                <a:ea typeface="Calibri" panose="020F0502020204030204" pitchFamily="34" charset="0"/>
                <a:cs typeface="Times New Roman" panose="02020603050405020304" pitchFamily="18" charset="0"/>
              </a:rPr>
              <a:t>lượt</a:t>
            </a:r>
            <a:r>
              <a:rPr lang="en-US" sz="4000" dirty="0">
                <a:solidFill>
                  <a:srgbClr val="0C02D8"/>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C02D8"/>
                </a:solidFill>
                <a:latin typeface="Times New Roman" panose="02020603050405020304" pitchFamily="18" charset="0"/>
                <a:ea typeface="Calibri" panose="020F0502020204030204" pitchFamily="34" charset="0"/>
                <a:cs typeface="Times New Roman" panose="02020603050405020304" pitchFamily="18" charset="0"/>
              </a:rPr>
              <a:t>là</a:t>
            </a:r>
            <a:r>
              <a:rPr lang="en-US" sz="4000" dirty="0">
                <a:solidFill>
                  <a:srgbClr val="0C02D8"/>
                </a:solidFill>
                <a:latin typeface="Times New Roman" panose="02020603050405020304" pitchFamily="18" charset="0"/>
                <a:ea typeface="Calibri" panose="020F0502020204030204" pitchFamily="34" charset="0"/>
                <a:cs typeface="Times New Roman" panose="02020603050405020304" pitchFamily="18" charset="0"/>
              </a:rPr>
              <a:t> x, y, z </a:t>
            </a:r>
            <a:r>
              <a:rPr lang="pl-PL" sz="4000">
                <a:solidFill>
                  <a:srgbClr val="0C02D8"/>
                </a:solidFill>
                <a:latin typeface="Times New Roman" panose="02020603050405020304" pitchFamily="18" charset="0"/>
                <a:cs typeface="Times New Roman" panose="02020603050405020304" pitchFamily="18" charset="0"/>
              </a:rPr>
              <a:t>(cm</a:t>
            </a:r>
            <a:r>
              <a:rPr lang="en-US" sz="4000">
                <a:solidFill>
                  <a:srgbClr val="0C02D8"/>
                </a:solidFill>
                <a:latin typeface="Times New Roman" panose="02020603050405020304" pitchFamily="18" charset="0"/>
                <a:cs typeface="Times New Roman" panose="02020603050405020304" pitchFamily="18" charset="0"/>
              </a:rPr>
              <a:t>)(ĐK</a:t>
            </a:r>
            <a:r>
              <a:rPr lang="pl-PL" sz="4000">
                <a:solidFill>
                  <a:srgbClr val="0C02D8"/>
                </a:solidFill>
                <a:latin typeface="Times New Roman" panose="02020603050405020304" pitchFamily="18" charset="0"/>
                <a:cs typeface="Times New Roman" panose="02020603050405020304" pitchFamily="18" charset="0"/>
              </a:rPr>
              <a:t> </a:t>
            </a:r>
            <a:r>
              <a:rPr lang="pl-PL" sz="4000" dirty="0">
                <a:solidFill>
                  <a:srgbClr val="0C02D8"/>
                </a:solidFill>
                <a:latin typeface="Times New Roman" panose="02020603050405020304" pitchFamily="18" charset="0"/>
                <a:cs typeface="Times New Roman" panose="02020603050405020304" pitchFamily="18" charset="0"/>
              </a:rPr>
              <a:t>x, y, z</a:t>
            </a:r>
            <a:r>
              <a:rPr lang="en-US" sz="4000" dirty="0">
                <a:solidFill>
                  <a:srgbClr val="0C02D8"/>
                </a:solidFill>
                <a:latin typeface="Times New Roman" panose="02020603050405020304" pitchFamily="18" charset="0"/>
                <a:cs typeface="Times New Roman" panose="02020603050405020304" pitchFamily="18" charset="0"/>
              </a:rPr>
              <a:t> </a:t>
            </a:r>
            <a:r>
              <a:rPr lang="pl-PL" sz="4000" dirty="0">
                <a:solidFill>
                  <a:srgbClr val="0C02D8"/>
                </a:solidFill>
                <a:latin typeface="Times New Roman" panose="02020603050405020304" pitchFamily="18" charset="0"/>
                <a:cs typeface="Times New Roman" panose="02020603050405020304" pitchFamily="18" charset="0"/>
              </a:rPr>
              <a:t>&gt; 0)</a:t>
            </a:r>
            <a:endParaRPr lang="en-US" sz="4000" dirty="0">
              <a:solidFill>
                <a:srgbClr val="0C02D8"/>
              </a:solidFill>
              <a:latin typeface="Times New Roman" panose="02020603050405020304" pitchFamily="18" charset="0"/>
              <a:cs typeface="Times New Roman" panose="02020603050405020304" pitchFamily="18" charset="0"/>
            </a:endParaRPr>
          </a:p>
        </p:txBody>
      </p:sp>
      <p:pic>
        <p:nvPicPr>
          <p:cNvPr id="32" name="Picture 6"/>
          <p:cNvPicPr>
            <a:picLocks noChangeAspect="1"/>
          </p:cNvPicPr>
          <p:nvPr/>
        </p:nvPicPr>
        <p:blipFill rotWithShape="1">
          <a:blip r:embed="rId11"/>
          <a:srcRect t="30236"/>
          <a:stretch/>
        </p:blipFill>
        <p:spPr>
          <a:xfrm>
            <a:off x="14754354" y="4533900"/>
            <a:ext cx="2367740" cy="2628900"/>
          </a:xfrm>
          <a:prstGeom prst="rect">
            <a:avLst/>
          </a:prstGeom>
        </p:spPr>
      </p:pic>
      <p:pic>
        <p:nvPicPr>
          <p:cNvPr id="33" name="Picture 5"/>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227989" flipH="1">
            <a:off x="17077190" y="8832834"/>
            <a:ext cx="1642494" cy="1628122"/>
          </a:xfrm>
          <a:prstGeom prst="rect">
            <a:avLst/>
          </a:prstGeom>
        </p:spPr>
      </p:pic>
    </p:spTree>
    <p:extLst>
      <p:ext uri="{BB962C8B-B14F-4D97-AF65-F5344CB8AC3E}">
        <p14:creationId xmlns:p14="http://schemas.microsoft.com/office/powerpoint/2010/main" val="3164281175"/>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down)">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down)">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wipe(down)">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wipe(down)">
                                      <p:cBhvr>
                                        <p:cTn id="4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p:cNvSpPr txBox="1"/>
          <p:nvPr/>
        </p:nvSpPr>
        <p:spPr>
          <a:xfrm>
            <a:off x="1005028" y="1133515"/>
            <a:ext cx="16230600" cy="2800767"/>
          </a:xfrm>
          <a:prstGeom prst="rect">
            <a:avLst/>
          </a:prstGeom>
          <a:solidFill>
            <a:srgbClr val="FFCC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just"/>
            <a:r>
              <a:rPr lang="en-US" sz="4400">
                <a:solidFill>
                  <a:schemeClr val="tx1">
                    <a:lumMod val="75000"/>
                  </a:schemeClr>
                </a:solidFill>
                <a:latin typeface="Times New Roman" panose="02020603050405020304" pitchFamily="18" charset="0"/>
                <a:cs typeface="Times New Roman" pitchFamily="18" charset="0"/>
              </a:rPr>
              <a:t>	</a:t>
            </a:r>
            <a:r>
              <a:rPr lang="en-US" sz="4400" dirty="0">
                <a:solidFill>
                  <a:schemeClr val="tx1">
                    <a:lumMod val="75000"/>
                  </a:schemeClr>
                </a:solidFill>
                <a:latin typeface="Times New Roman" panose="02020603050405020304" pitchFamily="18" charset="0"/>
                <a:cs typeface="Times New Roman" pitchFamily="18" charset="0"/>
              </a:rPr>
              <a:t>	</a:t>
            </a:r>
            <a:r>
              <a:rPr lang="en-US" sz="4400" dirty="0" err="1">
                <a:solidFill>
                  <a:schemeClr val="tx1">
                    <a:lumMod val="75000"/>
                  </a:schemeClr>
                </a:solidFill>
                <a:latin typeface="Times New Roman" pitchFamily="18" charset="0"/>
                <a:cs typeface="Times New Roman" pitchFamily="18" charset="0"/>
              </a:rPr>
              <a:t>Diện</a:t>
            </a:r>
            <a:r>
              <a:rPr lang="en-US" sz="4400" dirty="0">
                <a:solidFill>
                  <a:schemeClr val="tx1">
                    <a:lumMod val="75000"/>
                  </a:schemeClr>
                </a:solidFill>
                <a:latin typeface="Times New Roman" pitchFamily="18" charset="0"/>
                <a:cs typeface="Times New Roman" pitchFamily="18" charset="0"/>
              </a:rPr>
              <a:t> </a:t>
            </a:r>
            <a:r>
              <a:rPr lang="en-US" sz="4400" dirty="0" err="1">
                <a:solidFill>
                  <a:schemeClr val="tx1">
                    <a:lumMod val="75000"/>
                  </a:schemeClr>
                </a:solidFill>
                <a:latin typeface="Times New Roman" pitchFamily="18" charset="0"/>
                <a:cs typeface="Times New Roman" pitchFamily="18" charset="0"/>
              </a:rPr>
              <a:t>tích</a:t>
            </a:r>
            <a:r>
              <a:rPr lang="en-US" sz="4400" dirty="0">
                <a:solidFill>
                  <a:schemeClr val="tx1">
                    <a:lumMod val="75000"/>
                  </a:schemeClr>
                </a:solidFill>
                <a:latin typeface="Times New Roman" pitchFamily="18" charset="0"/>
                <a:cs typeface="Times New Roman" pitchFamily="18" charset="0"/>
              </a:rPr>
              <a:t> </a:t>
            </a:r>
            <a:r>
              <a:rPr lang="en-US" sz="4400" dirty="0" err="1">
                <a:solidFill>
                  <a:schemeClr val="tx1">
                    <a:lumMod val="75000"/>
                  </a:schemeClr>
                </a:solidFill>
                <a:latin typeface="Times New Roman" pitchFamily="18" charset="0"/>
                <a:cs typeface="Times New Roman" pitchFamily="18" charset="0"/>
              </a:rPr>
              <a:t>rừng</a:t>
            </a:r>
            <a:r>
              <a:rPr lang="en-US" sz="4400" dirty="0">
                <a:solidFill>
                  <a:schemeClr val="tx1">
                    <a:lumMod val="75000"/>
                  </a:schemeClr>
                </a:solidFill>
                <a:latin typeface="Times New Roman" pitchFamily="18" charset="0"/>
                <a:cs typeface="Times New Roman" pitchFamily="18" charset="0"/>
              </a:rPr>
              <a:t> </a:t>
            </a:r>
            <a:r>
              <a:rPr lang="en-US" sz="4400" dirty="0" err="1">
                <a:solidFill>
                  <a:schemeClr val="tx1">
                    <a:lumMod val="75000"/>
                  </a:schemeClr>
                </a:solidFill>
                <a:latin typeface="Times New Roman" pitchFamily="18" charset="0"/>
                <a:cs typeface="Times New Roman" pitchFamily="18" charset="0"/>
              </a:rPr>
              <a:t>trên</a:t>
            </a:r>
            <a:r>
              <a:rPr lang="en-US" sz="4400" dirty="0">
                <a:solidFill>
                  <a:schemeClr val="tx1">
                    <a:lumMod val="75000"/>
                  </a:schemeClr>
                </a:solidFill>
                <a:latin typeface="Times New Roman" pitchFamily="18" charset="0"/>
                <a:cs typeface="Times New Roman" pitchFamily="18" charset="0"/>
              </a:rPr>
              <a:t> </a:t>
            </a:r>
            <a:r>
              <a:rPr lang="en-US" sz="4400" dirty="0" err="1">
                <a:solidFill>
                  <a:schemeClr val="tx1">
                    <a:lumMod val="75000"/>
                  </a:schemeClr>
                </a:solidFill>
                <a:latin typeface="Times New Roman" pitchFamily="18" charset="0"/>
                <a:cs typeface="Times New Roman" pitchFamily="18" charset="0"/>
              </a:rPr>
              <a:t>thế</a:t>
            </a:r>
            <a:r>
              <a:rPr lang="en-US" sz="4400" dirty="0">
                <a:solidFill>
                  <a:schemeClr val="tx1">
                    <a:lumMod val="75000"/>
                  </a:schemeClr>
                </a:solidFill>
                <a:latin typeface="Times New Roman" pitchFamily="18" charset="0"/>
                <a:cs typeface="Times New Roman" pitchFamily="18" charset="0"/>
              </a:rPr>
              <a:t> </a:t>
            </a:r>
            <a:r>
              <a:rPr lang="en-US" sz="4400" dirty="0" err="1">
                <a:solidFill>
                  <a:schemeClr val="tx1">
                    <a:lumMod val="75000"/>
                  </a:schemeClr>
                </a:solidFill>
                <a:latin typeface="Times New Roman" pitchFamily="18" charset="0"/>
                <a:cs typeface="Times New Roman" pitchFamily="18" charset="0"/>
              </a:rPr>
              <a:t>giới</a:t>
            </a:r>
            <a:r>
              <a:rPr lang="en-US" sz="4400" dirty="0">
                <a:solidFill>
                  <a:schemeClr val="tx1">
                    <a:lumMod val="75000"/>
                  </a:schemeClr>
                </a:solidFill>
                <a:latin typeface="Times New Roman" pitchFamily="18" charset="0"/>
                <a:cs typeface="Times New Roman" pitchFamily="18" charset="0"/>
              </a:rPr>
              <a:t> </a:t>
            </a:r>
            <a:r>
              <a:rPr lang="en-US" sz="4400" dirty="0" err="1">
                <a:solidFill>
                  <a:schemeClr val="tx1">
                    <a:lumMod val="75000"/>
                  </a:schemeClr>
                </a:solidFill>
                <a:latin typeface="Times New Roman" pitchFamily="18" charset="0"/>
                <a:cs typeface="Times New Roman" pitchFamily="18" charset="0"/>
              </a:rPr>
              <a:t>bị</a:t>
            </a:r>
            <a:r>
              <a:rPr lang="en-US" sz="4400" dirty="0">
                <a:solidFill>
                  <a:schemeClr val="tx1">
                    <a:lumMod val="75000"/>
                  </a:schemeClr>
                </a:solidFill>
                <a:latin typeface="Times New Roman" pitchFamily="18" charset="0"/>
                <a:cs typeface="Times New Roman" pitchFamily="18" charset="0"/>
              </a:rPr>
              <a:t> </a:t>
            </a:r>
            <a:r>
              <a:rPr lang="en-US" sz="4400" dirty="0" err="1">
                <a:solidFill>
                  <a:schemeClr val="tx1">
                    <a:lumMod val="75000"/>
                  </a:schemeClr>
                </a:solidFill>
                <a:latin typeface="Times New Roman" pitchFamily="18" charset="0"/>
                <a:cs typeface="Times New Roman" pitchFamily="18" charset="0"/>
              </a:rPr>
              <a:t>chặt</a:t>
            </a:r>
            <a:r>
              <a:rPr lang="en-US" sz="4400" dirty="0">
                <a:solidFill>
                  <a:schemeClr val="tx1">
                    <a:lumMod val="75000"/>
                  </a:schemeClr>
                </a:solidFill>
                <a:latin typeface="Times New Roman" pitchFamily="18" charset="0"/>
                <a:cs typeface="Times New Roman" pitchFamily="18" charset="0"/>
              </a:rPr>
              <a:t> </a:t>
            </a:r>
            <a:r>
              <a:rPr lang="en-US" sz="4400" dirty="0" err="1">
                <a:solidFill>
                  <a:schemeClr val="tx1">
                    <a:lumMod val="75000"/>
                  </a:schemeClr>
                </a:solidFill>
                <a:latin typeface="Times New Roman" pitchFamily="18" charset="0"/>
                <a:cs typeface="Times New Roman" pitchFamily="18" charset="0"/>
              </a:rPr>
              <a:t>phá</a:t>
            </a:r>
            <a:r>
              <a:rPr lang="en-US" sz="4400" dirty="0">
                <a:solidFill>
                  <a:schemeClr val="tx1">
                    <a:lumMod val="75000"/>
                  </a:schemeClr>
                </a:solidFill>
                <a:latin typeface="Times New Roman" pitchFamily="18" charset="0"/>
                <a:cs typeface="Times New Roman" pitchFamily="18" charset="0"/>
              </a:rPr>
              <a:t> </a:t>
            </a:r>
            <a:r>
              <a:rPr lang="en-US" sz="4400" dirty="0" err="1">
                <a:solidFill>
                  <a:schemeClr val="tx1">
                    <a:lumMod val="75000"/>
                  </a:schemeClr>
                </a:solidFill>
                <a:latin typeface="Times New Roman" pitchFamily="18" charset="0"/>
                <a:cs typeface="Times New Roman" pitchFamily="18" charset="0"/>
              </a:rPr>
              <a:t>vào</a:t>
            </a:r>
            <a:r>
              <a:rPr lang="en-US" sz="4400" dirty="0">
                <a:solidFill>
                  <a:schemeClr val="tx1">
                    <a:lumMod val="75000"/>
                  </a:schemeClr>
                </a:solidFill>
                <a:latin typeface="Times New Roman" pitchFamily="18" charset="0"/>
                <a:cs typeface="Times New Roman" pitchFamily="18" charset="0"/>
              </a:rPr>
              <a:t> </a:t>
            </a:r>
            <a:r>
              <a:rPr lang="en-US" sz="4400" dirty="0" err="1">
                <a:solidFill>
                  <a:schemeClr val="tx1">
                    <a:lumMod val="75000"/>
                  </a:schemeClr>
                </a:solidFill>
                <a:latin typeface="Times New Roman" pitchFamily="18" charset="0"/>
                <a:cs typeface="Times New Roman" pitchFamily="18" charset="0"/>
              </a:rPr>
              <a:t>các</a:t>
            </a:r>
            <a:r>
              <a:rPr lang="en-US" sz="4400" dirty="0">
                <a:solidFill>
                  <a:schemeClr val="tx1">
                    <a:lumMod val="75000"/>
                  </a:schemeClr>
                </a:solidFill>
                <a:latin typeface="Times New Roman" pitchFamily="18" charset="0"/>
                <a:cs typeface="Times New Roman" pitchFamily="18" charset="0"/>
              </a:rPr>
              <a:t> </a:t>
            </a:r>
            <a:r>
              <a:rPr lang="en-US" sz="4400" dirty="0" err="1">
                <a:solidFill>
                  <a:schemeClr val="tx1">
                    <a:lumMod val="75000"/>
                  </a:schemeClr>
                </a:solidFill>
                <a:latin typeface="Times New Roman" pitchFamily="18" charset="0"/>
                <a:cs typeface="Times New Roman" pitchFamily="18" charset="0"/>
              </a:rPr>
              <a:t>năm</a:t>
            </a:r>
            <a:r>
              <a:rPr lang="en-US" sz="4400" dirty="0">
                <a:solidFill>
                  <a:schemeClr val="tx1">
                    <a:lumMod val="75000"/>
                  </a:schemeClr>
                </a:solidFill>
                <a:latin typeface="Times New Roman" pitchFamily="18" charset="0"/>
                <a:cs typeface="Times New Roman" pitchFamily="18" charset="0"/>
              </a:rPr>
              <a:t> 2010, 2015 </a:t>
            </a:r>
            <a:r>
              <a:rPr lang="en-US" sz="4400" dirty="0" err="1">
                <a:solidFill>
                  <a:schemeClr val="tx1">
                    <a:lumMod val="75000"/>
                  </a:schemeClr>
                </a:solidFill>
                <a:latin typeface="Times New Roman" pitchFamily="18" charset="0"/>
                <a:cs typeface="Times New Roman" pitchFamily="18" charset="0"/>
              </a:rPr>
              <a:t>và</a:t>
            </a:r>
            <a:r>
              <a:rPr lang="en-US" sz="4400" dirty="0">
                <a:solidFill>
                  <a:schemeClr val="tx1">
                    <a:lumMod val="75000"/>
                  </a:schemeClr>
                </a:solidFill>
                <a:latin typeface="Times New Roman" pitchFamily="18" charset="0"/>
                <a:cs typeface="Times New Roman" pitchFamily="18" charset="0"/>
              </a:rPr>
              <a:t> 2020 </a:t>
            </a:r>
            <a:r>
              <a:rPr lang="en-US" sz="4400" dirty="0" err="1">
                <a:solidFill>
                  <a:schemeClr val="tx1">
                    <a:lumMod val="75000"/>
                  </a:schemeClr>
                </a:solidFill>
                <a:latin typeface="Times New Roman" pitchFamily="18" charset="0"/>
                <a:cs typeface="Times New Roman" pitchFamily="18" charset="0"/>
              </a:rPr>
              <a:t>lần</a:t>
            </a:r>
            <a:r>
              <a:rPr lang="en-US" sz="4400" dirty="0">
                <a:solidFill>
                  <a:schemeClr val="tx1">
                    <a:lumMod val="75000"/>
                  </a:schemeClr>
                </a:solidFill>
                <a:latin typeface="Times New Roman" pitchFamily="18" charset="0"/>
                <a:cs typeface="Times New Roman" pitchFamily="18" charset="0"/>
              </a:rPr>
              <a:t> </a:t>
            </a:r>
            <a:r>
              <a:rPr lang="en-US" sz="4400" dirty="0" err="1">
                <a:solidFill>
                  <a:schemeClr val="tx1">
                    <a:lumMod val="75000"/>
                  </a:schemeClr>
                </a:solidFill>
                <a:latin typeface="Times New Roman" pitchFamily="18" charset="0"/>
                <a:cs typeface="Times New Roman" pitchFamily="18" charset="0"/>
              </a:rPr>
              <a:t>lượt</a:t>
            </a:r>
            <a:r>
              <a:rPr lang="en-US" sz="4400" dirty="0">
                <a:solidFill>
                  <a:schemeClr val="tx1">
                    <a:lumMod val="75000"/>
                  </a:schemeClr>
                </a:solidFill>
                <a:latin typeface="Times New Roman" pitchFamily="18" charset="0"/>
                <a:cs typeface="Times New Roman" pitchFamily="18" charset="0"/>
              </a:rPr>
              <a:t> </a:t>
            </a:r>
            <a:r>
              <a:rPr lang="en-US" sz="4400" dirty="0" err="1">
                <a:solidFill>
                  <a:schemeClr val="tx1">
                    <a:lumMod val="75000"/>
                  </a:schemeClr>
                </a:solidFill>
                <a:latin typeface="Times New Roman" pitchFamily="18" charset="0"/>
                <a:cs typeface="Times New Roman" pitchFamily="18" charset="0"/>
              </a:rPr>
              <a:t>tỉ</a:t>
            </a:r>
            <a:r>
              <a:rPr lang="en-US" sz="4400" dirty="0">
                <a:solidFill>
                  <a:schemeClr val="tx1">
                    <a:lumMod val="75000"/>
                  </a:schemeClr>
                </a:solidFill>
                <a:latin typeface="Times New Roman" pitchFamily="18" charset="0"/>
                <a:cs typeface="Times New Roman" pitchFamily="18" charset="0"/>
              </a:rPr>
              <a:t> </a:t>
            </a:r>
            <a:r>
              <a:rPr lang="en-US" sz="4400" dirty="0" err="1">
                <a:solidFill>
                  <a:schemeClr val="tx1">
                    <a:lumMod val="75000"/>
                  </a:schemeClr>
                </a:solidFill>
                <a:latin typeface="Times New Roman" pitchFamily="18" charset="0"/>
                <a:cs typeface="Times New Roman" pitchFamily="18" charset="0"/>
              </a:rPr>
              <a:t>lệ</a:t>
            </a:r>
            <a:r>
              <a:rPr lang="en-US" sz="4400" dirty="0">
                <a:solidFill>
                  <a:schemeClr val="tx1">
                    <a:lumMod val="75000"/>
                  </a:schemeClr>
                </a:solidFill>
                <a:latin typeface="Times New Roman" pitchFamily="18" charset="0"/>
                <a:cs typeface="Times New Roman" pitchFamily="18" charset="0"/>
              </a:rPr>
              <a:t> </a:t>
            </a:r>
            <a:r>
              <a:rPr lang="en-US" sz="4400" dirty="0" err="1">
                <a:solidFill>
                  <a:schemeClr val="tx1">
                    <a:lumMod val="75000"/>
                  </a:schemeClr>
                </a:solidFill>
                <a:latin typeface="Times New Roman" pitchFamily="18" charset="0"/>
                <a:cs typeface="Times New Roman" pitchFamily="18" charset="0"/>
              </a:rPr>
              <a:t>với</a:t>
            </a:r>
            <a:r>
              <a:rPr lang="en-US" sz="4400" dirty="0">
                <a:solidFill>
                  <a:schemeClr val="tx1">
                    <a:lumMod val="75000"/>
                  </a:schemeClr>
                </a:solidFill>
                <a:latin typeface="Times New Roman" pitchFamily="18" charset="0"/>
                <a:cs typeface="Times New Roman" pitchFamily="18" charset="0"/>
              </a:rPr>
              <a:t> 8, 9, 10. </a:t>
            </a:r>
            <a:r>
              <a:rPr lang="en-US" sz="4400" dirty="0" err="1">
                <a:solidFill>
                  <a:schemeClr val="tx1">
                    <a:lumMod val="75000"/>
                  </a:schemeClr>
                </a:solidFill>
                <a:latin typeface="Times New Roman" pitchFamily="18" charset="0"/>
                <a:cs typeface="Times New Roman" pitchFamily="18" charset="0"/>
              </a:rPr>
              <a:t>Tính</a:t>
            </a:r>
            <a:r>
              <a:rPr lang="en-US" sz="4400" dirty="0">
                <a:solidFill>
                  <a:schemeClr val="tx1">
                    <a:lumMod val="75000"/>
                  </a:schemeClr>
                </a:solidFill>
                <a:latin typeface="Times New Roman" pitchFamily="18" charset="0"/>
                <a:cs typeface="Times New Roman" pitchFamily="18" charset="0"/>
              </a:rPr>
              <a:t> </a:t>
            </a:r>
            <a:r>
              <a:rPr lang="en-US" sz="4400" dirty="0" err="1">
                <a:solidFill>
                  <a:schemeClr val="tx1">
                    <a:lumMod val="75000"/>
                  </a:schemeClr>
                </a:solidFill>
                <a:latin typeface="Times New Roman" pitchFamily="18" charset="0"/>
                <a:cs typeface="Times New Roman" pitchFamily="18" charset="0"/>
              </a:rPr>
              <a:t>diện</a:t>
            </a:r>
            <a:r>
              <a:rPr lang="en-US" sz="4400" dirty="0">
                <a:solidFill>
                  <a:schemeClr val="tx1">
                    <a:lumMod val="75000"/>
                  </a:schemeClr>
                </a:solidFill>
                <a:latin typeface="Times New Roman" pitchFamily="18" charset="0"/>
                <a:cs typeface="Times New Roman" pitchFamily="18" charset="0"/>
              </a:rPr>
              <a:t> </a:t>
            </a:r>
            <a:r>
              <a:rPr lang="en-US" sz="4400" dirty="0" err="1">
                <a:solidFill>
                  <a:schemeClr val="tx1">
                    <a:lumMod val="75000"/>
                  </a:schemeClr>
                </a:solidFill>
                <a:latin typeface="Times New Roman" pitchFamily="18" charset="0"/>
                <a:cs typeface="Times New Roman" pitchFamily="18" charset="0"/>
              </a:rPr>
              <a:t>tích</a:t>
            </a:r>
            <a:r>
              <a:rPr lang="en-US" sz="4400" dirty="0">
                <a:solidFill>
                  <a:schemeClr val="tx1">
                    <a:lumMod val="75000"/>
                  </a:schemeClr>
                </a:solidFill>
                <a:latin typeface="Times New Roman" pitchFamily="18" charset="0"/>
                <a:cs typeface="Times New Roman" pitchFamily="18" charset="0"/>
              </a:rPr>
              <a:t> </a:t>
            </a:r>
            <a:r>
              <a:rPr lang="en-US" sz="4400" dirty="0" err="1">
                <a:solidFill>
                  <a:schemeClr val="tx1">
                    <a:lumMod val="75000"/>
                  </a:schemeClr>
                </a:solidFill>
                <a:latin typeface="Times New Roman" pitchFamily="18" charset="0"/>
                <a:cs typeface="Times New Roman" pitchFamily="18" charset="0"/>
              </a:rPr>
              <a:t>rừng</a:t>
            </a:r>
            <a:r>
              <a:rPr lang="en-US" sz="4400" dirty="0">
                <a:solidFill>
                  <a:schemeClr val="tx1">
                    <a:lumMod val="75000"/>
                  </a:schemeClr>
                </a:solidFill>
                <a:latin typeface="Times New Roman" pitchFamily="18" charset="0"/>
                <a:cs typeface="Times New Roman" pitchFamily="18" charset="0"/>
              </a:rPr>
              <a:t> </a:t>
            </a:r>
            <a:r>
              <a:rPr lang="en-US" sz="4400" dirty="0" err="1">
                <a:solidFill>
                  <a:schemeClr val="tx1">
                    <a:lumMod val="75000"/>
                  </a:schemeClr>
                </a:solidFill>
                <a:latin typeface="Times New Roman" pitchFamily="18" charset="0"/>
                <a:cs typeface="Times New Roman" pitchFamily="18" charset="0"/>
              </a:rPr>
              <a:t>bị</a:t>
            </a:r>
            <a:r>
              <a:rPr lang="en-US" sz="4400" dirty="0">
                <a:solidFill>
                  <a:schemeClr val="tx1">
                    <a:lumMod val="75000"/>
                  </a:schemeClr>
                </a:solidFill>
                <a:latin typeface="Times New Roman" pitchFamily="18" charset="0"/>
                <a:cs typeface="Times New Roman" pitchFamily="18" charset="0"/>
              </a:rPr>
              <a:t> </a:t>
            </a:r>
            <a:r>
              <a:rPr lang="en-US" sz="4400" dirty="0" err="1">
                <a:solidFill>
                  <a:schemeClr val="tx1">
                    <a:lumMod val="75000"/>
                  </a:schemeClr>
                </a:solidFill>
                <a:latin typeface="Times New Roman" pitchFamily="18" charset="0"/>
                <a:cs typeface="Times New Roman" pitchFamily="18" charset="0"/>
              </a:rPr>
              <a:t>chặt</a:t>
            </a:r>
            <a:r>
              <a:rPr lang="en-US" sz="4400" dirty="0">
                <a:solidFill>
                  <a:schemeClr val="tx1">
                    <a:lumMod val="75000"/>
                  </a:schemeClr>
                </a:solidFill>
                <a:latin typeface="Times New Roman" pitchFamily="18" charset="0"/>
                <a:cs typeface="Times New Roman" pitchFamily="18" charset="0"/>
              </a:rPr>
              <a:t> </a:t>
            </a:r>
            <a:r>
              <a:rPr lang="en-US" sz="4400" dirty="0" err="1">
                <a:solidFill>
                  <a:schemeClr val="tx1">
                    <a:lumMod val="75000"/>
                  </a:schemeClr>
                </a:solidFill>
                <a:latin typeface="Times New Roman" pitchFamily="18" charset="0"/>
                <a:cs typeface="Times New Roman" pitchFamily="18" charset="0"/>
              </a:rPr>
              <a:t>phá</a:t>
            </a:r>
            <a:r>
              <a:rPr lang="en-US" sz="4400" dirty="0">
                <a:solidFill>
                  <a:schemeClr val="tx1">
                    <a:lumMod val="75000"/>
                  </a:schemeClr>
                </a:solidFill>
                <a:latin typeface="Times New Roman" pitchFamily="18" charset="0"/>
                <a:cs typeface="Times New Roman" pitchFamily="18" charset="0"/>
              </a:rPr>
              <a:t> </a:t>
            </a:r>
            <a:r>
              <a:rPr lang="en-US" sz="4400" dirty="0" err="1">
                <a:solidFill>
                  <a:schemeClr val="tx1">
                    <a:lumMod val="75000"/>
                  </a:schemeClr>
                </a:solidFill>
                <a:latin typeface="Times New Roman" pitchFamily="18" charset="0"/>
                <a:cs typeface="Times New Roman" pitchFamily="18" charset="0"/>
              </a:rPr>
              <a:t>vào</a:t>
            </a:r>
            <a:r>
              <a:rPr lang="en-US" sz="4400" dirty="0">
                <a:solidFill>
                  <a:schemeClr val="tx1">
                    <a:lumMod val="75000"/>
                  </a:schemeClr>
                </a:solidFill>
                <a:latin typeface="Times New Roman" pitchFamily="18" charset="0"/>
                <a:cs typeface="Times New Roman" pitchFamily="18" charset="0"/>
              </a:rPr>
              <a:t> </a:t>
            </a:r>
            <a:r>
              <a:rPr lang="en-US" sz="4400" dirty="0" err="1">
                <a:solidFill>
                  <a:schemeClr val="tx1">
                    <a:lumMod val="75000"/>
                  </a:schemeClr>
                </a:solidFill>
                <a:latin typeface="Times New Roman" pitchFamily="18" charset="0"/>
                <a:cs typeface="Times New Roman" pitchFamily="18" charset="0"/>
              </a:rPr>
              <a:t>các</a:t>
            </a:r>
            <a:r>
              <a:rPr lang="en-US" sz="4400" dirty="0">
                <a:solidFill>
                  <a:schemeClr val="tx1">
                    <a:lumMod val="75000"/>
                  </a:schemeClr>
                </a:solidFill>
                <a:latin typeface="Times New Roman" pitchFamily="18" charset="0"/>
                <a:cs typeface="Times New Roman" pitchFamily="18" charset="0"/>
              </a:rPr>
              <a:t> </a:t>
            </a:r>
            <a:r>
              <a:rPr lang="en-US" sz="4400" dirty="0" err="1">
                <a:solidFill>
                  <a:schemeClr val="tx1">
                    <a:lumMod val="75000"/>
                  </a:schemeClr>
                </a:solidFill>
                <a:latin typeface="Times New Roman" pitchFamily="18" charset="0"/>
                <a:cs typeface="Times New Roman" pitchFamily="18" charset="0"/>
              </a:rPr>
              <a:t>năm</a:t>
            </a:r>
            <a:r>
              <a:rPr lang="en-US" sz="4400" dirty="0">
                <a:solidFill>
                  <a:schemeClr val="tx1">
                    <a:lumMod val="75000"/>
                  </a:schemeClr>
                </a:solidFill>
                <a:latin typeface="Times New Roman" pitchFamily="18" charset="0"/>
                <a:cs typeface="Times New Roman" pitchFamily="18" charset="0"/>
              </a:rPr>
              <a:t> </a:t>
            </a:r>
            <a:r>
              <a:rPr lang="en-US" sz="4400" dirty="0" err="1">
                <a:solidFill>
                  <a:schemeClr val="tx1">
                    <a:lumMod val="75000"/>
                  </a:schemeClr>
                </a:solidFill>
                <a:latin typeface="Times New Roman" pitchFamily="18" charset="0"/>
                <a:cs typeface="Times New Roman" pitchFamily="18" charset="0"/>
              </a:rPr>
              <a:t>đó</a:t>
            </a:r>
            <a:r>
              <a:rPr lang="en-US" sz="4400" dirty="0">
                <a:solidFill>
                  <a:schemeClr val="tx1">
                    <a:lumMod val="75000"/>
                  </a:schemeClr>
                </a:solidFill>
                <a:latin typeface="Times New Roman" pitchFamily="18" charset="0"/>
                <a:cs typeface="Times New Roman" pitchFamily="18" charset="0"/>
              </a:rPr>
              <a:t> </a:t>
            </a:r>
            <a:r>
              <a:rPr lang="en-US" sz="4400" dirty="0" err="1">
                <a:solidFill>
                  <a:schemeClr val="tx1">
                    <a:lumMod val="75000"/>
                  </a:schemeClr>
                </a:solidFill>
                <a:latin typeface="Times New Roman" pitchFamily="18" charset="0"/>
                <a:cs typeface="Times New Roman" pitchFamily="18" charset="0"/>
              </a:rPr>
              <a:t>biết</a:t>
            </a:r>
            <a:r>
              <a:rPr lang="en-US" sz="4400" dirty="0">
                <a:solidFill>
                  <a:schemeClr val="tx1">
                    <a:lumMod val="75000"/>
                  </a:schemeClr>
                </a:solidFill>
                <a:latin typeface="Times New Roman" pitchFamily="18" charset="0"/>
                <a:cs typeface="Times New Roman" pitchFamily="18" charset="0"/>
              </a:rPr>
              <a:t> </a:t>
            </a:r>
            <a:r>
              <a:rPr lang="en-US" sz="4400" dirty="0" err="1">
                <a:solidFill>
                  <a:schemeClr val="tx1">
                    <a:lumMod val="75000"/>
                  </a:schemeClr>
                </a:solidFill>
                <a:latin typeface="Times New Roman" pitchFamily="18" charset="0"/>
                <a:cs typeface="Times New Roman" pitchFamily="18" charset="0"/>
              </a:rPr>
              <a:t>rằng</a:t>
            </a:r>
            <a:r>
              <a:rPr lang="en-US" sz="4400" dirty="0">
                <a:solidFill>
                  <a:schemeClr val="tx1">
                    <a:lumMod val="75000"/>
                  </a:schemeClr>
                </a:solidFill>
                <a:latin typeface="Times New Roman" pitchFamily="18" charset="0"/>
                <a:cs typeface="Times New Roman" pitchFamily="18" charset="0"/>
              </a:rPr>
              <a:t> </a:t>
            </a:r>
            <a:r>
              <a:rPr lang="en-US" sz="4400" dirty="0" err="1">
                <a:solidFill>
                  <a:schemeClr val="tx1">
                    <a:lumMod val="75000"/>
                  </a:schemeClr>
                </a:solidFill>
                <a:latin typeface="Times New Roman" pitchFamily="18" charset="0"/>
                <a:cs typeface="Times New Roman" pitchFamily="18" charset="0"/>
              </a:rPr>
              <a:t>tổng</a:t>
            </a:r>
            <a:r>
              <a:rPr lang="en-US" sz="4400" dirty="0">
                <a:solidFill>
                  <a:schemeClr val="tx1">
                    <a:lumMod val="75000"/>
                  </a:schemeClr>
                </a:solidFill>
                <a:latin typeface="Times New Roman" pitchFamily="18" charset="0"/>
                <a:cs typeface="Times New Roman" pitchFamily="18" charset="0"/>
              </a:rPr>
              <a:t> </a:t>
            </a:r>
            <a:r>
              <a:rPr lang="en-US" sz="4400" dirty="0" err="1">
                <a:solidFill>
                  <a:schemeClr val="tx1">
                    <a:lumMod val="75000"/>
                  </a:schemeClr>
                </a:solidFill>
                <a:latin typeface="Times New Roman" pitchFamily="18" charset="0"/>
                <a:cs typeface="Times New Roman" pitchFamily="18" charset="0"/>
              </a:rPr>
              <a:t>của</a:t>
            </a:r>
            <a:r>
              <a:rPr lang="en-US" sz="4400" dirty="0">
                <a:solidFill>
                  <a:schemeClr val="tx1">
                    <a:lumMod val="75000"/>
                  </a:schemeClr>
                </a:solidFill>
                <a:latin typeface="Times New Roman" pitchFamily="18" charset="0"/>
                <a:cs typeface="Times New Roman" pitchFamily="18" charset="0"/>
              </a:rPr>
              <a:t> </a:t>
            </a:r>
            <a:r>
              <a:rPr lang="en-US" sz="4400" dirty="0" err="1">
                <a:solidFill>
                  <a:schemeClr val="tx1">
                    <a:lumMod val="75000"/>
                  </a:schemeClr>
                </a:solidFill>
                <a:latin typeface="Times New Roman" pitchFamily="18" charset="0"/>
                <a:cs typeface="Times New Roman" pitchFamily="18" charset="0"/>
              </a:rPr>
              <a:t>diện</a:t>
            </a:r>
            <a:r>
              <a:rPr lang="en-US" sz="4400" dirty="0">
                <a:solidFill>
                  <a:schemeClr val="tx1">
                    <a:lumMod val="75000"/>
                  </a:schemeClr>
                </a:solidFill>
                <a:latin typeface="Times New Roman" pitchFamily="18" charset="0"/>
                <a:cs typeface="Times New Roman" pitchFamily="18" charset="0"/>
              </a:rPr>
              <a:t> </a:t>
            </a:r>
            <a:r>
              <a:rPr lang="en-US" sz="4400" dirty="0" err="1">
                <a:solidFill>
                  <a:schemeClr val="tx1">
                    <a:lumMod val="75000"/>
                  </a:schemeClr>
                </a:solidFill>
                <a:latin typeface="Times New Roman" pitchFamily="18" charset="0"/>
                <a:cs typeface="Times New Roman" pitchFamily="18" charset="0"/>
              </a:rPr>
              <a:t>tích</a:t>
            </a:r>
            <a:r>
              <a:rPr lang="en-US" sz="4400" dirty="0">
                <a:solidFill>
                  <a:schemeClr val="tx1">
                    <a:lumMod val="75000"/>
                  </a:schemeClr>
                </a:solidFill>
                <a:latin typeface="Times New Roman" pitchFamily="18" charset="0"/>
                <a:cs typeface="Times New Roman" pitchFamily="18" charset="0"/>
              </a:rPr>
              <a:t> </a:t>
            </a:r>
            <a:r>
              <a:rPr lang="en-US" sz="4400" dirty="0" err="1">
                <a:solidFill>
                  <a:schemeClr val="tx1">
                    <a:lumMod val="75000"/>
                  </a:schemeClr>
                </a:solidFill>
                <a:latin typeface="Times New Roman" pitchFamily="18" charset="0"/>
                <a:cs typeface="Times New Roman" pitchFamily="18" charset="0"/>
              </a:rPr>
              <a:t>rừng</a:t>
            </a:r>
            <a:r>
              <a:rPr lang="en-US" sz="4400" dirty="0">
                <a:solidFill>
                  <a:schemeClr val="tx1">
                    <a:lumMod val="75000"/>
                  </a:schemeClr>
                </a:solidFill>
                <a:latin typeface="Times New Roman" pitchFamily="18" charset="0"/>
                <a:cs typeface="Times New Roman" pitchFamily="18" charset="0"/>
              </a:rPr>
              <a:t> </a:t>
            </a:r>
            <a:r>
              <a:rPr lang="en-US" sz="4400" dirty="0" err="1">
                <a:solidFill>
                  <a:schemeClr val="tx1">
                    <a:lumMod val="75000"/>
                  </a:schemeClr>
                </a:solidFill>
                <a:latin typeface="Times New Roman" pitchFamily="18" charset="0"/>
                <a:cs typeface="Times New Roman" pitchFamily="18" charset="0"/>
              </a:rPr>
              <a:t>bị</a:t>
            </a:r>
            <a:r>
              <a:rPr lang="en-US" sz="4400" dirty="0">
                <a:solidFill>
                  <a:schemeClr val="tx1">
                    <a:lumMod val="75000"/>
                  </a:schemeClr>
                </a:solidFill>
                <a:latin typeface="Times New Roman" pitchFamily="18" charset="0"/>
                <a:cs typeface="Times New Roman" pitchFamily="18" charset="0"/>
              </a:rPr>
              <a:t> </a:t>
            </a:r>
            <a:r>
              <a:rPr lang="en-US" sz="4400" dirty="0" err="1">
                <a:solidFill>
                  <a:schemeClr val="tx1">
                    <a:lumMod val="75000"/>
                  </a:schemeClr>
                </a:solidFill>
                <a:latin typeface="Times New Roman" pitchFamily="18" charset="0"/>
                <a:cs typeface="Times New Roman" pitchFamily="18" charset="0"/>
              </a:rPr>
              <a:t>chặt</a:t>
            </a:r>
            <a:r>
              <a:rPr lang="en-US" sz="4400" dirty="0">
                <a:solidFill>
                  <a:schemeClr val="tx1">
                    <a:lumMod val="75000"/>
                  </a:schemeClr>
                </a:solidFill>
                <a:latin typeface="Times New Roman" pitchFamily="18" charset="0"/>
                <a:cs typeface="Times New Roman" pitchFamily="18" charset="0"/>
              </a:rPr>
              <a:t> </a:t>
            </a:r>
            <a:r>
              <a:rPr lang="en-US" sz="4400" dirty="0" err="1">
                <a:solidFill>
                  <a:schemeClr val="tx1">
                    <a:lumMod val="75000"/>
                  </a:schemeClr>
                </a:solidFill>
                <a:latin typeface="Times New Roman" pitchFamily="18" charset="0"/>
                <a:cs typeface="Times New Roman" pitchFamily="18" charset="0"/>
              </a:rPr>
              <a:t>phá</a:t>
            </a:r>
            <a:r>
              <a:rPr lang="en-US" sz="4400" dirty="0">
                <a:solidFill>
                  <a:schemeClr val="tx1">
                    <a:lumMod val="75000"/>
                  </a:schemeClr>
                </a:solidFill>
                <a:latin typeface="Times New Roman" pitchFamily="18" charset="0"/>
                <a:cs typeface="Times New Roman" pitchFamily="18" charset="0"/>
              </a:rPr>
              <a:t> </a:t>
            </a:r>
            <a:r>
              <a:rPr lang="en-US" sz="4400" dirty="0" err="1">
                <a:solidFill>
                  <a:schemeClr val="tx1">
                    <a:lumMod val="75000"/>
                  </a:schemeClr>
                </a:solidFill>
                <a:latin typeface="Times New Roman" pitchFamily="18" charset="0"/>
                <a:cs typeface="Times New Roman" pitchFamily="18" charset="0"/>
              </a:rPr>
              <a:t>vào</a:t>
            </a:r>
            <a:r>
              <a:rPr lang="en-US" sz="4400" dirty="0">
                <a:solidFill>
                  <a:schemeClr val="tx1">
                    <a:lumMod val="75000"/>
                  </a:schemeClr>
                </a:solidFill>
                <a:latin typeface="Times New Roman" pitchFamily="18" charset="0"/>
                <a:cs typeface="Times New Roman" pitchFamily="18" charset="0"/>
              </a:rPr>
              <a:t> </a:t>
            </a:r>
            <a:r>
              <a:rPr lang="en-US" sz="4400" dirty="0" err="1">
                <a:solidFill>
                  <a:schemeClr val="tx1">
                    <a:lumMod val="75000"/>
                  </a:schemeClr>
                </a:solidFill>
                <a:latin typeface="Times New Roman" pitchFamily="18" charset="0"/>
                <a:cs typeface="Times New Roman" pitchFamily="18" charset="0"/>
              </a:rPr>
              <a:t>các</a:t>
            </a:r>
            <a:r>
              <a:rPr lang="en-US" sz="4400" dirty="0">
                <a:solidFill>
                  <a:schemeClr val="tx1">
                    <a:lumMod val="75000"/>
                  </a:schemeClr>
                </a:solidFill>
                <a:latin typeface="Times New Roman" pitchFamily="18" charset="0"/>
                <a:cs typeface="Times New Roman" pitchFamily="18" charset="0"/>
              </a:rPr>
              <a:t> </a:t>
            </a:r>
            <a:r>
              <a:rPr lang="en-US" sz="4400" dirty="0" err="1">
                <a:solidFill>
                  <a:schemeClr val="tx1">
                    <a:lumMod val="75000"/>
                  </a:schemeClr>
                </a:solidFill>
                <a:latin typeface="Times New Roman" pitchFamily="18" charset="0"/>
                <a:cs typeface="Times New Roman" pitchFamily="18" charset="0"/>
              </a:rPr>
              <a:t>năm</a:t>
            </a:r>
            <a:r>
              <a:rPr lang="en-US" sz="4400" dirty="0">
                <a:solidFill>
                  <a:schemeClr val="tx1">
                    <a:lumMod val="75000"/>
                  </a:schemeClr>
                </a:solidFill>
                <a:latin typeface="Times New Roman" pitchFamily="18" charset="0"/>
                <a:cs typeface="Times New Roman" pitchFamily="18" charset="0"/>
              </a:rPr>
              <a:t> </a:t>
            </a:r>
            <a:r>
              <a:rPr lang="en-US" sz="4400" dirty="0" err="1">
                <a:solidFill>
                  <a:schemeClr val="tx1">
                    <a:lumMod val="75000"/>
                  </a:schemeClr>
                </a:solidFill>
                <a:latin typeface="Times New Roman" pitchFamily="18" charset="0"/>
                <a:cs typeface="Times New Roman" pitchFamily="18" charset="0"/>
              </a:rPr>
              <a:t>đó</a:t>
            </a:r>
            <a:r>
              <a:rPr lang="en-US" sz="4400" dirty="0">
                <a:solidFill>
                  <a:schemeClr val="tx1">
                    <a:lumMod val="75000"/>
                  </a:schemeClr>
                </a:solidFill>
                <a:latin typeface="Times New Roman" pitchFamily="18" charset="0"/>
                <a:cs typeface="Times New Roman" pitchFamily="18" charset="0"/>
              </a:rPr>
              <a:t> </a:t>
            </a:r>
            <a:r>
              <a:rPr lang="en-US" sz="4400" dirty="0" err="1">
                <a:solidFill>
                  <a:schemeClr val="tx1">
                    <a:lumMod val="75000"/>
                  </a:schemeClr>
                </a:solidFill>
                <a:latin typeface="Times New Roman" pitchFamily="18" charset="0"/>
                <a:cs typeface="Times New Roman" pitchFamily="18" charset="0"/>
              </a:rPr>
              <a:t>là</a:t>
            </a:r>
            <a:r>
              <a:rPr lang="en-US" sz="4400" dirty="0">
                <a:solidFill>
                  <a:schemeClr val="tx1">
                    <a:lumMod val="75000"/>
                  </a:schemeClr>
                </a:solidFill>
                <a:latin typeface="Times New Roman" pitchFamily="18" charset="0"/>
                <a:cs typeface="Times New Roman" pitchFamily="18" charset="0"/>
              </a:rPr>
              <a:t> 54 </a:t>
            </a:r>
            <a:r>
              <a:rPr lang="en-US" sz="4400" dirty="0" err="1">
                <a:solidFill>
                  <a:schemeClr val="tx1">
                    <a:lumMod val="75000"/>
                  </a:schemeClr>
                </a:solidFill>
                <a:latin typeface="Times New Roman" pitchFamily="18" charset="0"/>
                <a:cs typeface="Times New Roman" pitchFamily="18" charset="0"/>
              </a:rPr>
              <a:t>triệu</a:t>
            </a:r>
            <a:r>
              <a:rPr lang="en-US" sz="4400" dirty="0">
                <a:solidFill>
                  <a:schemeClr val="tx1">
                    <a:lumMod val="75000"/>
                  </a:schemeClr>
                </a:solidFill>
                <a:latin typeface="Times New Roman" pitchFamily="18" charset="0"/>
                <a:cs typeface="Times New Roman" pitchFamily="18" charset="0"/>
              </a:rPr>
              <a:t> </a:t>
            </a:r>
            <a:r>
              <a:rPr lang="en-US" sz="4400">
                <a:solidFill>
                  <a:schemeClr val="tx1">
                    <a:lumMod val="75000"/>
                  </a:schemeClr>
                </a:solidFill>
                <a:latin typeface="Times New Roman" pitchFamily="18" charset="0"/>
                <a:cs typeface="Times New Roman" pitchFamily="18" charset="0"/>
              </a:rPr>
              <a:t>ha.</a:t>
            </a:r>
            <a:endParaRPr lang="en-US" sz="4400" dirty="0">
              <a:solidFill>
                <a:schemeClr val="tx1">
                  <a:lumMod val="75000"/>
                </a:schemeClr>
              </a:solidFill>
              <a:latin typeface="Times New Roman" pitchFamily="18" charset="0"/>
              <a:cs typeface="Times New Roman" pitchFamily="18" charset="0"/>
            </a:endParaRPr>
          </a:p>
        </p:txBody>
      </p:sp>
      <p:sp>
        <p:nvSpPr>
          <p:cNvPr id="10" name="Rectangle 9">
            <a:hlinkClick r:id="rId3" action="ppaction://hlinksldjump"/>
          </p:cNvPr>
          <p:cNvSpPr/>
          <p:nvPr/>
        </p:nvSpPr>
        <p:spPr>
          <a:xfrm>
            <a:off x="6322928" y="347605"/>
            <a:ext cx="5594801" cy="769441"/>
          </a:xfrm>
          <a:prstGeom prst="rect">
            <a:avLst/>
          </a:prstGeom>
          <a:solidFill>
            <a:srgbClr val="FFFF00"/>
          </a:solidFill>
        </p:spPr>
        <p:txBody>
          <a:bodyPr wrap="none">
            <a:spAutoFit/>
          </a:bodyPr>
          <a:lstStyle/>
          <a:p>
            <a:pPr algn="ctr"/>
            <a:r>
              <a:rPr lang="en-US" sz="4400" b="1">
                <a:solidFill>
                  <a:srgbClr val="FF0000"/>
                </a:solidFill>
                <a:latin typeface="Times New Roman" pitchFamily="18" charset="0"/>
                <a:cs typeface="Times New Roman" pitchFamily="18" charset="0"/>
              </a:rPr>
              <a:t>Tự nhiên - môi trường</a:t>
            </a:r>
            <a:endParaRPr lang="en-US" sz="4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05775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AFCF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78438">
            <a:off x="-1575180" y="-1359227"/>
            <a:ext cx="10162055" cy="9615845"/>
          </a:xfrm>
          <a:prstGeom prst="rect">
            <a:avLst/>
          </a:prstGeom>
        </p:spPr>
      </p:pic>
      <p:pic>
        <p:nvPicPr>
          <p:cNvPr id="3" name="Picture 3"/>
          <p:cNvPicPr>
            <a:picLocks noChangeAspect="1"/>
          </p:cNvPicPr>
          <p:nvPr/>
        </p:nvPicPr>
        <p:blipFill>
          <a:blip r:embed="rId2">
            <a:alphaModFix amt="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78438" flipV="1">
            <a:off x="10832947" y="3223958"/>
            <a:ext cx="11825386" cy="11189772"/>
          </a:xfrm>
          <a:prstGeom prst="rect">
            <a:avLst/>
          </a:prstGeom>
        </p:spPr>
      </p:pic>
      <p:pic>
        <p:nvPicPr>
          <p:cNvPr id="4" name="Picture 4"/>
          <p:cNvPicPr>
            <a:picLocks noChangeAspect="1"/>
          </p:cNvPicPr>
          <p:nvPr/>
        </p:nvPicPr>
        <p:blipFill>
          <a:blip r:embed="rId4">
            <a:alphaModFix amt="1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370584" y="342900"/>
            <a:ext cx="5631192" cy="5265164"/>
          </a:xfrm>
          <a:prstGeom prst="rect">
            <a:avLst/>
          </a:prstGeom>
        </p:spPr>
      </p:pic>
      <p:pic>
        <p:nvPicPr>
          <p:cNvPr id="5" name="Picture 5"/>
          <p:cNvPicPr>
            <a:picLocks noChangeAspect="1"/>
          </p:cNvPicPr>
          <p:nvPr/>
        </p:nvPicPr>
        <p:blipFill>
          <a:blip r:embed="rId4">
            <a:alphaModFix amt="1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49468" y="6872291"/>
            <a:ext cx="5501070" cy="5143500"/>
          </a:xfrm>
          <a:prstGeom prst="rect">
            <a:avLst/>
          </a:prstGeom>
        </p:spPr>
      </p:pic>
      <p:pic>
        <p:nvPicPr>
          <p:cNvPr id="8" name="Picture 8"/>
          <p:cNvPicPr>
            <a:picLocks noChangeAspect="1"/>
          </p:cNvPicPr>
          <p:nvPr/>
        </p:nvPicPr>
        <p:blipFill>
          <a:blip r:embed="rId6">
            <a:alphaModFix amt="5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90183">
            <a:off x="14670518" y="7066176"/>
            <a:ext cx="2980327" cy="2730725"/>
          </a:xfrm>
          <a:prstGeom prst="rect">
            <a:avLst/>
          </a:prstGeom>
        </p:spPr>
      </p:pic>
      <p:pic>
        <p:nvPicPr>
          <p:cNvPr id="9" name="Picture 9"/>
          <p:cNvPicPr>
            <a:picLocks noChangeAspect="1"/>
          </p:cNvPicPr>
          <p:nvPr/>
        </p:nvPicPr>
        <p:blipFill>
          <a:blip r:embed="rId8">
            <a:alphaModFix amt="5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045071" y="0"/>
            <a:ext cx="4046516" cy="4011109"/>
          </a:xfrm>
          <a:prstGeom prst="rect">
            <a:avLst/>
          </a:prstGeom>
        </p:spPr>
      </p:pic>
      <p:sp>
        <p:nvSpPr>
          <p:cNvPr id="13" name="Rectangle 12"/>
          <p:cNvSpPr/>
          <p:nvPr/>
        </p:nvSpPr>
        <p:spPr>
          <a:xfrm>
            <a:off x="801067" y="1477039"/>
            <a:ext cx="16575383" cy="5816977"/>
          </a:xfrm>
          <a:prstGeom prst="rect">
            <a:avLst/>
          </a:prstGeom>
        </p:spPr>
        <p:txBody>
          <a:bodyPr wrap="square">
            <a:spAutoFit/>
          </a:bodyPr>
          <a:lstStyle/>
          <a:p>
            <a:pPr algn="ctr">
              <a:lnSpc>
                <a:spcPct val="150000"/>
              </a:lnSpc>
              <a:defRPr/>
            </a:pPr>
            <a:r>
              <a:rPr lang="nl-NL" sz="6200" b="1" ker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TOÁN 7</a:t>
            </a:r>
          </a:p>
          <a:p>
            <a:pPr algn="ctr">
              <a:lnSpc>
                <a:spcPct val="150000"/>
              </a:lnSpc>
              <a:defRPr/>
            </a:pPr>
            <a:r>
              <a:rPr lang="nl-NL" sz="6200" b="1" kern="0">
                <a:solidFill>
                  <a:srgbClr val="0C02D8"/>
                </a:solidFill>
                <a:latin typeface="Times New Roman" panose="02020603050405020304" pitchFamily="18" charset="0"/>
                <a:ea typeface="Calibri" panose="020F0502020204030204" pitchFamily="34" charset="0"/>
                <a:cs typeface="Times New Roman" panose="02020603050405020304" pitchFamily="18" charset="0"/>
                <a:sym typeface="Arial"/>
              </a:rPr>
              <a:t>TIẾT 46: LUYỆN TẬP CHUNG</a:t>
            </a:r>
          </a:p>
          <a:p>
            <a:pPr algn="ctr">
              <a:lnSpc>
                <a:spcPct val="150000"/>
              </a:lnSpc>
              <a:defRPr/>
            </a:pPr>
            <a:r>
              <a:rPr lang="nl-NL" sz="6200" b="1" kern="0">
                <a:solidFill>
                  <a:srgbClr val="0C02D8"/>
                </a:solidFill>
                <a:latin typeface="Times New Roman" panose="02020603050405020304" pitchFamily="18" charset="0"/>
                <a:ea typeface="Calibri" panose="020F0502020204030204" pitchFamily="34" charset="0"/>
                <a:cs typeface="Times New Roman" panose="02020603050405020304" pitchFamily="18" charset="0"/>
                <a:sym typeface="Arial"/>
              </a:rPr>
              <a:t>Tính chất của dãy tỉ số bằng nhau (tiết 2)</a:t>
            </a:r>
          </a:p>
          <a:p>
            <a:pPr algn="ctr">
              <a:lnSpc>
                <a:spcPct val="150000"/>
              </a:lnSpc>
              <a:defRPr/>
            </a:pPr>
            <a:r>
              <a:rPr lang="nl-NL" sz="6200" b="1" kern="0">
                <a:solidFill>
                  <a:srgbClr val="0C02D8"/>
                </a:solidFill>
                <a:latin typeface="Times New Roman" panose="02020603050405020304" pitchFamily="18" charset="0"/>
                <a:ea typeface="Calibri" panose="020F0502020204030204" pitchFamily="34" charset="0"/>
                <a:cs typeface="Times New Roman" panose="02020603050405020304" pitchFamily="18" charset="0"/>
                <a:sym typeface="Arial"/>
              </a:rPr>
              <a:t>- VD3 và dạng toán có lời văn  </a:t>
            </a:r>
            <a:endParaRPr lang="en-US" sz="6200" b="1" kern="0" dirty="0">
              <a:solidFill>
                <a:srgbClr val="0C02D8"/>
              </a:solidFill>
              <a:latin typeface="Times New Roman" panose="02020603050405020304" pitchFamily="18" charset="0"/>
              <a:cs typeface="Times New Roman" panose="02020603050405020304" pitchFamily="18" charset="0"/>
              <a:sym typeface="Arial"/>
            </a:endParaRPr>
          </a:p>
        </p:txBody>
      </p:sp>
      <p:sp>
        <p:nvSpPr>
          <p:cNvPr id="10" name="Rectangle 3"/>
          <p:cNvSpPr txBox="1">
            <a:spLocks noChangeArrowheads="1"/>
          </p:cNvSpPr>
          <p:nvPr/>
        </p:nvSpPr>
        <p:spPr bwMode="gray">
          <a:xfrm>
            <a:off x="4695664" y="8513216"/>
            <a:ext cx="7860243" cy="81915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sz="3200" b="1" i="1">
                <a:solidFill>
                  <a:srgbClr val="0000CC"/>
                </a:solidFill>
                <a:latin typeface="Times New Roman" panose="02020603050405020304" pitchFamily="18" charset="0"/>
                <a:cs typeface="Times New Roman" panose="02020603050405020304" pitchFamily="18" charset="0"/>
              </a:rPr>
              <a:t>Giáo viên</a:t>
            </a:r>
            <a:r>
              <a:rPr lang="vi-VN" sz="3200" b="1" i="1">
                <a:solidFill>
                  <a:srgbClr val="0000CC"/>
                </a:solidFill>
                <a:latin typeface="Times New Roman" panose="02020603050405020304" pitchFamily="18" charset="0"/>
                <a:cs typeface="Times New Roman" panose="02020603050405020304" pitchFamily="18" charset="0"/>
              </a:rPr>
              <a:t>:</a:t>
            </a:r>
            <a:r>
              <a:rPr lang="en-US" sz="3200" b="1" i="1">
                <a:solidFill>
                  <a:srgbClr val="0000CC"/>
                </a:solidFill>
                <a:latin typeface="Times New Roman" panose="02020603050405020304" pitchFamily="18" charset="0"/>
                <a:cs typeface="Times New Roman" panose="02020603050405020304" pitchFamily="18" charset="0"/>
              </a:rPr>
              <a:t> NGÔ THỊ HƯƠNG</a:t>
            </a:r>
            <a:endParaRPr lang="en-US" sz="3200" b="1" i="1" dirty="0">
              <a:solidFill>
                <a:srgbClr val="0000CC"/>
              </a:solidFill>
              <a:latin typeface="Times New Roman" panose="02020603050405020304" pitchFamily="18" charset="0"/>
              <a:cs typeface="Times New Roman" panose="02020603050405020304" pitchFamily="18" charset="0"/>
            </a:endParaRPr>
          </a:p>
          <a:p>
            <a:pPr algn="ctr" eaLnBrk="1" hangingPunct="1"/>
            <a:r>
              <a:rPr lang="en-US" sz="3200" b="1" i="1" err="1">
                <a:solidFill>
                  <a:srgbClr val="0000CC"/>
                </a:solidFill>
                <a:latin typeface="Times New Roman" panose="02020603050405020304" pitchFamily="18" charset="0"/>
                <a:cs typeface="Times New Roman" panose="02020603050405020304" pitchFamily="18" charset="0"/>
              </a:rPr>
              <a:t>Đơn</a:t>
            </a:r>
            <a:r>
              <a:rPr lang="en-US" sz="3200" b="1" i="1">
                <a:solidFill>
                  <a:srgbClr val="0000CC"/>
                </a:solidFill>
                <a:latin typeface="Times New Roman" panose="02020603050405020304" pitchFamily="18" charset="0"/>
                <a:cs typeface="Times New Roman" panose="02020603050405020304" pitchFamily="18" charset="0"/>
              </a:rPr>
              <a:t> vị: </a:t>
            </a:r>
            <a:r>
              <a:rPr lang="en-US" sz="3200" b="1" i="1" err="1">
                <a:solidFill>
                  <a:srgbClr val="0000CC"/>
                </a:solidFill>
                <a:latin typeface="Times New Roman" panose="02020603050405020304" pitchFamily="18" charset="0"/>
                <a:cs typeface="Times New Roman" panose="02020603050405020304" pitchFamily="18" charset="0"/>
              </a:rPr>
              <a:t>Trường</a:t>
            </a:r>
            <a:r>
              <a:rPr lang="en-US" sz="3200" b="1" i="1">
                <a:solidFill>
                  <a:srgbClr val="0000CC"/>
                </a:solidFill>
                <a:latin typeface="Times New Roman" panose="02020603050405020304" pitchFamily="18" charset="0"/>
                <a:cs typeface="Times New Roman" panose="02020603050405020304" pitchFamily="18" charset="0"/>
              </a:rPr>
              <a:t> THCS thị trấn Cát Hải</a:t>
            </a:r>
            <a:endParaRPr lang="en-US" sz="3200" i="1"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auto">
          <a:xfrm>
            <a:off x="1231860" y="1340941"/>
            <a:ext cx="16252371" cy="2800767"/>
          </a:xfrm>
          <a:prstGeom prst="rect">
            <a:avLst/>
          </a:prstGeom>
          <a:solidFill>
            <a:srgbClr val="66FFFF"/>
          </a:solidFill>
          <a:ln>
            <a:noFill/>
          </a:ln>
          <a:effectLst>
            <a:outerShdw blurRad="50800" dist="38100" dir="16200000"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4400" i="0" u="none" strike="noStrike" cap="none" normalizeH="0" baseline="0">
                <a:ln>
                  <a:noFill/>
                </a:ln>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Số</a:t>
            </a:r>
            <a:r>
              <a:rPr kumimoji="0" lang="en-US" sz="4400" i="0" u="none" strike="noStrike" cap="none" normalizeH="0">
                <a:ln>
                  <a:noFill/>
                </a:ln>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vụ tai nạn giao thông ở nước ta năm 2015; 2017 lần lượt tỉ lệ với 1; 2. Của năm 2017 và 2019 lần lượt tỉ lệ với 4; 5. Tính số vụ tai nạn xảy ra vào mỗi năm 2015; 2017; 2019, biết rằng tổng số vụ của cả ba năm đó là 23100 vụ.</a:t>
            </a:r>
            <a:endParaRPr kumimoji="0" lang="en-US" sz="4400" i="0" u="none" strike="noStrike" cap="none" normalizeH="0" baseline="0">
              <a:ln>
                <a:noFill/>
              </a:ln>
              <a:solidFill>
                <a:schemeClr val="tx1">
                  <a:lumMod val="75000"/>
                </a:schemeClr>
              </a:solidFill>
              <a:effectLst/>
              <a:latin typeface="Times New Roman" panose="02020603050405020304" pitchFamily="18" charset="0"/>
              <a:cs typeface="Times New Roman" panose="02020603050405020304" pitchFamily="18" charset="0"/>
            </a:endParaRPr>
          </a:p>
        </p:txBody>
      </p:sp>
      <p:sp>
        <p:nvSpPr>
          <p:cNvPr id="5" name="Rectangle 4">
            <a:hlinkClick r:id="rId3" action="ppaction://hlinksldjump"/>
          </p:cNvPr>
          <p:cNvSpPr/>
          <p:nvPr/>
        </p:nvSpPr>
        <p:spPr>
          <a:xfrm>
            <a:off x="7924800" y="571500"/>
            <a:ext cx="2866490" cy="769441"/>
          </a:xfrm>
          <a:prstGeom prst="rect">
            <a:avLst/>
          </a:prstGeom>
          <a:solidFill>
            <a:srgbClr val="FFFF00"/>
          </a:solidFill>
        </p:spPr>
        <p:txBody>
          <a:bodyPr wrap="none">
            <a:spAutoFit/>
          </a:bodyPr>
          <a:lstStyle/>
          <a:p>
            <a:pPr algn="ctr"/>
            <a:r>
              <a:rPr lang="en-US" sz="4400" b="1">
                <a:solidFill>
                  <a:srgbClr val="FF0000"/>
                </a:solidFill>
                <a:latin typeface="Times New Roman" pitchFamily="18" charset="0"/>
                <a:cs typeface="Times New Roman" pitchFamily="18" charset="0"/>
              </a:rPr>
              <a:t>Giao thông</a:t>
            </a:r>
            <a:endParaRPr lang="en-US" sz="4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9697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381000" y="723900"/>
            <a:ext cx="17526742" cy="2086674"/>
            <a:chOff x="881001" y="155161"/>
            <a:chExt cx="17031441" cy="2086674"/>
          </a:xfrm>
        </p:grpSpPr>
        <p:sp>
          <p:nvSpPr>
            <p:cNvPr id="5" name="Rectangle 4">
              <a:hlinkClick r:id="rId3" action="ppaction://hlinksldjump"/>
            </p:cNvPr>
            <p:cNvSpPr/>
            <p:nvPr/>
          </p:nvSpPr>
          <p:spPr>
            <a:xfrm>
              <a:off x="8036982" y="155161"/>
              <a:ext cx="2329077" cy="769441"/>
            </a:xfrm>
            <a:prstGeom prst="rect">
              <a:avLst/>
            </a:prstGeom>
            <a:solidFill>
              <a:srgbClr val="FFFF00"/>
            </a:solidFill>
          </p:spPr>
          <p:txBody>
            <a:bodyPr wrap="none">
              <a:spAutoFit/>
            </a:bodyPr>
            <a:lstStyle/>
            <a:p>
              <a:pPr algn="ctr"/>
              <a:r>
                <a:rPr lang="en-US" sz="4400" b="1">
                  <a:solidFill>
                    <a:srgbClr val="FF0000"/>
                  </a:solidFill>
                  <a:latin typeface="Times New Roman" pitchFamily="18" charset="0"/>
                  <a:cs typeface="Times New Roman" pitchFamily="18" charset="0"/>
                </a:rPr>
                <a:t>Hình học</a:t>
              </a:r>
              <a:endParaRPr lang="en-US" sz="4400" b="1" dirty="0">
                <a:solidFill>
                  <a:srgbClr val="FF0000"/>
                </a:solidFill>
                <a:latin typeface="Times New Roman" pitchFamily="18" charset="0"/>
                <a:cs typeface="Times New Roman" pitchFamily="18" charset="0"/>
              </a:endParaRPr>
            </a:p>
          </p:txBody>
        </p:sp>
        <p:sp>
          <p:nvSpPr>
            <p:cNvPr id="6" name="hinh hoc"/>
            <p:cNvSpPr/>
            <p:nvPr/>
          </p:nvSpPr>
          <p:spPr>
            <a:xfrm>
              <a:off x="881001" y="795285"/>
              <a:ext cx="17031441" cy="1446550"/>
            </a:xfrm>
            <a:prstGeom prst="rect">
              <a:avLst/>
            </a:prstGeom>
            <a:solidFill>
              <a:srgbClr val="66FFFF"/>
            </a:solidFill>
          </p:spPr>
          <p:txBody>
            <a:bodyPr wrap="square">
              <a:spAutoFit/>
            </a:bodyPr>
            <a:lstStyle/>
            <a:p>
              <a:r>
                <a:rPr lang="en-US" sz="4400">
                  <a:solidFill>
                    <a:srgbClr val="212529"/>
                  </a:solidFill>
                  <a:latin typeface="Times New Roman" panose="02020603050405020304" pitchFamily="18" charset="0"/>
                  <a:cs typeface="Times New Roman" panose="02020603050405020304" pitchFamily="18" charset="0"/>
                </a:rPr>
                <a:t>Các cạnh của một tam giác có độ dài tỉ lệ với các số 3; 5; 7. Tính độ dài mỗi cạnh của tam giác, biết chu vi của nó bằng 40,5 cm.</a:t>
              </a:r>
              <a:endParaRPr lang="en-US" sz="440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8862686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7" name="Group 6"/>
          <p:cNvGrpSpPr/>
          <p:nvPr/>
        </p:nvGrpSpPr>
        <p:grpSpPr>
          <a:xfrm>
            <a:off x="438149" y="419100"/>
            <a:ext cx="17332781" cy="2550963"/>
            <a:chOff x="1758286" y="5498266"/>
            <a:chExt cx="17559399" cy="2550963"/>
          </a:xfrm>
        </p:grpSpPr>
        <p:sp>
          <p:nvSpPr>
            <p:cNvPr id="8" name="Rectangle 2"/>
            <p:cNvSpPr>
              <a:spLocks noChangeArrowheads="1"/>
            </p:cNvSpPr>
            <p:nvPr/>
          </p:nvSpPr>
          <p:spPr bwMode="auto">
            <a:xfrm>
              <a:off x="1758286" y="6110237"/>
              <a:ext cx="17559399" cy="1938992"/>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4000" i="0" u="none" strike="noStrike" cap="none" normalizeH="0" baseline="0">
                  <a:ln>
                    <a:noFill/>
                  </a:ln>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Tại Giải bóng đá, câu lạc bộ Hà Nội ghi được nhiều hơn 6 bàn thắng</a:t>
              </a:r>
              <a:endParaRPr kumimoji="0" lang="en-US" sz="4000" i="0" u="none" strike="noStrike" cap="none" normalizeH="0" baseline="0">
                <a:ln>
                  <a:noFill/>
                </a:ln>
                <a:solidFill>
                  <a:schemeClr val="tx1">
                    <a:lumMod val="75000"/>
                  </a:schemeClr>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4000" i="0" u="none" strike="noStrike" cap="none" normalizeH="0" baseline="0">
                  <a:ln>
                    <a:noFill/>
                  </a:ln>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so với câu lạc bộ Sài Gòn. Tính số bàn thắng mỗi đội ghi được, cho biết tỉ số bàn thắng của hai đội là 1,25.</a:t>
              </a:r>
              <a:endParaRPr kumimoji="0" lang="en-US" sz="4000" i="0" u="none" strike="noStrike" cap="none" normalizeH="0" baseline="0">
                <a:ln>
                  <a:noFill/>
                </a:ln>
                <a:solidFill>
                  <a:schemeClr val="tx1">
                    <a:lumMod val="75000"/>
                  </a:schemeClr>
                </a:solidFill>
                <a:effectLst/>
                <a:latin typeface="Times New Roman" panose="02020603050405020304" pitchFamily="18" charset="0"/>
                <a:cs typeface="Times New Roman" panose="02020603050405020304" pitchFamily="18" charset="0"/>
              </a:endParaRPr>
            </a:p>
          </p:txBody>
        </p:sp>
        <p:sp>
          <p:nvSpPr>
            <p:cNvPr id="9" name="the thao">
              <a:hlinkClick r:id="rId3" action="ppaction://hlinksldjump"/>
            </p:cNvPr>
            <p:cNvSpPr/>
            <p:nvPr/>
          </p:nvSpPr>
          <p:spPr>
            <a:xfrm>
              <a:off x="9502081" y="5498266"/>
              <a:ext cx="2137124" cy="707886"/>
            </a:xfrm>
            <a:prstGeom prst="rect">
              <a:avLst/>
            </a:prstGeom>
            <a:solidFill>
              <a:srgbClr val="FFFF00"/>
            </a:solidFill>
          </p:spPr>
          <p:txBody>
            <a:bodyPr wrap="none">
              <a:spAutoFit/>
            </a:bodyPr>
            <a:lstStyle/>
            <a:p>
              <a:pPr algn="ctr"/>
              <a:r>
                <a:rPr lang="en-US" sz="4000" b="1">
                  <a:solidFill>
                    <a:srgbClr val="FF0000"/>
                  </a:solidFill>
                  <a:latin typeface="Times New Roman" pitchFamily="18" charset="0"/>
                  <a:cs typeface="Times New Roman" pitchFamily="18" charset="0"/>
                </a:rPr>
                <a:t>Thể thao</a:t>
              </a:r>
            </a:p>
          </p:txBody>
        </p:sp>
      </p:grpSp>
    </p:spTree>
    <p:extLst>
      <p:ext uri="{BB962C8B-B14F-4D97-AF65-F5344CB8AC3E}">
        <p14:creationId xmlns:p14="http://schemas.microsoft.com/office/powerpoint/2010/main" val="72088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381000" y="608270"/>
            <a:ext cx="17526740" cy="2831544"/>
            <a:chOff x="-5177253" y="3516531"/>
            <a:chExt cx="17526740" cy="2831544"/>
          </a:xfrm>
        </p:grpSpPr>
        <p:sp>
          <p:nvSpPr>
            <p:cNvPr id="5" name="Rectangle 4"/>
            <p:cNvSpPr/>
            <p:nvPr/>
          </p:nvSpPr>
          <p:spPr>
            <a:xfrm>
              <a:off x="-5177253" y="4224417"/>
              <a:ext cx="17526740" cy="2123658"/>
            </a:xfrm>
            <a:prstGeom prst="rect">
              <a:avLst/>
            </a:prstGeom>
            <a:solidFill>
              <a:srgbClr val="92D050"/>
            </a:solidFill>
          </p:spPr>
          <p:txBody>
            <a:bodyPr wrap="square">
              <a:spAutoFit/>
            </a:bodyPr>
            <a:lstStyle/>
            <a:p>
              <a:pPr marL="74930" marR="118745" algn="just">
                <a:lnSpc>
                  <a:spcPct val="100000"/>
                </a:lnSpc>
                <a:spcAft>
                  <a:spcPts val="0"/>
                </a:spcAft>
              </a:pPr>
              <a:r>
                <a:rPr lang="vi-VN" sz="4400">
                  <a:solidFill>
                    <a:srgbClr val="0C02D8"/>
                  </a:solidFill>
                  <a:latin typeface="Times New Roman" panose="02020603050405020304" pitchFamily="18" charset="0"/>
                  <a:ea typeface="Times New Roman" panose="02020603050405020304" pitchFamily="18" charset="0"/>
                </a:rPr>
                <a:t>Thành phần</a:t>
              </a:r>
              <a:r>
                <a:rPr lang="vi-VN" sz="4400" spc="5">
                  <a:solidFill>
                    <a:srgbClr val="0C02D8"/>
                  </a:solidFill>
                  <a:latin typeface="Times New Roman" panose="02020603050405020304" pitchFamily="18" charset="0"/>
                  <a:ea typeface="Times New Roman" panose="02020603050405020304" pitchFamily="18" charset="0"/>
                </a:rPr>
                <a:t> </a:t>
              </a:r>
              <a:r>
                <a:rPr lang="vi-VN" sz="4400">
                  <a:solidFill>
                    <a:srgbClr val="0C02D8"/>
                  </a:solidFill>
                  <a:latin typeface="Times New Roman" panose="02020603050405020304" pitchFamily="18" charset="0"/>
                  <a:ea typeface="Times New Roman" panose="02020603050405020304" pitchFamily="18" charset="0"/>
                </a:rPr>
                <a:t>của</a:t>
              </a:r>
              <a:r>
                <a:rPr lang="vi-VN" sz="4400" spc="5">
                  <a:solidFill>
                    <a:srgbClr val="0C02D8"/>
                  </a:solidFill>
                  <a:latin typeface="Times New Roman" panose="02020603050405020304" pitchFamily="18" charset="0"/>
                  <a:ea typeface="Times New Roman" panose="02020603050405020304" pitchFamily="18" charset="0"/>
                </a:rPr>
                <a:t> </a:t>
              </a:r>
              <a:r>
                <a:rPr lang="vi-VN" sz="4400">
                  <a:solidFill>
                    <a:srgbClr val="0C02D8"/>
                  </a:solidFill>
                  <a:latin typeface="Times New Roman" panose="02020603050405020304" pitchFamily="18" charset="0"/>
                  <a:ea typeface="Times New Roman" panose="02020603050405020304" pitchFamily="18" charset="0"/>
                </a:rPr>
                <a:t>mứt dừa khi hoàn</a:t>
              </a:r>
              <a:r>
                <a:rPr lang="vi-VN" sz="4400" spc="290">
                  <a:solidFill>
                    <a:srgbClr val="0C02D8"/>
                  </a:solidFill>
                  <a:latin typeface="Times New Roman" panose="02020603050405020304" pitchFamily="18" charset="0"/>
                  <a:ea typeface="Times New Roman" panose="02020603050405020304" pitchFamily="18" charset="0"/>
                </a:rPr>
                <a:t> </a:t>
              </a:r>
              <a:r>
                <a:rPr lang="vi-VN" sz="4400">
                  <a:solidFill>
                    <a:srgbClr val="0C02D8"/>
                  </a:solidFill>
                  <a:latin typeface="Times New Roman" panose="02020603050405020304" pitchFamily="18" charset="0"/>
                  <a:ea typeface="Times New Roman" panose="02020603050405020304" pitchFamily="18" charset="0"/>
                </a:rPr>
                <a:t>thành chỉ gồm có dừa và đường theo tỉ lệ</a:t>
              </a:r>
              <a:r>
                <a:rPr lang="vi-VN" sz="4400" spc="295">
                  <a:solidFill>
                    <a:srgbClr val="0C02D8"/>
                  </a:solidFill>
                  <a:latin typeface="Times New Roman" panose="02020603050405020304" pitchFamily="18" charset="0"/>
                  <a:ea typeface="Times New Roman" panose="02020603050405020304" pitchFamily="18" charset="0"/>
                </a:rPr>
                <a:t> </a:t>
              </a:r>
              <a:r>
                <a:rPr lang="vi-VN" sz="4400">
                  <a:solidFill>
                    <a:srgbClr val="0C02D8"/>
                  </a:solidFill>
                  <a:latin typeface="Times New Roman" panose="02020603050405020304" pitchFamily="18" charset="0"/>
                  <a:ea typeface="Times New Roman" panose="02020603050405020304" pitchFamily="18" charset="0"/>
                </a:rPr>
                <a:t>2 :1. Em</a:t>
              </a:r>
              <a:r>
                <a:rPr lang="vi-VN" sz="4400" spc="5">
                  <a:solidFill>
                    <a:srgbClr val="0C02D8"/>
                  </a:solidFill>
                  <a:latin typeface="Times New Roman" panose="02020603050405020304" pitchFamily="18" charset="0"/>
                  <a:ea typeface="Times New Roman" panose="02020603050405020304" pitchFamily="18" charset="0"/>
                </a:rPr>
                <a:t> </a:t>
              </a:r>
              <a:r>
                <a:rPr lang="vi-VN" sz="4400">
                  <a:solidFill>
                    <a:srgbClr val="0C02D8"/>
                  </a:solidFill>
                  <a:latin typeface="Times New Roman" panose="02020603050405020304" pitchFamily="18" charset="0"/>
                  <a:ea typeface="Times New Roman" panose="02020603050405020304" pitchFamily="18" charset="0"/>
                </a:rPr>
                <a:t>hãy</a:t>
              </a:r>
              <a:r>
                <a:rPr lang="vi-VN" sz="4400" spc="-10">
                  <a:solidFill>
                    <a:srgbClr val="0C02D8"/>
                  </a:solidFill>
                  <a:latin typeface="Times New Roman" panose="02020603050405020304" pitchFamily="18" charset="0"/>
                  <a:ea typeface="Times New Roman" panose="02020603050405020304" pitchFamily="18" charset="0"/>
                </a:rPr>
                <a:t> </a:t>
              </a:r>
              <a:r>
                <a:rPr lang="vi-VN" sz="4400">
                  <a:solidFill>
                    <a:srgbClr val="0C02D8"/>
                  </a:solidFill>
                  <a:latin typeface="Times New Roman" panose="02020603050405020304" pitchFamily="18" charset="0"/>
                  <a:ea typeface="Times New Roman" panose="02020603050405020304" pitchFamily="18" charset="0"/>
                </a:rPr>
                <a:t>tính</a:t>
              </a:r>
              <a:r>
                <a:rPr lang="vi-VN" sz="4400" spc="-10">
                  <a:solidFill>
                    <a:srgbClr val="0C02D8"/>
                  </a:solidFill>
                  <a:latin typeface="Times New Roman" panose="02020603050405020304" pitchFamily="18" charset="0"/>
                  <a:ea typeface="Times New Roman" panose="02020603050405020304" pitchFamily="18" charset="0"/>
                </a:rPr>
                <a:t> </a:t>
              </a:r>
              <a:r>
                <a:rPr lang="vi-VN" sz="4400">
                  <a:solidFill>
                    <a:srgbClr val="0C02D8"/>
                  </a:solidFill>
                  <a:latin typeface="Times New Roman" panose="02020603050405020304" pitchFamily="18" charset="0"/>
                  <a:ea typeface="Times New Roman" panose="02020603050405020304" pitchFamily="18" charset="0"/>
                </a:rPr>
                <a:t>xem</a:t>
              </a:r>
              <a:r>
                <a:rPr lang="vi-VN" sz="4400" spc="-5">
                  <a:solidFill>
                    <a:srgbClr val="0C02D8"/>
                  </a:solidFill>
                  <a:latin typeface="Times New Roman" panose="02020603050405020304" pitchFamily="18" charset="0"/>
                  <a:ea typeface="Times New Roman" panose="02020603050405020304" pitchFamily="18" charset="0"/>
                </a:rPr>
                <a:t> </a:t>
              </a:r>
              <a:r>
                <a:rPr lang="vi-VN" sz="4400">
                  <a:solidFill>
                    <a:srgbClr val="0C02D8"/>
                  </a:solidFill>
                  <a:latin typeface="Times New Roman" panose="02020603050405020304" pitchFamily="18" charset="0"/>
                  <a:ea typeface="Times New Roman" panose="02020603050405020304" pitchFamily="18" charset="0"/>
                </a:rPr>
                <a:t>trong</a:t>
              </a:r>
              <a:r>
                <a:rPr lang="vi-VN" sz="4400" spc="70">
                  <a:solidFill>
                    <a:srgbClr val="0C02D8"/>
                  </a:solidFill>
                  <a:latin typeface="Times New Roman" panose="02020603050405020304" pitchFamily="18" charset="0"/>
                  <a:ea typeface="Times New Roman" panose="02020603050405020304" pitchFamily="18" charset="0"/>
                </a:rPr>
                <a:t> </a:t>
              </a:r>
              <a:r>
                <a:rPr lang="vi-VN" sz="4400">
                  <a:solidFill>
                    <a:srgbClr val="0C02D8"/>
                  </a:solidFill>
                  <a:latin typeface="Times New Roman" panose="02020603050405020304" pitchFamily="18" charset="0"/>
                  <a:ea typeface="Times New Roman" panose="02020603050405020304" pitchFamily="18" charset="0"/>
                </a:rPr>
                <a:t>12</a:t>
              </a:r>
              <a:r>
                <a:rPr lang="vi-VN" sz="4400" i="1">
                  <a:solidFill>
                    <a:srgbClr val="0C02D8"/>
                  </a:solidFill>
                  <a:latin typeface="Times New Roman" panose="02020603050405020304" pitchFamily="18" charset="0"/>
                  <a:ea typeface="Times New Roman" panose="02020603050405020304" pitchFamily="18" charset="0"/>
                </a:rPr>
                <a:t>kg</a:t>
              </a:r>
              <a:r>
                <a:rPr lang="vi-VN" sz="4400" i="1" spc="-5">
                  <a:solidFill>
                    <a:srgbClr val="0C02D8"/>
                  </a:solidFill>
                  <a:latin typeface="Times New Roman" panose="02020603050405020304" pitchFamily="18" charset="0"/>
                  <a:ea typeface="Times New Roman" panose="02020603050405020304" pitchFamily="18" charset="0"/>
                </a:rPr>
                <a:t> </a:t>
              </a:r>
              <a:r>
                <a:rPr lang="vi-VN" sz="4400">
                  <a:solidFill>
                    <a:srgbClr val="0C02D8"/>
                  </a:solidFill>
                  <a:latin typeface="Times New Roman" panose="02020603050405020304" pitchFamily="18" charset="0"/>
                  <a:ea typeface="Times New Roman" panose="02020603050405020304" pitchFamily="18" charset="0"/>
                </a:rPr>
                <a:t>mứt</a:t>
              </a:r>
              <a:r>
                <a:rPr lang="vi-VN" sz="4400" spc="-10">
                  <a:solidFill>
                    <a:srgbClr val="0C02D8"/>
                  </a:solidFill>
                  <a:latin typeface="Times New Roman" panose="02020603050405020304" pitchFamily="18" charset="0"/>
                  <a:ea typeface="Times New Roman" panose="02020603050405020304" pitchFamily="18" charset="0"/>
                </a:rPr>
                <a:t> </a:t>
              </a:r>
              <a:r>
                <a:rPr lang="vi-VN" sz="4400">
                  <a:solidFill>
                    <a:srgbClr val="0C02D8"/>
                  </a:solidFill>
                  <a:latin typeface="Times New Roman" panose="02020603050405020304" pitchFamily="18" charset="0"/>
                  <a:ea typeface="Times New Roman" panose="02020603050405020304" pitchFamily="18" charset="0"/>
                </a:rPr>
                <a:t>dừa có</a:t>
              </a:r>
              <a:r>
                <a:rPr lang="vi-VN" sz="4400" spc="-5">
                  <a:solidFill>
                    <a:srgbClr val="0C02D8"/>
                  </a:solidFill>
                  <a:latin typeface="Times New Roman" panose="02020603050405020304" pitchFamily="18" charset="0"/>
                  <a:ea typeface="Times New Roman" panose="02020603050405020304" pitchFamily="18" charset="0"/>
                </a:rPr>
                <a:t> </a:t>
              </a:r>
              <a:r>
                <a:rPr lang="vi-VN" sz="4400">
                  <a:solidFill>
                    <a:srgbClr val="0C02D8"/>
                  </a:solidFill>
                  <a:latin typeface="Times New Roman" panose="02020603050405020304" pitchFamily="18" charset="0"/>
                  <a:ea typeface="Times New Roman" panose="02020603050405020304" pitchFamily="18" charset="0"/>
                </a:rPr>
                <a:t>bao</a:t>
              </a:r>
              <a:r>
                <a:rPr lang="vi-VN" sz="4400" spc="-5">
                  <a:solidFill>
                    <a:srgbClr val="0C02D8"/>
                  </a:solidFill>
                  <a:latin typeface="Times New Roman" panose="02020603050405020304" pitchFamily="18" charset="0"/>
                  <a:ea typeface="Times New Roman" panose="02020603050405020304" pitchFamily="18" charset="0"/>
                </a:rPr>
                <a:t> </a:t>
              </a:r>
              <a:r>
                <a:rPr lang="vi-VN" sz="4400">
                  <a:solidFill>
                    <a:srgbClr val="0C02D8"/>
                  </a:solidFill>
                  <a:latin typeface="Times New Roman" panose="02020603050405020304" pitchFamily="18" charset="0"/>
                  <a:ea typeface="Times New Roman" panose="02020603050405020304" pitchFamily="18" charset="0"/>
                </a:rPr>
                <a:t>nhiêu k</a:t>
              </a:r>
              <a:r>
                <a:rPr lang="en-US" sz="4400">
                  <a:solidFill>
                    <a:srgbClr val="0C02D8"/>
                  </a:solidFill>
                  <a:latin typeface="Times New Roman" panose="02020603050405020304" pitchFamily="18" charset="0"/>
                  <a:ea typeface="Times New Roman" panose="02020603050405020304" pitchFamily="18" charset="0"/>
                </a:rPr>
                <a:t>g</a:t>
              </a:r>
              <a:r>
                <a:rPr lang="vi-VN" sz="4400" spc="-5">
                  <a:solidFill>
                    <a:srgbClr val="0C02D8"/>
                  </a:solidFill>
                  <a:latin typeface="Times New Roman" panose="02020603050405020304" pitchFamily="18" charset="0"/>
                  <a:ea typeface="Times New Roman" panose="02020603050405020304" pitchFamily="18" charset="0"/>
                </a:rPr>
                <a:t> </a:t>
              </a:r>
              <a:r>
                <a:rPr lang="vi-VN" sz="4400">
                  <a:solidFill>
                    <a:srgbClr val="0C02D8"/>
                  </a:solidFill>
                  <a:latin typeface="Times New Roman" panose="02020603050405020304" pitchFamily="18" charset="0"/>
                  <a:ea typeface="Times New Roman" panose="02020603050405020304" pitchFamily="18" charset="0"/>
                </a:rPr>
                <a:t>dừa</a:t>
              </a:r>
              <a:r>
                <a:rPr lang="vi-VN" sz="4400" spc="-5">
                  <a:solidFill>
                    <a:srgbClr val="0C02D8"/>
                  </a:solidFill>
                  <a:latin typeface="Times New Roman" panose="02020603050405020304" pitchFamily="18" charset="0"/>
                  <a:ea typeface="Times New Roman" panose="02020603050405020304" pitchFamily="18" charset="0"/>
                </a:rPr>
                <a:t> </a:t>
              </a:r>
              <a:r>
                <a:rPr lang="vi-VN" sz="4400">
                  <a:solidFill>
                    <a:srgbClr val="0C02D8"/>
                  </a:solidFill>
                  <a:latin typeface="Times New Roman" panose="02020603050405020304" pitchFamily="18" charset="0"/>
                  <a:ea typeface="Times New Roman" panose="02020603050405020304" pitchFamily="18" charset="0"/>
                </a:rPr>
                <a:t>và bao nhiêu</a:t>
              </a:r>
              <a:r>
                <a:rPr lang="vi-VN" sz="4400" spc="-5">
                  <a:solidFill>
                    <a:srgbClr val="0C02D8"/>
                  </a:solidFill>
                  <a:latin typeface="Times New Roman" panose="02020603050405020304" pitchFamily="18" charset="0"/>
                  <a:ea typeface="Times New Roman" panose="02020603050405020304" pitchFamily="18" charset="0"/>
                </a:rPr>
                <a:t> </a:t>
              </a:r>
              <a:r>
                <a:rPr lang="vi-VN" sz="4400">
                  <a:solidFill>
                    <a:srgbClr val="0C02D8"/>
                  </a:solidFill>
                  <a:latin typeface="Times New Roman" panose="02020603050405020304" pitchFamily="18" charset="0"/>
                  <a:ea typeface="Times New Roman" panose="02020603050405020304" pitchFamily="18" charset="0"/>
                </a:rPr>
                <a:t>k</a:t>
              </a:r>
              <a:r>
                <a:rPr lang="en-US" sz="4400">
                  <a:solidFill>
                    <a:srgbClr val="0C02D8"/>
                  </a:solidFill>
                  <a:latin typeface="Times New Roman" panose="02020603050405020304" pitchFamily="18" charset="0"/>
                  <a:ea typeface="Times New Roman" panose="02020603050405020304" pitchFamily="18" charset="0"/>
                </a:rPr>
                <a:t>g</a:t>
              </a:r>
              <a:r>
                <a:rPr lang="vi-VN" sz="4400">
                  <a:solidFill>
                    <a:srgbClr val="0C02D8"/>
                  </a:solidFill>
                  <a:latin typeface="Times New Roman" panose="02020603050405020304" pitchFamily="18" charset="0"/>
                  <a:ea typeface="Times New Roman" panose="02020603050405020304" pitchFamily="18" charset="0"/>
                </a:rPr>
                <a:t> đường.</a:t>
              </a:r>
              <a:endParaRPr lang="en-US" sz="4400">
                <a:solidFill>
                  <a:srgbClr val="0C02D8"/>
                </a:solidFill>
                <a:effectLst/>
                <a:latin typeface="Times New Roman" panose="02020603050405020304" pitchFamily="18" charset="0"/>
                <a:ea typeface="Times New Roman" panose="02020603050405020304" pitchFamily="18" charset="0"/>
              </a:endParaRPr>
            </a:p>
          </p:txBody>
        </p:sp>
        <p:sp>
          <p:nvSpPr>
            <p:cNvPr id="6" name="dinh duong">
              <a:hlinkClick r:id="rId3" action="ppaction://hlinksldjump"/>
            </p:cNvPr>
            <p:cNvSpPr/>
            <p:nvPr/>
          </p:nvSpPr>
          <p:spPr>
            <a:xfrm>
              <a:off x="2046272" y="3516531"/>
              <a:ext cx="3079689" cy="769441"/>
            </a:xfrm>
            <a:prstGeom prst="rect">
              <a:avLst/>
            </a:prstGeom>
            <a:solidFill>
              <a:srgbClr val="FFFF00"/>
            </a:solidFill>
          </p:spPr>
          <p:txBody>
            <a:bodyPr wrap="none">
              <a:spAutoFit/>
            </a:bodyPr>
            <a:lstStyle/>
            <a:p>
              <a:pPr algn="ctr"/>
              <a:r>
                <a:rPr lang="en-US" sz="4400" b="1">
                  <a:solidFill>
                    <a:srgbClr val="FF0000"/>
                  </a:solidFill>
                  <a:latin typeface="Times New Roman" pitchFamily="18" charset="0"/>
                  <a:cs typeface="Times New Roman" pitchFamily="18" charset="0"/>
                </a:rPr>
                <a:t>Dinh dưỡng</a:t>
              </a:r>
              <a:endParaRPr lang="en-US" sz="4400" b="1" dirty="0">
                <a:solidFill>
                  <a:srgbClr val="FF000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8395067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066725918"/>
              </p:ext>
            </p:extLst>
          </p:nvPr>
        </p:nvGraphicFramePr>
        <p:xfrm>
          <a:off x="380999" y="763641"/>
          <a:ext cx="17526001" cy="9287139"/>
        </p:xfrm>
        <a:graphic>
          <a:graphicData uri="http://schemas.openxmlformats.org/drawingml/2006/table">
            <a:tbl>
              <a:tblPr firstRow="1" bandRow="1">
                <a:effectLst>
                  <a:outerShdw blurRad="381000" dist="304800" dir="5400000" sx="73000" sy="73000" algn="ctr" rotWithShape="0">
                    <a:srgbClr val="05015F"/>
                  </a:outerShdw>
                </a:effectLst>
                <a:tableStyleId>{5C22544A-7EE6-4342-B048-85BDC9FD1C3A}</a:tableStyleId>
              </a:tblPr>
              <a:tblGrid>
                <a:gridCol w="8534401">
                  <a:extLst>
                    <a:ext uri="{9D8B030D-6E8A-4147-A177-3AD203B41FA5}">
                      <a16:colId xmlns:a16="http://schemas.microsoft.com/office/drawing/2014/main" val="20000"/>
                    </a:ext>
                  </a:extLst>
                </a:gridCol>
                <a:gridCol w="7581697">
                  <a:extLst>
                    <a:ext uri="{9D8B030D-6E8A-4147-A177-3AD203B41FA5}">
                      <a16:colId xmlns:a16="http://schemas.microsoft.com/office/drawing/2014/main" val="20001"/>
                    </a:ext>
                  </a:extLst>
                </a:gridCol>
                <a:gridCol w="1409903">
                  <a:extLst>
                    <a:ext uri="{9D8B030D-6E8A-4147-A177-3AD203B41FA5}">
                      <a16:colId xmlns:a16="http://schemas.microsoft.com/office/drawing/2014/main" val="20002"/>
                    </a:ext>
                  </a:extLst>
                </a:gridCol>
              </a:tblGrid>
              <a:tr h="620216">
                <a:tc>
                  <a:txBody>
                    <a:bodyPr/>
                    <a:lstStyle/>
                    <a:p>
                      <a:pPr algn="ctr"/>
                      <a:r>
                        <a:rPr lang="en-US" sz="3200">
                          <a:solidFill>
                            <a:srgbClr val="FF0000"/>
                          </a:solidFill>
                          <a:latin typeface="Times New Roman" panose="02020603050405020304" pitchFamily="18" charset="0"/>
                          <a:cs typeface="Times New Roman" panose="02020603050405020304" pitchFamily="18" charset="0"/>
                        </a:rPr>
                        <a:t>CHỦ</a:t>
                      </a:r>
                      <a:r>
                        <a:rPr lang="en-US" sz="3200" baseline="0">
                          <a:solidFill>
                            <a:srgbClr val="FF0000"/>
                          </a:solidFill>
                          <a:latin typeface="Times New Roman" panose="02020603050405020304" pitchFamily="18" charset="0"/>
                          <a:cs typeface="Times New Roman" panose="02020603050405020304" pitchFamily="18" charset="0"/>
                        </a:rPr>
                        <a:t> ĐỀ</a:t>
                      </a:r>
                      <a:r>
                        <a:rPr lang="en-US" sz="3200">
                          <a:solidFill>
                            <a:srgbClr val="FF0000"/>
                          </a:solidFill>
                          <a:latin typeface="Times New Roman" panose="02020603050405020304" pitchFamily="18" charset="0"/>
                          <a:cs typeface="Times New Roman" panose="02020603050405020304" pitchFamily="18" charset="0"/>
                        </a:rPr>
                        <a:t>:</a:t>
                      </a:r>
                      <a:r>
                        <a:rPr lang="en-US" sz="3200" baseline="0">
                          <a:solidFill>
                            <a:srgbClr val="FF0000"/>
                          </a:solidFill>
                          <a:latin typeface="Times New Roman" panose="02020603050405020304" pitchFamily="18" charset="0"/>
                          <a:cs typeface="Times New Roman" panose="02020603050405020304" pitchFamily="18" charset="0"/>
                        </a:rPr>
                        <a:t> HÌNH HỌC</a:t>
                      </a:r>
                      <a:endParaRPr lang="en-US" sz="3200">
                        <a:solidFill>
                          <a:srgbClr val="FF0000"/>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a:solidFill>
                            <a:srgbClr val="FF0000"/>
                          </a:solidFill>
                          <a:latin typeface="Times New Roman" panose="02020603050405020304" pitchFamily="18" charset="0"/>
                          <a:cs typeface="Times New Roman" panose="02020603050405020304" pitchFamily="18" charset="0"/>
                        </a:rPr>
                        <a:t>CHỦ</a:t>
                      </a:r>
                      <a:r>
                        <a:rPr lang="en-US" sz="3200" baseline="0">
                          <a:solidFill>
                            <a:srgbClr val="FF0000"/>
                          </a:solidFill>
                          <a:latin typeface="Times New Roman" panose="02020603050405020304" pitchFamily="18" charset="0"/>
                          <a:cs typeface="Times New Roman" panose="02020603050405020304" pitchFamily="18" charset="0"/>
                        </a:rPr>
                        <a:t> ĐỀ</a:t>
                      </a:r>
                      <a:r>
                        <a:rPr lang="en-US" sz="3200">
                          <a:solidFill>
                            <a:srgbClr val="FF0000"/>
                          </a:solidFill>
                          <a:latin typeface="Times New Roman" panose="02020603050405020304" pitchFamily="18" charset="0"/>
                          <a:cs typeface="Times New Roman" panose="02020603050405020304" pitchFamily="18" charset="0"/>
                        </a:rPr>
                        <a:t>:</a:t>
                      </a:r>
                      <a:r>
                        <a:rPr lang="en-US" sz="3200" baseline="0">
                          <a:solidFill>
                            <a:srgbClr val="FF0000"/>
                          </a:solidFill>
                          <a:latin typeface="Times New Roman" panose="02020603050405020304" pitchFamily="18" charset="0"/>
                          <a:cs typeface="Times New Roman" panose="02020603050405020304" pitchFamily="18" charset="0"/>
                        </a:rPr>
                        <a:t> THỂ THAO</a:t>
                      </a:r>
                      <a:endParaRPr lang="en-US" sz="320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a:solidFill>
                            <a:srgbClr val="FF0000"/>
                          </a:solidFill>
                          <a:latin typeface="Times New Roman" panose="02020603050405020304" pitchFamily="18" charset="0"/>
                          <a:cs typeface="Times New Roman" panose="02020603050405020304" pitchFamily="18" charset="0"/>
                        </a:rPr>
                        <a:t>ĐIỂM</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0"/>
                  </a:ext>
                </a:extLst>
              </a:tr>
              <a:tr h="115183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3200">
                          <a:solidFill>
                            <a:srgbClr val="212529"/>
                          </a:solidFill>
                          <a:latin typeface="Times New Roman" panose="02020603050405020304" pitchFamily="18" charset="0"/>
                          <a:cs typeface="Times New Roman" panose="02020603050405020304" pitchFamily="18" charset="0"/>
                        </a:rPr>
                        <a:t>Gọi độ dài các cạnh của tam giác lần lượt là </a:t>
                      </a:r>
                      <a:r>
                        <a:rPr lang="en-US" sz="3200">
                          <a:solidFill>
                            <a:srgbClr val="212529"/>
                          </a:solidFill>
                          <a:latin typeface="Times New Roman" panose="02020603050405020304" pitchFamily="18" charset="0"/>
                          <a:cs typeface="Times New Roman" panose="02020603050405020304" pitchFamily="18" charset="0"/>
                        </a:rPr>
                        <a:t>x, y</a:t>
                      </a:r>
                      <a:r>
                        <a:rPr lang="vi-VN" sz="3200">
                          <a:solidFill>
                            <a:srgbClr val="212529"/>
                          </a:solidFill>
                          <a:latin typeface="Times New Roman" panose="02020603050405020304" pitchFamily="18" charset="0"/>
                          <a:cs typeface="Times New Roman" panose="02020603050405020304" pitchFamily="18" charset="0"/>
                        </a:rPr>
                        <a:t>, </a:t>
                      </a:r>
                      <a:r>
                        <a:rPr lang="en-US" sz="3200">
                          <a:solidFill>
                            <a:srgbClr val="212529"/>
                          </a:solidFill>
                          <a:latin typeface="Times New Roman" panose="02020603050405020304" pitchFamily="18" charset="0"/>
                          <a:cs typeface="Times New Roman" panose="02020603050405020304" pitchFamily="18" charset="0"/>
                        </a:rPr>
                        <a:t>z</a:t>
                      </a:r>
                      <a:r>
                        <a:rPr lang="vi-VN" sz="3200">
                          <a:solidFill>
                            <a:srgbClr val="212529"/>
                          </a:solidFill>
                          <a:latin typeface="Times New Roman" panose="02020603050405020304" pitchFamily="18" charset="0"/>
                          <a:cs typeface="Times New Roman" panose="02020603050405020304" pitchFamily="18" charset="0"/>
                        </a:rPr>
                        <a:t> (cm</a:t>
                      </a:r>
                      <a:r>
                        <a:rPr lang="en-US" sz="3200">
                          <a:solidFill>
                            <a:srgbClr val="212529"/>
                          </a:solidFill>
                          <a:latin typeface="Times New Roman" panose="02020603050405020304" pitchFamily="18" charset="0"/>
                          <a:cs typeface="Times New Roman" panose="02020603050405020304" pitchFamily="18" charset="0"/>
                        </a:rPr>
                        <a:t>)</a:t>
                      </a: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i="0" u="none" strike="noStrike" cap="none" normalizeH="0" baseline="0">
                          <a:ln>
                            <a:noFill/>
                          </a:ln>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Gọi số bản thắng của hai câu lạc bộ Hà Nội, Sài Gòn lần lượt là x; y (bàn thắng)</a:t>
                      </a: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2,0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1"/>
                  </a:ext>
                </a:extLst>
              </a:tr>
              <a:tr h="620216">
                <a:tc>
                  <a:txBody>
                    <a:bodyPr/>
                    <a:lstStyle/>
                    <a:p>
                      <a:r>
                        <a:rPr lang="en-US" sz="3200">
                          <a:solidFill>
                            <a:srgbClr val="212529"/>
                          </a:solidFill>
                          <a:latin typeface="Times New Roman" panose="02020603050405020304" pitchFamily="18" charset="0"/>
                          <a:cs typeface="Times New Roman" panose="02020603050405020304" pitchFamily="18" charset="0"/>
                        </a:rPr>
                        <a:t>(Điều</a:t>
                      </a:r>
                      <a:r>
                        <a:rPr lang="en-US" sz="3200" baseline="0">
                          <a:solidFill>
                            <a:srgbClr val="212529"/>
                          </a:solidFill>
                          <a:latin typeface="Times New Roman" panose="02020603050405020304" pitchFamily="18" charset="0"/>
                          <a:cs typeface="Times New Roman" panose="02020603050405020304" pitchFamily="18" charset="0"/>
                        </a:rPr>
                        <a:t> kiện</a:t>
                      </a:r>
                      <a:r>
                        <a:rPr lang="vi-VN" sz="3200">
                          <a:solidFill>
                            <a:srgbClr val="212529"/>
                          </a:solidFill>
                          <a:latin typeface="Times New Roman" panose="02020603050405020304" pitchFamily="18" charset="0"/>
                          <a:cs typeface="Times New Roman" panose="02020603050405020304" pitchFamily="18" charset="0"/>
                        </a:rPr>
                        <a:t> 0 &lt; </a:t>
                      </a:r>
                      <a:r>
                        <a:rPr lang="en-US" sz="3200">
                          <a:solidFill>
                            <a:srgbClr val="212529"/>
                          </a:solidFill>
                          <a:latin typeface="Times New Roman" panose="02020603050405020304" pitchFamily="18" charset="0"/>
                          <a:cs typeface="Times New Roman" panose="02020603050405020304" pitchFamily="18" charset="0"/>
                        </a:rPr>
                        <a:t>x, y, z</a:t>
                      </a:r>
                      <a:r>
                        <a:rPr lang="vi-VN" sz="3200">
                          <a:solidFill>
                            <a:srgbClr val="212529"/>
                          </a:solidFill>
                          <a:latin typeface="Times New Roman" panose="02020603050405020304" pitchFamily="18" charset="0"/>
                          <a:cs typeface="Times New Roman" panose="02020603050405020304" pitchFamily="18" charset="0"/>
                        </a:rPr>
                        <a:t>&lt; 40,5).</a:t>
                      </a:r>
                      <a:endParaRPr lang="en-US" sz="3200">
                        <a:solidFill>
                          <a:srgbClr val="212529"/>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a:solidFill>
                            <a:schemeClr val="tx1"/>
                          </a:solidFill>
                          <a:latin typeface="Times New Roman" pitchFamily="18" charset="0"/>
                          <a:cs typeface="Times New Roman" pitchFamily="18" charset="0"/>
                        </a:rPr>
                        <a:t>(Điều</a:t>
                      </a:r>
                      <a:r>
                        <a:rPr lang="en-US" sz="3200" baseline="0">
                          <a:solidFill>
                            <a:schemeClr val="tx1"/>
                          </a:solidFill>
                          <a:latin typeface="Times New Roman" pitchFamily="18" charset="0"/>
                          <a:cs typeface="Times New Roman" pitchFamily="18" charset="0"/>
                        </a:rPr>
                        <a:t> kiện x, y            )</a:t>
                      </a:r>
                      <a:endParaRPr lang="en-US" sz="320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2"/>
                  </a:ext>
                </a:extLst>
              </a:tr>
              <a:tr h="1060880">
                <a:tc>
                  <a:txBody>
                    <a:bodyPr/>
                    <a:lstStyle/>
                    <a:p>
                      <a:pPr algn="l"/>
                      <a:r>
                        <a:rPr lang="en-US" sz="3200">
                          <a:solidFill>
                            <a:schemeClr val="tx1"/>
                          </a:solidFill>
                          <a:latin typeface="Times New Roman" panose="02020603050405020304" pitchFamily="18" charset="0"/>
                          <a:cs typeface="Times New Roman" panose="02020603050405020304" pitchFamily="18" charset="0"/>
                        </a:rPr>
                        <a:t>Theo đề</a:t>
                      </a:r>
                      <a:r>
                        <a:rPr lang="en-US" sz="3200" baseline="0">
                          <a:solidFill>
                            <a:schemeClr val="tx1"/>
                          </a:solidFill>
                          <a:latin typeface="Times New Roman" panose="02020603050405020304" pitchFamily="18" charset="0"/>
                          <a:cs typeface="Times New Roman" panose="02020603050405020304" pitchFamily="18" charset="0"/>
                        </a:rPr>
                        <a:t> bài ta có: </a:t>
                      </a: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l"/>
                      <a:r>
                        <a:rPr lang="en-US" sz="3200">
                          <a:solidFill>
                            <a:schemeClr val="tx1"/>
                          </a:solidFill>
                          <a:latin typeface="Times New Roman" panose="02020603050405020304" pitchFamily="18" charset="0"/>
                          <a:cs typeface="Times New Roman" panose="02020603050405020304" pitchFamily="18" charset="0"/>
                        </a:rPr>
                        <a:t>Theo đề</a:t>
                      </a:r>
                      <a:r>
                        <a:rPr lang="en-US" sz="3200" baseline="0">
                          <a:solidFill>
                            <a:schemeClr val="tx1"/>
                          </a:solidFill>
                          <a:latin typeface="Times New Roman" panose="02020603050405020304" pitchFamily="18" charset="0"/>
                          <a:cs typeface="Times New Roman" panose="02020603050405020304" pitchFamily="18" charset="0"/>
                        </a:rPr>
                        <a:t> bài ta có:</a:t>
                      </a:r>
                    </a:p>
                    <a:p>
                      <a:pPr algn="l"/>
                      <a:r>
                        <a:rPr lang="en-US" sz="3200" baseline="0">
                          <a:solidFill>
                            <a:schemeClr val="tx1"/>
                          </a:solidFill>
                          <a:latin typeface="Times New Roman" panose="02020603050405020304" pitchFamily="18" charset="0"/>
                          <a:cs typeface="Times New Roman" panose="02020603050405020304" pitchFamily="18" charset="0"/>
                        </a:rPr>
                        <a:t>                           </a:t>
                      </a:r>
                    </a:p>
                    <a:p>
                      <a:pPr algn="l"/>
                      <a:r>
                        <a:rPr lang="en-US" sz="3200">
                          <a:solidFill>
                            <a:schemeClr val="tx1"/>
                          </a:solidFill>
                          <a:latin typeface="Times New Roman" panose="02020603050405020304" pitchFamily="18" charset="0"/>
                          <a:cs typeface="Times New Roman" panose="020206030504050203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3"/>
                  </a:ext>
                </a:extLst>
              </a:tr>
              <a:tr h="620216">
                <a:tc>
                  <a:txBody>
                    <a:bodyPr/>
                    <a:lstStyle/>
                    <a:p>
                      <a:pPr algn="l"/>
                      <a:r>
                        <a:rPr lang="en-US" sz="3200">
                          <a:solidFill>
                            <a:schemeClr val="tx1"/>
                          </a:solidFill>
                          <a:latin typeface="Times New Roman" panose="02020603050405020304" pitchFamily="18" charset="0"/>
                          <a:cs typeface="Times New Roman" panose="02020603050405020304" pitchFamily="18" charset="0"/>
                        </a:rPr>
                        <a:t>và</a:t>
                      </a:r>
                      <a:r>
                        <a:rPr lang="en-US" sz="3200" baseline="0">
                          <a:solidFill>
                            <a:schemeClr val="tx1"/>
                          </a:solidFill>
                          <a:latin typeface="Times New Roman" panose="02020603050405020304" pitchFamily="18" charset="0"/>
                          <a:cs typeface="Times New Roman" panose="02020603050405020304" pitchFamily="18" charset="0"/>
                        </a:rPr>
                        <a:t> x+ y + z = 40,5</a:t>
                      </a: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l"/>
                      <a:r>
                        <a:rPr lang="en-US" sz="3200">
                          <a:solidFill>
                            <a:schemeClr val="tx1"/>
                          </a:solidFill>
                          <a:latin typeface="Times New Roman" panose="02020603050405020304" pitchFamily="18" charset="0"/>
                          <a:cs typeface="Times New Roman" panose="02020603050405020304" pitchFamily="18" charset="0"/>
                        </a:rPr>
                        <a:t>và</a:t>
                      </a:r>
                      <a:r>
                        <a:rPr lang="en-US" sz="3200" baseline="0">
                          <a:solidFill>
                            <a:schemeClr val="tx1"/>
                          </a:solidFill>
                          <a:latin typeface="Times New Roman" panose="02020603050405020304" pitchFamily="18" charset="0"/>
                          <a:cs typeface="Times New Roman" panose="02020603050405020304" pitchFamily="18" charset="0"/>
                        </a:rPr>
                        <a:t>  x - y = 6</a:t>
                      </a: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4"/>
                  </a:ext>
                </a:extLst>
              </a:tr>
              <a:tr h="1550516">
                <a:tc>
                  <a:txBody>
                    <a:bodyPr/>
                    <a:lstStyle/>
                    <a:p>
                      <a:pPr marL="0" marR="0" indent="0" algn="l" defTabSz="914400" rtl="0" eaLnBrk="1" fontAlgn="auto" latinLnBrk="0" hangingPunct="1">
                        <a:lnSpc>
                          <a:spcPct val="100000"/>
                        </a:lnSpc>
                        <a:spcBef>
                          <a:spcPts val="0"/>
                        </a:spcBef>
                        <a:spcAft>
                          <a:spcPts val="0"/>
                        </a:spcAft>
                        <a:buClr>
                          <a:srgbClr val="000000"/>
                        </a:buClr>
                        <a:buSzTx/>
                        <a:buFontTx/>
                        <a:buNone/>
                        <a:tabLst/>
                        <a:defRPr/>
                      </a:pPr>
                      <a:r>
                        <a:rPr lang="en-US" sz="3200">
                          <a:solidFill>
                            <a:schemeClr val="tx1"/>
                          </a:solidFill>
                          <a:latin typeface="Times New Roman" pitchFamily="18" charset="0"/>
                          <a:cs typeface="Times New Roman" pitchFamily="18" charset="0"/>
                        </a:rPr>
                        <a:t>Theo tính chất của dãy tỉ số bằng nhau ta có: </a:t>
                      </a:r>
                    </a:p>
                    <a:p>
                      <a:pPr marL="0" indent="0" algn="l">
                        <a:buFontTx/>
                        <a:buNone/>
                      </a:pP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Tx/>
                        <a:buNone/>
                        <a:tabLst/>
                        <a:defRPr/>
                      </a:pPr>
                      <a:r>
                        <a:rPr lang="en-US" sz="3200">
                          <a:solidFill>
                            <a:schemeClr val="tx1"/>
                          </a:solidFill>
                          <a:latin typeface="Times New Roman" pitchFamily="18" charset="0"/>
                          <a:cs typeface="Times New Roman" pitchFamily="18" charset="0"/>
                        </a:rPr>
                        <a:t>Theo tính chất của dãy tỉ số bằng nhau ta có: </a:t>
                      </a:r>
                    </a:p>
                    <a:p>
                      <a:pPr marL="0" indent="0" algn="l">
                        <a:buFontTx/>
                        <a:buNone/>
                      </a:pP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endParaRPr lang="en-US" sz="3200" b="1">
                        <a:solidFill>
                          <a:srgbClr val="FF0000"/>
                        </a:solidFill>
                        <a:latin typeface="Times New Roman" panose="02020603050405020304" pitchFamily="18" charset="0"/>
                        <a:cs typeface="Times New Roman" panose="02020603050405020304" pitchFamily="18" charset="0"/>
                      </a:endParaRPr>
                    </a:p>
                    <a:p>
                      <a:pPr algn="ctr"/>
                      <a:r>
                        <a:rPr lang="en-US" sz="3200" b="1">
                          <a:solidFill>
                            <a:srgbClr val="FF0000"/>
                          </a:solidFill>
                          <a:latin typeface="Times New Roman" panose="02020603050405020304" pitchFamily="18" charset="0"/>
                          <a:cs typeface="Times New Roman" panose="02020603050405020304" pitchFamily="18" charset="0"/>
                        </a:rPr>
                        <a:t>2,0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5"/>
                  </a:ext>
                </a:extLst>
              </a:tr>
              <a:tr h="1615185">
                <a:tc>
                  <a:txBody>
                    <a:bodyPr/>
                    <a:lstStyle/>
                    <a:p>
                      <a:r>
                        <a:rPr lang="en-US" sz="3200">
                          <a:solidFill>
                            <a:srgbClr val="212529"/>
                          </a:solidFill>
                          <a:latin typeface="Times New Roman" panose="02020603050405020304" pitchFamily="18" charset="0"/>
                          <a:cs typeface="Times New Roman" panose="02020603050405020304" pitchFamily="18" charset="0"/>
                        </a:rPr>
                        <a:t>Suy ra: x = 2,7.3 = 8,1 (TMĐK)</a:t>
                      </a:r>
                    </a:p>
                    <a:p>
                      <a:r>
                        <a:rPr lang="en-US" sz="3200">
                          <a:solidFill>
                            <a:srgbClr val="212529"/>
                          </a:solidFill>
                          <a:latin typeface="Times New Roman" panose="02020603050405020304" pitchFamily="18" charset="0"/>
                          <a:cs typeface="Times New Roman" panose="02020603050405020304" pitchFamily="18" charset="0"/>
                        </a:rPr>
                        <a:t>             y = 2,7.5 = 13,5 (TMĐK)</a:t>
                      </a:r>
                    </a:p>
                    <a:p>
                      <a:r>
                        <a:rPr lang="en-US" sz="3200">
                          <a:solidFill>
                            <a:srgbClr val="212529"/>
                          </a:solidFill>
                          <a:latin typeface="Times New Roman" panose="02020603050405020304" pitchFamily="18" charset="0"/>
                          <a:cs typeface="Times New Roman" panose="02020603050405020304" pitchFamily="18" charset="0"/>
                        </a:rPr>
                        <a:t>             z = 2,7.7 = 18,9 (TMĐK)</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marL="0" indent="0" algn="l">
                        <a:buFontTx/>
                        <a:buNone/>
                      </a:pPr>
                      <a:r>
                        <a:rPr lang="en-US" sz="3200">
                          <a:solidFill>
                            <a:schemeClr val="tx1"/>
                          </a:solidFill>
                          <a:latin typeface="Times New Roman" panose="02020603050405020304" pitchFamily="18" charset="0"/>
                          <a:cs typeface="Times New Roman" panose="02020603050405020304" pitchFamily="18" charset="0"/>
                        </a:rPr>
                        <a:t>Suy ra:                             (TMĐK)</a:t>
                      </a:r>
                    </a:p>
                    <a:p>
                      <a:pPr marL="0" indent="0" algn="l">
                        <a:buFontTx/>
                        <a:buNone/>
                      </a:pPr>
                      <a:r>
                        <a:rPr lang="en-US" sz="3200" baseline="0">
                          <a:solidFill>
                            <a:schemeClr val="tx1"/>
                          </a:solidFill>
                          <a:latin typeface="Times New Roman" panose="02020603050405020304" pitchFamily="18" charset="0"/>
                          <a:cs typeface="Times New Roman" panose="02020603050405020304" pitchFamily="18" charset="0"/>
                        </a:rPr>
                        <a:t>                                         (TMĐK)</a:t>
                      </a:r>
                    </a:p>
                    <a:p>
                      <a:pPr marL="0" indent="0" algn="l">
                        <a:buFontTx/>
                        <a:buNone/>
                      </a:pPr>
                      <a:r>
                        <a:rPr lang="en-US" sz="3200" baseline="0">
                          <a:solidFill>
                            <a:schemeClr val="tx1"/>
                          </a:solidFill>
                          <a:latin typeface="Times New Roman" panose="02020603050405020304" pitchFamily="18" charset="0"/>
                          <a:cs typeface="Times New Roman" panose="02020603050405020304" pitchFamily="18" charset="0"/>
                        </a:rPr>
                        <a:t>                                              </a:t>
                      </a: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endParaRPr lang="en-US" sz="3200" b="1">
                        <a:solidFill>
                          <a:srgbClr val="FF0000"/>
                        </a:solidFill>
                        <a:latin typeface="Times New Roman" panose="02020603050405020304" pitchFamily="18" charset="0"/>
                        <a:cs typeface="Times New Roman" panose="02020603050405020304" pitchFamily="18" charset="0"/>
                      </a:endParaRPr>
                    </a:p>
                    <a:p>
                      <a:pPr algn="ctr"/>
                      <a:r>
                        <a:rPr lang="en-US" sz="3200" b="1">
                          <a:solidFill>
                            <a:srgbClr val="FF0000"/>
                          </a:solidFill>
                          <a:latin typeface="Times New Roman" panose="02020603050405020304" pitchFamily="18" charset="0"/>
                          <a:cs typeface="Times New Roman" panose="02020603050405020304" pitchFamily="18" charset="0"/>
                        </a:rPr>
                        <a:t>2,0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6"/>
                  </a:ext>
                </a:extLst>
              </a:tr>
              <a:tr h="1550516">
                <a:tc>
                  <a:txBody>
                    <a:bodyPr/>
                    <a:lstStyle/>
                    <a:p>
                      <a:r>
                        <a:rPr lang="vi-VN" sz="3200">
                          <a:latin typeface="Times New Roman" panose="02020603050405020304" pitchFamily="18" charset="0"/>
                          <a:cs typeface="Times New Roman" panose="02020603050405020304" pitchFamily="18" charset="0"/>
                        </a:rPr>
                        <a:t>Vậy độ dài ba cạnh của tam giác lần lượt là 8,1 cm; 13,5 cm; 18,9 cm.</a:t>
                      </a:r>
                      <a:endParaRPr lang="vi-VN" sz="3200">
                        <a:solidFill>
                          <a:srgbClr val="212529"/>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i="0" u="none" strike="noStrike" cap="none" normalizeH="0" baseline="0">
                          <a:ln>
                            <a:noFill/>
                          </a:ln>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Vậy số bản thắng của hai câu lạc bộ Hà Nội, Sài Gòn lần lượt là 30 (bàn thắng); 24 (bàn thắng)</a:t>
                      </a: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7"/>
                  </a:ext>
                </a:extLst>
              </a:tr>
            </a:tbl>
          </a:graphicData>
        </a:graphic>
      </p:graphicFrame>
      <p:sp>
        <p:nvSpPr>
          <p:cNvPr id="5" name="TextBox 4"/>
          <p:cNvSpPr txBox="1"/>
          <p:nvPr/>
        </p:nvSpPr>
        <p:spPr>
          <a:xfrm>
            <a:off x="7010400" y="90407"/>
            <a:ext cx="4800600" cy="646331"/>
          </a:xfrm>
          <a:prstGeom prst="rect">
            <a:avLst/>
          </a:prstGeom>
          <a:solidFill>
            <a:srgbClr val="FFFF00"/>
          </a:solidFill>
        </p:spPr>
        <p:txBody>
          <a:bodyPr wrap="square" rtlCol="0">
            <a:spAutoFit/>
          </a:bodyPr>
          <a:lstStyle/>
          <a:p>
            <a:pPr algn="ctr"/>
            <a:r>
              <a:rPr lang="en-US" sz="3600" b="1">
                <a:solidFill>
                  <a:srgbClr val="FF0000"/>
                </a:solidFill>
              </a:rPr>
              <a:t>HƯỚNG DẪN CHẤM</a:t>
            </a:r>
          </a:p>
        </p:txBody>
      </p:sp>
      <p:pic>
        <p:nvPicPr>
          <p:cNvPr id="6" name="3 ph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896945" y="-27214"/>
            <a:ext cx="1358397" cy="763952"/>
          </a:xfrm>
          <a:prstGeom prst="rect">
            <a:avLst/>
          </a:prstGeom>
        </p:spPr>
      </p:pic>
      <p:graphicFrame>
        <p:nvGraphicFramePr>
          <p:cNvPr id="8" name="Object 7"/>
          <p:cNvGraphicFramePr>
            <a:graphicFrameLocks noChangeAspect="1"/>
          </p:cNvGraphicFramePr>
          <p:nvPr>
            <p:extLst>
              <p:ext uri="{D42A27DB-BD31-4B8C-83A1-F6EECF244321}">
                <p14:modId xmlns:p14="http://schemas.microsoft.com/office/powerpoint/2010/main" val="2666198094"/>
              </p:ext>
            </p:extLst>
          </p:nvPr>
        </p:nvGraphicFramePr>
        <p:xfrm>
          <a:off x="11580026" y="2520463"/>
          <a:ext cx="958616" cy="588736"/>
        </p:xfrm>
        <a:graphic>
          <a:graphicData uri="http://schemas.openxmlformats.org/presentationml/2006/ole">
            <mc:AlternateContent xmlns:mc="http://schemas.openxmlformats.org/markup-compatibility/2006">
              <mc:Choice xmlns:v="urn:schemas-microsoft-com:vml" Requires="v">
                <p:oleObj name="Equation" r:id="rId5" imgW="330120" imgH="203040" progId="Equation.DSMT4">
                  <p:embed/>
                </p:oleObj>
              </mc:Choice>
              <mc:Fallback>
                <p:oleObj name="Equation" r:id="rId5" imgW="330120" imgH="203040" progId="Equation.DSMT4">
                  <p:embed/>
                  <p:pic>
                    <p:nvPicPr>
                      <p:cNvPr id="0" name=""/>
                      <p:cNvPicPr/>
                      <p:nvPr/>
                    </p:nvPicPr>
                    <p:blipFill>
                      <a:blip r:embed="rId6"/>
                      <a:stretch>
                        <a:fillRect/>
                      </a:stretch>
                    </p:blipFill>
                    <p:spPr>
                      <a:xfrm>
                        <a:off x="11580026" y="2520463"/>
                        <a:ext cx="958616" cy="588736"/>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608936529"/>
              </p:ext>
            </p:extLst>
          </p:nvPr>
        </p:nvGraphicFramePr>
        <p:xfrm>
          <a:off x="10093332" y="3632761"/>
          <a:ext cx="2973388" cy="1068387"/>
        </p:xfrm>
        <a:graphic>
          <a:graphicData uri="http://schemas.openxmlformats.org/presentationml/2006/ole">
            <mc:AlternateContent xmlns:mc="http://schemas.openxmlformats.org/markup-compatibility/2006">
              <mc:Choice xmlns:v="urn:schemas-microsoft-com:vml" Requires="v">
                <p:oleObj name="Equation" r:id="rId7" imgW="1168200" imgH="419040" progId="Equation.DSMT4">
                  <p:embed/>
                </p:oleObj>
              </mc:Choice>
              <mc:Fallback>
                <p:oleObj name="Equation" r:id="rId7" imgW="1168200" imgH="419040" progId="Equation.DSMT4">
                  <p:embed/>
                  <p:pic>
                    <p:nvPicPr>
                      <p:cNvPr id="0" name=""/>
                      <p:cNvPicPr/>
                      <p:nvPr/>
                    </p:nvPicPr>
                    <p:blipFill>
                      <a:blip r:embed="rId8"/>
                      <a:stretch>
                        <a:fillRect/>
                      </a:stretch>
                    </p:blipFill>
                    <p:spPr>
                      <a:xfrm>
                        <a:off x="10093332" y="3632761"/>
                        <a:ext cx="2973388" cy="1068387"/>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015039690"/>
              </p:ext>
            </p:extLst>
          </p:nvPr>
        </p:nvGraphicFramePr>
        <p:xfrm>
          <a:off x="10721975" y="5773738"/>
          <a:ext cx="3633788" cy="1033462"/>
        </p:xfrm>
        <a:graphic>
          <a:graphicData uri="http://schemas.openxmlformats.org/presentationml/2006/ole">
            <mc:AlternateContent xmlns:mc="http://schemas.openxmlformats.org/markup-compatibility/2006">
              <mc:Choice xmlns:v="urn:schemas-microsoft-com:vml" Requires="v">
                <p:oleObj name="Equation" r:id="rId9" imgW="1384200" imgH="393480" progId="Equation.DSMT4">
                  <p:embed/>
                </p:oleObj>
              </mc:Choice>
              <mc:Fallback>
                <p:oleObj name="Equation" r:id="rId9" imgW="1384200" imgH="393480" progId="Equation.DSMT4">
                  <p:embed/>
                  <p:pic>
                    <p:nvPicPr>
                      <p:cNvPr id="0" name=""/>
                      <p:cNvPicPr/>
                      <p:nvPr/>
                    </p:nvPicPr>
                    <p:blipFill>
                      <a:blip r:embed="rId10"/>
                      <a:stretch>
                        <a:fillRect/>
                      </a:stretch>
                    </p:blipFill>
                    <p:spPr>
                      <a:xfrm>
                        <a:off x="10721975" y="5773738"/>
                        <a:ext cx="3633788" cy="1033462"/>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788855470"/>
              </p:ext>
            </p:extLst>
          </p:nvPr>
        </p:nvGraphicFramePr>
        <p:xfrm>
          <a:off x="10834687" y="6996077"/>
          <a:ext cx="1952625" cy="1071562"/>
        </p:xfrm>
        <a:graphic>
          <a:graphicData uri="http://schemas.openxmlformats.org/presentationml/2006/ole">
            <mc:AlternateContent xmlns:mc="http://schemas.openxmlformats.org/markup-compatibility/2006">
              <mc:Choice xmlns:v="urn:schemas-microsoft-com:vml" Requires="v">
                <p:oleObj name="Equation" r:id="rId11" imgW="787320" imgH="431640" progId="Equation.DSMT4">
                  <p:embed/>
                </p:oleObj>
              </mc:Choice>
              <mc:Fallback>
                <p:oleObj name="Equation" r:id="rId11" imgW="787320" imgH="431640" progId="Equation.DSMT4">
                  <p:embed/>
                  <p:pic>
                    <p:nvPicPr>
                      <p:cNvPr id="0" name=""/>
                      <p:cNvPicPr/>
                      <p:nvPr/>
                    </p:nvPicPr>
                    <p:blipFill>
                      <a:blip r:embed="rId12"/>
                      <a:stretch>
                        <a:fillRect/>
                      </a:stretch>
                    </p:blipFill>
                    <p:spPr>
                      <a:xfrm>
                        <a:off x="10834687" y="6996077"/>
                        <a:ext cx="1952625" cy="1071562"/>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143256885"/>
              </p:ext>
            </p:extLst>
          </p:nvPr>
        </p:nvGraphicFramePr>
        <p:xfrm>
          <a:off x="3581400" y="3086100"/>
          <a:ext cx="2284413" cy="1336675"/>
        </p:xfrm>
        <a:graphic>
          <a:graphicData uri="http://schemas.openxmlformats.org/presentationml/2006/ole">
            <mc:AlternateContent xmlns:mc="http://schemas.openxmlformats.org/markup-compatibility/2006">
              <mc:Choice xmlns:v="urn:schemas-microsoft-com:vml" Requires="v">
                <p:oleObj name="Equation" r:id="rId13" imgW="2284582" imgH="1336433" progId="Equation.DSMT4">
                  <p:embed/>
                </p:oleObj>
              </mc:Choice>
              <mc:Fallback>
                <p:oleObj name="Equation" r:id="rId13" imgW="2284582" imgH="1336433" progId="Equation.DSMT4">
                  <p:embed/>
                  <p:pic>
                    <p:nvPicPr>
                      <p:cNvPr id="0" name=""/>
                      <p:cNvPicPr/>
                      <p:nvPr/>
                    </p:nvPicPr>
                    <p:blipFill>
                      <a:blip r:embed="rId14"/>
                      <a:stretch>
                        <a:fillRect/>
                      </a:stretch>
                    </p:blipFill>
                    <p:spPr>
                      <a:xfrm>
                        <a:off x="3581400" y="3086100"/>
                        <a:ext cx="2284413" cy="1336675"/>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116182339"/>
              </p:ext>
            </p:extLst>
          </p:nvPr>
        </p:nvGraphicFramePr>
        <p:xfrm>
          <a:off x="1524001" y="5737955"/>
          <a:ext cx="6324599" cy="1152027"/>
        </p:xfrm>
        <a:graphic>
          <a:graphicData uri="http://schemas.openxmlformats.org/presentationml/2006/ole">
            <mc:AlternateContent xmlns:mc="http://schemas.openxmlformats.org/markup-compatibility/2006">
              <mc:Choice xmlns:v="urn:schemas-microsoft-com:vml" Requires="v">
                <p:oleObj name="Equation" r:id="rId15" imgW="6955578" imgH="1266493" progId="Equation.DSMT4">
                  <p:embed/>
                </p:oleObj>
              </mc:Choice>
              <mc:Fallback>
                <p:oleObj name="Equation" r:id="rId15" imgW="6955578" imgH="1266493" progId="Equation.DSMT4">
                  <p:embed/>
                  <p:pic>
                    <p:nvPicPr>
                      <p:cNvPr id="0" name=""/>
                      <p:cNvPicPr/>
                      <p:nvPr/>
                    </p:nvPicPr>
                    <p:blipFill>
                      <a:blip r:embed="rId16"/>
                      <a:stretch>
                        <a:fillRect/>
                      </a:stretch>
                    </p:blipFill>
                    <p:spPr>
                      <a:xfrm>
                        <a:off x="1524001" y="5737955"/>
                        <a:ext cx="6324599" cy="1152027"/>
                      </a:xfrm>
                      <a:prstGeom prst="rect">
                        <a:avLst/>
                      </a:prstGeom>
                    </p:spPr>
                  </p:pic>
                </p:oleObj>
              </mc:Fallback>
            </mc:AlternateContent>
          </a:graphicData>
        </a:graphic>
      </p:graphicFrame>
    </p:spTree>
    <p:extLst>
      <p:ext uri="{BB962C8B-B14F-4D97-AF65-F5344CB8AC3E}">
        <p14:creationId xmlns:p14="http://schemas.microsoft.com/office/powerpoint/2010/main" val="3723351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03656701"/>
              </p:ext>
            </p:extLst>
          </p:nvPr>
        </p:nvGraphicFramePr>
        <p:xfrm>
          <a:off x="380999" y="763641"/>
          <a:ext cx="17526001" cy="9287139"/>
        </p:xfrm>
        <a:graphic>
          <a:graphicData uri="http://schemas.openxmlformats.org/drawingml/2006/table">
            <a:tbl>
              <a:tblPr firstRow="1" bandRow="1">
                <a:effectLst>
                  <a:outerShdw blurRad="381000" dist="304800" dir="5400000" sx="73000" sy="73000" algn="ctr" rotWithShape="0">
                    <a:srgbClr val="05015F"/>
                  </a:outerShdw>
                </a:effectLst>
                <a:tableStyleId>{5C22544A-7EE6-4342-B048-85BDC9FD1C3A}</a:tableStyleId>
              </a:tblPr>
              <a:tblGrid>
                <a:gridCol w="8534401">
                  <a:extLst>
                    <a:ext uri="{9D8B030D-6E8A-4147-A177-3AD203B41FA5}">
                      <a16:colId xmlns:a16="http://schemas.microsoft.com/office/drawing/2014/main" val="20000"/>
                    </a:ext>
                  </a:extLst>
                </a:gridCol>
                <a:gridCol w="7581697">
                  <a:extLst>
                    <a:ext uri="{9D8B030D-6E8A-4147-A177-3AD203B41FA5}">
                      <a16:colId xmlns:a16="http://schemas.microsoft.com/office/drawing/2014/main" val="20001"/>
                    </a:ext>
                  </a:extLst>
                </a:gridCol>
                <a:gridCol w="1409903">
                  <a:extLst>
                    <a:ext uri="{9D8B030D-6E8A-4147-A177-3AD203B41FA5}">
                      <a16:colId xmlns:a16="http://schemas.microsoft.com/office/drawing/2014/main" val="20002"/>
                    </a:ext>
                  </a:extLst>
                </a:gridCol>
              </a:tblGrid>
              <a:tr h="620216">
                <a:tc>
                  <a:txBody>
                    <a:bodyPr/>
                    <a:lstStyle/>
                    <a:p>
                      <a:pPr algn="ctr"/>
                      <a:r>
                        <a:rPr lang="en-US" sz="3200">
                          <a:solidFill>
                            <a:srgbClr val="FF0000"/>
                          </a:solidFill>
                          <a:latin typeface="Times New Roman" panose="02020603050405020304" pitchFamily="18" charset="0"/>
                          <a:cs typeface="Times New Roman" panose="02020603050405020304" pitchFamily="18" charset="0"/>
                        </a:rPr>
                        <a:t>CHỦ</a:t>
                      </a:r>
                      <a:r>
                        <a:rPr lang="en-US" sz="3200" baseline="0">
                          <a:solidFill>
                            <a:srgbClr val="FF0000"/>
                          </a:solidFill>
                          <a:latin typeface="Times New Roman" panose="02020603050405020304" pitchFamily="18" charset="0"/>
                          <a:cs typeface="Times New Roman" panose="02020603050405020304" pitchFamily="18" charset="0"/>
                        </a:rPr>
                        <a:t> ĐỀ</a:t>
                      </a:r>
                      <a:r>
                        <a:rPr lang="en-US" sz="3200">
                          <a:solidFill>
                            <a:srgbClr val="FF0000"/>
                          </a:solidFill>
                          <a:latin typeface="Times New Roman" panose="02020603050405020304" pitchFamily="18" charset="0"/>
                          <a:cs typeface="Times New Roman" panose="02020603050405020304" pitchFamily="18" charset="0"/>
                        </a:rPr>
                        <a:t>:</a:t>
                      </a:r>
                      <a:r>
                        <a:rPr lang="en-US" sz="3200" baseline="0">
                          <a:solidFill>
                            <a:srgbClr val="FF0000"/>
                          </a:solidFill>
                          <a:latin typeface="Times New Roman" panose="02020603050405020304" pitchFamily="18" charset="0"/>
                          <a:cs typeface="Times New Roman" panose="02020603050405020304" pitchFamily="18" charset="0"/>
                        </a:rPr>
                        <a:t> DINH DƯỠNG</a:t>
                      </a:r>
                      <a:endParaRPr lang="en-US" sz="3200">
                        <a:solidFill>
                          <a:srgbClr val="FF0000"/>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a:solidFill>
                            <a:srgbClr val="FF0000"/>
                          </a:solidFill>
                          <a:latin typeface="Times New Roman" panose="02020603050405020304" pitchFamily="18" charset="0"/>
                          <a:cs typeface="Times New Roman" panose="02020603050405020304" pitchFamily="18" charset="0"/>
                        </a:rPr>
                        <a:t>CHỦ</a:t>
                      </a:r>
                      <a:r>
                        <a:rPr lang="en-US" sz="3200" baseline="0">
                          <a:solidFill>
                            <a:srgbClr val="FF0000"/>
                          </a:solidFill>
                          <a:latin typeface="Times New Roman" panose="02020603050405020304" pitchFamily="18" charset="0"/>
                          <a:cs typeface="Times New Roman" panose="02020603050405020304" pitchFamily="18" charset="0"/>
                        </a:rPr>
                        <a:t> ĐỀ</a:t>
                      </a:r>
                      <a:r>
                        <a:rPr lang="en-US" sz="3200">
                          <a:solidFill>
                            <a:srgbClr val="FF0000"/>
                          </a:solidFill>
                          <a:latin typeface="Times New Roman" panose="02020603050405020304" pitchFamily="18" charset="0"/>
                          <a:cs typeface="Times New Roman" panose="02020603050405020304" pitchFamily="18" charset="0"/>
                        </a:rPr>
                        <a:t>:</a:t>
                      </a:r>
                      <a:r>
                        <a:rPr lang="en-US" sz="3200" baseline="0">
                          <a:solidFill>
                            <a:srgbClr val="FF0000"/>
                          </a:solidFill>
                          <a:latin typeface="Times New Roman" panose="02020603050405020304" pitchFamily="18" charset="0"/>
                          <a:cs typeface="Times New Roman" panose="02020603050405020304" pitchFamily="18" charset="0"/>
                        </a:rPr>
                        <a:t> THỂ THAO</a:t>
                      </a:r>
                      <a:endParaRPr lang="en-US" sz="320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a:solidFill>
                            <a:srgbClr val="FF0000"/>
                          </a:solidFill>
                          <a:latin typeface="Times New Roman" panose="02020603050405020304" pitchFamily="18" charset="0"/>
                          <a:cs typeface="Times New Roman" panose="02020603050405020304" pitchFamily="18" charset="0"/>
                        </a:rPr>
                        <a:t>ĐIỂM</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0"/>
                  </a:ext>
                </a:extLst>
              </a:tr>
              <a:tr h="115183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3200" b="0" i="0" kern="1200">
                          <a:solidFill>
                            <a:schemeClr val="dk1"/>
                          </a:solidFill>
                          <a:effectLst/>
                          <a:latin typeface="+mj-lt"/>
                          <a:ea typeface="+mn-ea"/>
                          <a:cs typeface="+mn-cs"/>
                        </a:rPr>
                        <a:t>Gọi khối lượng dừa và lượng đường trong 6 kg mứt dừa lần lượt là x</a:t>
                      </a:r>
                      <a:r>
                        <a:rPr lang="en-US" sz="3200" b="0" i="0" kern="1200">
                          <a:solidFill>
                            <a:schemeClr val="dk1"/>
                          </a:solidFill>
                          <a:effectLst/>
                          <a:latin typeface="+mj-lt"/>
                          <a:ea typeface="+mn-ea"/>
                          <a:cs typeface="+mn-cs"/>
                        </a:rPr>
                        <a:t>, y</a:t>
                      </a:r>
                      <a:r>
                        <a:rPr lang="vi-VN" sz="3200" b="0" i="0" kern="1200">
                          <a:solidFill>
                            <a:schemeClr val="dk1"/>
                          </a:solidFill>
                          <a:effectLst/>
                          <a:latin typeface="+mj-lt"/>
                          <a:ea typeface="+mn-ea"/>
                          <a:cs typeface="+mn-cs"/>
                        </a:rPr>
                        <a:t> </a:t>
                      </a:r>
                      <a:r>
                        <a:rPr lang="en-US" sz="3200" b="0" i="0" kern="1200">
                          <a:solidFill>
                            <a:schemeClr val="dk1"/>
                          </a:solidFill>
                          <a:effectLst/>
                          <a:latin typeface="+mj-lt"/>
                          <a:ea typeface="+mn-ea"/>
                          <a:cs typeface="+mn-cs"/>
                        </a:rPr>
                        <a:t>(</a:t>
                      </a:r>
                      <a:r>
                        <a:rPr lang="vi-VN" sz="3200" b="0" i="0" kern="1200">
                          <a:solidFill>
                            <a:schemeClr val="dk1"/>
                          </a:solidFill>
                          <a:effectLst/>
                          <a:latin typeface="+mj-lt"/>
                          <a:ea typeface="+mn-ea"/>
                          <a:cs typeface="+mn-cs"/>
                        </a:rPr>
                        <a:t>kg</a:t>
                      </a:r>
                      <a:r>
                        <a:rPr lang="en-US" sz="3200" b="0" i="0" kern="1200">
                          <a:solidFill>
                            <a:schemeClr val="dk1"/>
                          </a:solidFill>
                          <a:effectLst/>
                          <a:latin typeface="+mj-lt"/>
                          <a:ea typeface="+mn-ea"/>
                          <a:cs typeface="+mn-cs"/>
                        </a:rPr>
                        <a:t>)</a:t>
                      </a:r>
                      <a:endParaRPr lang="en-US" sz="4800">
                        <a:solidFill>
                          <a:schemeClr val="tx1"/>
                        </a:solidFill>
                        <a:latin typeface="+mj-lt"/>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i="0" u="none" strike="noStrike" cap="none" normalizeH="0" baseline="0">
                          <a:ln>
                            <a:noFill/>
                          </a:ln>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Gọi số bản thắng của hai câu lạc bộ Hà Nội, Sài Gòn lần lượt là x; y (bàn thắng)</a:t>
                      </a: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2,0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1"/>
                  </a:ext>
                </a:extLst>
              </a:tr>
              <a:tr h="620216">
                <a:tc>
                  <a:txBody>
                    <a:bodyPr/>
                    <a:lstStyle/>
                    <a:p>
                      <a:r>
                        <a:rPr lang="en-US" sz="3200">
                          <a:solidFill>
                            <a:srgbClr val="212529"/>
                          </a:solidFill>
                          <a:latin typeface="Times New Roman" panose="02020603050405020304" pitchFamily="18" charset="0"/>
                          <a:cs typeface="Times New Roman" panose="02020603050405020304" pitchFamily="18" charset="0"/>
                        </a:rPr>
                        <a:t>(Điều</a:t>
                      </a:r>
                      <a:r>
                        <a:rPr lang="en-US" sz="3200" baseline="0">
                          <a:solidFill>
                            <a:srgbClr val="212529"/>
                          </a:solidFill>
                          <a:latin typeface="Times New Roman" panose="02020603050405020304" pitchFamily="18" charset="0"/>
                          <a:cs typeface="Times New Roman" panose="02020603050405020304" pitchFamily="18" charset="0"/>
                        </a:rPr>
                        <a:t> kiện</a:t>
                      </a:r>
                      <a:r>
                        <a:rPr lang="vi-VN" sz="3200">
                          <a:solidFill>
                            <a:srgbClr val="212529"/>
                          </a:solidFill>
                          <a:latin typeface="Times New Roman" panose="02020603050405020304" pitchFamily="18" charset="0"/>
                          <a:cs typeface="Times New Roman" panose="02020603050405020304" pitchFamily="18" charset="0"/>
                        </a:rPr>
                        <a:t> </a:t>
                      </a:r>
                      <a:r>
                        <a:rPr lang="en-US" sz="3200">
                          <a:solidFill>
                            <a:srgbClr val="212529"/>
                          </a:solidFill>
                          <a:latin typeface="Times New Roman" panose="02020603050405020304" pitchFamily="18" charset="0"/>
                          <a:cs typeface="Times New Roman" panose="02020603050405020304" pitchFamily="18" charset="0"/>
                        </a:rPr>
                        <a:t>x,y &gt; 0</a:t>
                      </a:r>
                      <a:r>
                        <a:rPr lang="vi-VN" sz="3200">
                          <a:solidFill>
                            <a:srgbClr val="212529"/>
                          </a:solidFill>
                          <a:latin typeface="Times New Roman" panose="02020603050405020304" pitchFamily="18" charset="0"/>
                          <a:cs typeface="Times New Roman" panose="02020603050405020304" pitchFamily="18" charset="0"/>
                        </a:rPr>
                        <a:t>).</a:t>
                      </a:r>
                      <a:endParaRPr lang="en-US" sz="3200">
                        <a:solidFill>
                          <a:srgbClr val="212529"/>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a:solidFill>
                            <a:schemeClr val="tx1"/>
                          </a:solidFill>
                          <a:latin typeface="Times New Roman" pitchFamily="18" charset="0"/>
                          <a:cs typeface="Times New Roman" pitchFamily="18" charset="0"/>
                        </a:rPr>
                        <a:t>(Điều</a:t>
                      </a:r>
                      <a:r>
                        <a:rPr lang="en-US" sz="3200" baseline="0">
                          <a:solidFill>
                            <a:schemeClr val="tx1"/>
                          </a:solidFill>
                          <a:latin typeface="Times New Roman" pitchFamily="18" charset="0"/>
                          <a:cs typeface="Times New Roman" pitchFamily="18" charset="0"/>
                        </a:rPr>
                        <a:t> kiện x, y            )</a:t>
                      </a:r>
                      <a:endParaRPr lang="en-US" sz="320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2"/>
                  </a:ext>
                </a:extLst>
              </a:tr>
              <a:tr h="1060880">
                <a:tc>
                  <a:txBody>
                    <a:bodyPr/>
                    <a:lstStyle/>
                    <a:p>
                      <a:pPr algn="l"/>
                      <a:r>
                        <a:rPr lang="en-US" sz="3200">
                          <a:solidFill>
                            <a:schemeClr val="tx1"/>
                          </a:solidFill>
                          <a:latin typeface="Times New Roman" panose="02020603050405020304" pitchFamily="18" charset="0"/>
                          <a:cs typeface="Times New Roman" panose="02020603050405020304" pitchFamily="18" charset="0"/>
                        </a:rPr>
                        <a:t>Theo đề</a:t>
                      </a:r>
                      <a:r>
                        <a:rPr lang="en-US" sz="3200" baseline="0">
                          <a:solidFill>
                            <a:schemeClr val="tx1"/>
                          </a:solidFill>
                          <a:latin typeface="Times New Roman" panose="02020603050405020304" pitchFamily="18" charset="0"/>
                          <a:cs typeface="Times New Roman" panose="02020603050405020304" pitchFamily="18" charset="0"/>
                        </a:rPr>
                        <a:t> bài ta có: </a:t>
                      </a: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l"/>
                      <a:r>
                        <a:rPr lang="en-US" sz="3200">
                          <a:solidFill>
                            <a:schemeClr val="tx1"/>
                          </a:solidFill>
                          <a:latin typeface="Times New Roman" panose="02020603050405020304" pitchFamily="18" charset="0"/>
                          <a:cs typeface="Times New Roman" panose="02020603050405020304" pitchFamily="18" charset="0"/>
                        </a:rPr>
                        <a:t>Theo đề</a:t>
                      </a:r>
                      <a:r>
                        <a:rPr lang="en-US" sz="3200" baseline="0">
                          <a:solidFill>
                            <a:schemeClr val="tx1"/>
                          </a:solidFill>
                          <a:latin typeface="Times New Roman" panose="02020603050405020304" pitchFamily="18" charset="0"/>
                          <a:cs typeface="Times New Roman" panose="02020603050405020304" pitchFamily="18" charset="0"/>
                        </a:rPr>
                        <a:t> bài ta có:</a:t>
                      </a:r>
                    </a:p>
                    <a:p>
                      <a:pPr algn="l"/>
                      <a:r>
                        <a:rPr lang="en-US" sz="3200" baseline="0">
                          <a:solidFill>
                            <a:schemeClr val="tx1"/>
                          </a:solidFill>
                          <a:latin typeface="Times New Roman" panose="02020603050405020304" pitchFamily="18" charset="0"/>
                          <a:cs typeface="Times New Roman" panose="02020603050405020304" pitchFamily="18" charset="0"/>
                        </a:rPr>
                        <a:t>                           </a:t>
                      </a:r>
                    </a:p>
                    <a:p>
                      <a:pPr algn="l"/>
                      <a:r>
                        <a:rPr lang="en-US" sz="3200">
                          <a:solidFill>
                            <a:schemeClr val="tx1"/>
                          </a:solidFill>
                          <a:latin typeface="Times New Roman" panose="02020603050405020304" pitchFamily="18" charset="0"/>
                          <a:cs typeface="Times New Roman" panose="020206030504050203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3"/>
                  </a:ext>
                </a:extLst>
              </a:tr>
              <a:tr h="620216">
                <a:tc>
                  <a:txBody>
                    <a:bodyPr/>
                    <a:lstStyle/>
                    <a:p>
                      <a:pPr algn="l"/>
                      <a:r>
                        <a:rPr lang="en-US" sz="3200">
                          <a:solidFill>
                            <a:schemeClr val="tx1"/>
                          </a:solidFill>
                          <a:latin typeface="Times New Roman" panose="02020603050405020304" pitchFamily="18" charset="0"/>
                          <a:cs typeface="Times New Roman" panose="02020603050405020304" pitchFamily="18" charset="0"/>
                        </a:rPr>
                        <a:t>và</a:t>
                      </a:r>
                      <a:r>
                        <a:rPr lang="en-US" sz="3200" baseline="0">
                          <a:solidFill>
                            <a:schemeClr val="tx1"/>
                          </a:solidFill>
                          <a:latin typeface="Times New Roman" panose="02020603050405020304" pitchFamily="18" charset="0"/>
                          <a:cs typeface="Times New Roman" panose="02020603050405020304" pitchFamily="18" charset="0"/>
                        </a:rPr>
                        <a:t> x+ y = 12</a:t>
                      </a: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l"/>
                      <a:r>
                        <a:rPr lang="en-US" sz="3200">
                          <a:solidFill>
                            <a:schemeClr val="tx1"/>
                          </a:solidFill>
                          <a:latin typeface="Times New Roman" panose="02020603050405020304" pitchFamily="18" charset="0"/>
                          <a:cs typeface="Times New Roman" panose="02020603050405020304" pitchFamily="18" charset="0"/>
                        </a:rPr>
                        <a:t>và</a:t>
                      </a:r>
                      <a:r>
                        <a:rPr lang="en-US" sz="3200" baseline="0">
                          <a:solidFill>
                            <a:schemeClr val="tx1"/>
                          </a:solidFill>
                          <a:latin typeface="Times New Roman" panose="02020603050405020304" pitchFamily="18" charset="0"/>
                          <a:cs typeface="Times New Roman" panose="02020603050405020304" pitchFamily="18" charset="0"/>
                        </a:rPr>
                        <a:t>  x - y = 6</a:t>
                      </a: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4"/>
                  </a:ext>
                </a:extLst>
              </a:tr>
              <a:tr h="1550516">
                <a:tc>
                  <a:txBody>
                    <a:bodyPr/>
                    <a:lstStyle/>
                    <a:p>
                      <a:pPr marL="0" marR="0" indent="0" algn="l" defTabSz="914400" rtl="0" eaLnBrk="1" fontAlgn="auto" latinLnBrk="0" hangingPunct="1">
                        <a:lnSpc>
                          <a:spcPct val="100000"/>
                        </a:lnSpc>
                        <a:spcBef>
                          <a:spcPts val="0"/>
                        </a:spcBef>
                        <a:spcAft>
                          <a:spcPts val="0"/>
                        </a:spcAft>
                        <a:buClr>
                          <a:srgbClr val="000000"/>
                        </a:buClr>
                        <a:buSzTx/>
                        <a:buFontTx/>
                        <a:buNone/>
                        <a:tabLst/>
                        <a:defRPr/>
                      </a:pPr>
                      <a:r>
                        <a:rPr lang="en-US" sz="3200">
                          <a:solidFill>
                            <a:schemeClr val="tx1"/>
                          </a:solidFill>
                          <a:latin typeface="Times New Roman" pitchFamily="18" charset="0"/>
                          <a:cs typeface="Times New Roman" pitchFamily="18" charset="0"/>
                        </a:rPr>
                        <a:t>Theo tính chất của dãy tỉ số bằng nhau ta có: </a:t>
                      </a:r>
                    </a:p>
                    <a:p>
                      <a:pPr marL="0" indent="0" algn="l">
                        <a:buFontTx/>
                        <a:buNone/>
                      </a:pP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Tx/>
                        <a:buNone/>
                        <a:tabLst/>
                        <a:defRPr/>
                      </a:pPr>
                      <a:r>
                        <a:rPr lang="en-US" sz="3200">
                          <a:solidFill>
                            <a:schemeClr val="tx1"/>
                          </a:solidFill>
                          <a:latin typeface="Times New Roman" pitchFamily="18" charset="0"/>
                          <a:cs typeface="Times New Roman" pitchFamily="18" charset="0"/>
                        </a:rPr>
                        <a:t>Theo tính chất của dãy tỉ số bằng nhau ta có: </a:t>
                      </a:r>
                    </a:p>
                    <a:p>
                      <a:pPr marL="0" indent="0" algn="l">
                        <a:buFontTx/>
                        <a:buNone/>
                      </a:pP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endParaRPr lang="en-US" sz="3200" b="1">
                        <a:solidFill>
                          <a:srgbClr val="FF0000"/>
                        </a:solidFill>
                        <a:latin typeface="Times New Roman" panose="02020603050405020304" pitchFamily="18" charset="0"/>
                        <a:cs typeface="Times New Roman" panose="02020603050405020304" pitchFamily="18" charset="0"/>
                      </a:endParaRPr>
                    </a:p>
                    <a:p>
                      <a:pPr algn="ctr"/>
                      <a:r>
                        <a:rPr lang="en-US" sz="3200" b="1">
                          <a:solidFill>
                            <a:srgbClr val="FF0000"/>
                          </a:solidFill>
                          <a:latin typeface="Times New Roman" panose="02020603050405020304" pitchFamily="18" charset="0"/>
                          <a:cs typeface="Times New Roman" panose="02020603050405020304" pitchFamily="18" charset="0"/>
                        </a:rPr>
                        <a:t>2,0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5"/>
                  </a:ext>
                </a:extLst>
              </a:tr>
              <a:tr h="1615185">
                <a:tc>
                  <a:txBody>
                    <a:bodyPr/>
                    <a:lstStyle/>
                    <a:p>
                      <a:r>
                        <a:rPr lang="en-US" sz="3200">
                          <a:solidFill>
                            <a:srgbClr val="212529"/>
                          </a:solidFill>
                          <a:latin typeface="Times New Roman" panose="02020603050405020304" pitchFamily="18" charset="0"/>
                          <a:cs typeface="Times New Roman" panose="02020603050405020304" pitchFamily="18" charset="0"/>
                        </a:rPr>
                        <a:t>Suy ra: x = 4.2 = 8 (TMĐK)</a:t>
                      </a:r>
                    </a:p>
                    <a:p>
                      <a:r>
                        <a:rPr lang="en-US" sz="3200">
                          <a:solidFill>
                            <a:srgbClr val="212529"/>
                          </a:solidFill>
                          <a:latin typeface="Times New Roman" panose="02020603050405020304" pitchFamily="18" charset="0"/>
                          <a:cs typeface="Times New Roman" panose="02020603050405020304" pitchFamily="18" charset="0"/>
                        </a:rPr>
                        <a:t>             y = 4.1 = 4 (TMĐK)</a:t>
                      </a:r>
                    </a:p>
                    <a:p>
                      <a:r>
                        <a:rPr lang="en-US" sz="3200">
                          <a:solidFill>
                            <a:srgbClr val="212529"/>
                          </a:solidFill>
                          <a:latin typeface="Times New Roman" panose="02020603050405020304" pitchFamily="18" charset="0"/>
                          <a:cs typeface="Times New Roman" panose="02020603050405020304" pitchFamily="18" charset="0"/>
                        </a:rPr>
                        <a:t>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marL="0" indent="0" algn="l">
                        <a:buFontTx/>
                        <a:buNone/>
                      </a:pPr>
                      <a:r>
                        <a:rPr lang="en-US" sz="3200">
                          <a:solidFill>
                            <a:schemeClr val="tx1"/>
                          </a:solidFill>
                          <a:latin typeface="Times New Roman" panose="02020603050405020304" pitchFamily="18" charset="0"/>
                          <a:cs typeface="Times New Roman" panose="02020603050405020304" pitchFamily="18" charset="0"/>
                        </a:rPr>
                        <a:t>Suy ra:                             (TMĐK)</a:t>
                      </a:r>
                    </a:p>
                    <a:p>
                      <a:pPr marL="0" indent="0" algn="l">
                        <a:buFontTx/>
                        <a:buNone/>
                      </a:pPr>
                      <a:r>
                        <a:rPr lang="en-US" sz="3200" baseline="0">
                          <a:solidFill>
                            <a:schemeClr val="tx1"/>
                          </a:solidFill>
                          <a:latin typeface="Times New Roman" panose="02020603050405020304" pitchFamily="18" charset="0"/>
                          <a:cs typeface="Times New Roman" panose="02020603050405020304" pitchFamily="18" charset="0"/>
                        </a:rPr>
                        <a:t>                                         (TMĐK)</a:t>
                      </a:r>
                    </a:p>
                    <a:p>
                      <a:pPr marL="0" indent="0" algn="l">
                        <a:buFontTx/>
                        <a:buNone/>
                      </a:pPr>
                      <a:r>
                        <a:rPr lang="en-US" sz="3200" baseline="0">
                          <a:solidFill>
                            <a:schemeClr val="tx1"/>
                          </a:solidFill>
                          <a:latin typeface="Times New Roman" panose="02020603050405020304" pitchFamily="18" charset="0"/>
                          <a:cs typeface="Times New Roman" panose="02020603050405020304" pitchFamily="18" charset="0"/>
                        </a:rPr>
                        <a:t>                                              </a:t>
                      </a: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endParaRPr lang="en-US" sz="3200" b="1">
                        <a:solidFill>
                          <a:srgbClr val="FF0000"/>
                        </a:solidFill>
                        <a:latin typeface="Times New Roman" panose="02020603050405020304" pitchFamily="18" charset="0"/>
                        <a:cs typeface="Times New Roman" panose="02020603050405020304" pitchFamily="18" charset="0"/>
                      </a:endParaRPr>
                    </a:p>
                    <a:p>
                      <a:pPr algn="ctr"/>
                      <a:r>
                        <a:rPr lang="en-US" sz="3200" b="1">
                          <a:solidFill>
                            <a:srgbClr val="FF0000"/>
                          </a:solidFill>
                          <a:latin typeface="Times New Roman" panose="02020603050405020304" pitchFamily="18" charset="0"/>
                          <a:cs typeface="Times New Roman" panose="02020603050405020304" pitchFamily="18" charset="0"/>
                        </a:rPr>
                        <a:t>2,0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6"/>
                  </a:ext>
                </a:extLst>
              </a:tr>
              <a:tr h="1550516">
                <a:tc>
                  <a:txBody>
                    <a:bodyPr/>
                    <a:lstStyle/>
                    <a:p>
                      <a:r>
                        <a:rPr lang="vi-VN" sz="3200">
                          <a:latin typeface="+mj-lt"/>
                          <a:cs typeface="Times New Roman" panose="02020603050405020304" pitchFamily="18" charset="0"/>
                        </a:rPr>
                        <a:t>Vậy </a:t>
                      </a:r>
                      <a:r>
                        <a:rPr lang="vi-VN" sz="3200" b="0" i="0" kern="1200">
                          <a:solidFill>
                            <a:schemeClr val="dk1"/>
                          </a:solidFill>
                          <a:effectLst/>
                          <a:latin typeface="+mj-lt"/>
                          <a:ea typeface="+mn-ea"/>
                          <a:cs typeface="+mn-cs"/>
                        </a:rPr>
                        <a:t>khối lượng dừa và lượng đường trong </a:t>
                      </a:r>
                      <a:r>
                        <a:rPr lang="en-US" sz="3200" b="0" i="0" kern="1200">
                          <a:solidFill>
                            <a:schemeClr val="dk1"/>
                          </a:solidFill>
                          <a:effectLst/>
                          <a:latin typeface="+mj-lt"/>
                          <a:ea typeface="+mn-ea"/>
                          <a:cs typeface="+mn-cs"/>
                        </a:rPr>
                        <a:t>12</a:t>
                      </a:r>
                      <a:r>
                        <a:rPr lang="vi-VN" sz="3200" b="0" i="0" kern="1200">
                          <a:solidFill>
                            <a:schemeClr val="dk1"/>
                          </a:solidFill>
                          <a:effectLst/>
                          <a:latin typeface="+mj-lt"/>
                          <a:ea typeface="+mn-ea"/>
                          <a:cs typeface="+mn-cs"/>
                        </a:rPr>
                        <a:t> kg mứt dừa lần lượt là </a:t>
                      </a:r>
                      <a:r>
                        <a:rPr lang="en-US" sz="3200" b="0" i="0" kern="1200">
                          <a:solidFill>
                            <a:schemeClr val="dk1"/>
                          </a:solidFill>
                          <a:effectLst/>
                          <a:latin typeface="+mj-lt"/>
                          <a:ea typeface="+mn-ea"/>
                          <a:cs typeface="+mn-cs"/>
                        </a:rPr>
                        <a:t>8 (kg); 4(kg)</a:t>
                      </a:r>
                      <a:endParaRPr lang="vi-VN" sz="3200">
                        <a:solidFill>
                          <a:srgbClr val="212529"/>
                        </a:solidFill>
                        <a:latin typeface="+mj-lt"/>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i="0" u="none" strike="noStrike" cap="none" normalizeH="0" baseline="0">
                          <a:ln>
                            <a:noFill/>
                          </a:ln>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Vậy số bản thắng của hai câu lạc bộ Hà Nội, Sài Gòn lần lượt là 30 (bàn thắng); 24 (bàn thắng)</a:t>
                      </a: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7"/>
                  </a:ext>
                </a:extLst>
              </a:tr>
            </a:tbl>
          </a:graphicData>
        </a:graphic>
      </p:graphicFrame>
      <p:sp>
        <p:nvSpPr>
          <p:cNvPr id="5" name="TextBox 4"/>
          <p:cNvSpPr txBox="1"/>
          <p:nvPr/>
        </p:nvSpPr>
        <p:spPr>
          <a:xfrm>
            <a:off x="7010400" y="90407"/>
            <a:ext cx="4800600" cy="646331"/>
          </a:xfrm>
          <a:prstGeom prst="rect">
            <a:avLst/>
          </a:prstGeom>
          <a:solidFill>
            <a:srgbClr val="FFFF00"/>
          </a:solidFill>
        </p:spPr>
        <p:txBody>
          <a:bodyPr wrap="square" rtlCol="0">
            <a:spAutoFit/>
          </a:bodyPr>
          <a:lstStyle/>
          <a:p>
            <a:pPr algn="ctr"/>
            <a:r>
              <a:rPr lang="en-US" sz="3600" b="1">
                <a:solidFill>
                  <a:srgbClr val="FF0000"/>
                </a:solidFill>
              </a:rPr>
              <a:t>HƯỚNG DẪN CHẤM</a:t>
            </a:r>
          </a:p>
        </p:txBody>
      </p:sp>
      <p:pic>
        <p:nvPicPr>
          <p:cNvPr id="6" name="3 ph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896945" y="-27214"/>
            <a:ext cx="1358397" cy="763952"/>
          </a:xfrm>
          <a:prstGeom prst="rect">
            <a:avLst/>
          </a:prstGeom>
        </p:spPr>
      </p:pic>
      <p:graphicFrame>
        <p:nvGraphicFramePr>
          <p:cNvPr id="8" name="Object 7"/>
          <p:cNvGraphicFramePr>
            <a:graphicFrameLocks noChangeAspect="1"/>
          </p:cNvGraphicFramePr>
          <p:nvPr/>
        </p:nvGraphicFramePr>
        <p:xfrm>
          <a:off x="11580026" y="2520463"/>
          <a:ext cx="958616" cy="588736"/>
        </p:xfrm>
        <a:graphic>
          <a:graphicData uri="http://schemas.openxmlformats.org/presentationml/2006/ole">
            <mc:AlternateContent xmlns:mc="http://schemas.openxmlformats.org/markup-compatibility/2006">
              <mc:Choice xmlns:v="urn:schemas-microsoft-com:vml" Requires="v">
                <p:oleObj name="Equation" r:id="rId5" imgW="330120" imgH="203040" progId="Equation.DSMT4">
                  <p:embed/>
                </p:oleObj>
              </mc:Choice>
              <mc:Fallback>
                <p:oleObj name="Equation" r:id="rId5" imgW="330120" imgH="203040" progId="Equation.DSMT4">
                  <p:embed/>
                  <p:pic>
                    <p:nvPicPr>
                      <p:cNvPr id="0" name=""/>
                      <p:cNvPicPr/>
                      <p:nvPr/>
                    </p:nvPicPr>
                    <p:blipFill>
                      <a:blip r:embed="rId6"/>
                      <a:stretch>
                        <a:fillRect/>
                      </a:stretch>
                    </p:blipFill>
                    <p:spPr>
                      <a:xfrm>
                        <a:off x="11580026" y="2520463"/>
                        <a:ext cx="958616" cy="588736"/>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753336752"/>
              </p:ext>
            </p:extLst>
          </p:nvPr>
        </p:nvGraphicFramePr>
        <p:xfrm>
          <a:off x="10093332" y="3632761"/>
          <a:ext cx="2973388" cy="1068387"/>
        </p:xfrm>
        <a:graphic>
          <a:graphicData uri="http://schemas.openxmlformats.org/presentationml/2006/ole">
            <mc:AlternateContent xmlns:mc="http://schemas.openxmlformats.org/markup-compatibility/2006">
              <mc:Choice xmlns:v="urn:schemas-microsoft-com:vml" Requires="v">
                <p:oleObj name="Equation" r:id="rId7" imgW="1168200" imgH="419040" progId="Equation.DSMT4">
                  <p:embed/>
                </p:oleObj>
              </mc:Choice>
              <mc:Fallback>
                <p:oleObj name="Equation" r:id="rId7" imgW="1168200" imgH="419040" progId="Equation.DSMT4">
                  <p:embed/>
                  <p:pic>
                    <p:nvPicPr>
                      <p:cNvPr id="0" name=""/>
                      <p:cNvPicPr/>
                      <p:nvPr/>
                    </p:nvPicPr>
                    <p:blipFill>
                      <a:blip r:embed="rId8"/>
                      <a:stretch>
                        <a:fillRect/>
                      </a:stretch>
                    </p:blipFill>
                    <p:spPr>
                      <a:xfrm>
                        <a:off x="10093332" y="3632761"/>
                        <a:ext cx="2973388" cy="1068387"/>
                      </a:xfrm>
                      <a:prstGeom prst="rect">
                        <a:avLst/>
                      </a:prstGeom>
                    </p:spPr>
                  </p:pic>
                </p:oleObj>
              </mc:Fallback>
            </mc:AlternateContent>
          </a:graphicData>
        </a:graphic>
      </p:graphicFrame>
      <p:graphicFrame>
        <p:nvGraphicFramePr>
          <p:cNvPr id="16" name="Object 15"/>
          <p:cNvGraphicFramePr>
            <a:graphicFrameLocks noChangeAspect="1"/>
          </p:cNvGraphicFramePr>
          <p:nvPr/>
        </p:nvGraphicFramePr>
        <p:xfrm>
          <a:off x="10721975" y="5773738"/>
          <a:ext cx="3633788" cy="1033462"/>
        </p:xfrm>
        <a:graphic>
          <a:graphicData uri="http://schemas.openxmlformats.org/presentationml/2006/ole">
            <mc:AlternateContent xmlns:mc="http://schemas.openxmlformats.org/markup-compatibility/2006">
              <mc:Choice xmlns:v="urn:schemas-microsoft-com:vml" Requires="v">
                <p:oleObj name="Equation" r:id="rId9" imgW="1384200" imgH="393480" progId="Equation.DSMT4">
                  <p:embed/>
                </p:oleObj>
              </mc:Choice>
              <mc:Fallback>
                <p:oleObj name="Equation" r:id="rId9" imgW="1384200" imgH="393480" progId="Equation.DSMT4">
                  <p:embed/>
                  <p:pic>
                    <p:nvPicPr>
                      <p:cNvPr id="0" name=""/>
                      <p:cNvPicPr/>
                      <p:nvPr/>
                    </p:nvPicPr>
                    <p:blipFill>
                      <a:blip r:embed="rId10"/>
                      <a:stretch>
                        <a:fillRect/>
                      </a:stretch>
                    </p:blipFill>
                    <p:spPr>
                      <a:xfrm>
                        <a:off x="10721975" y="5773738"/>
                        <a:ext cx="3633788" cy="1033462"/>
                      </a:xfrm>
                      <a:prstGeom prst="rect">
                        <a:avLst/>
                      </a:prstGeom>
                    </p:spPr>
                  </p:pic>
                </p:oleObj>
              </mc:Fallback>
            </mc:AlternateContent>
          </a:graphicData>
        </a:graphic>
      </p:graphicFrame>
      <p:graphicFrame>
        <p:nvGraphicFramePr>
          <p:cNvPr id="17" name="Object 16"/>
          <p:cNvGraphicFramePr>
            <a:graphicFrameLocks noChangeAspect="1"/>
          </p:cNvGraphicFramePr>
          <p:nvPr/>
        </p:nvGraphicFramePr>
        <p:xfrm>
          <a:off x="10834687" y="6996077"/>
          <a:ext cx="1952625" cy="1071562"/>
        </p:xfrm>
        <a:graphic>
          <a:graphicData uri="http://schemas.openxmlformats.org/presentationml/2006/ole">
            <mc:AlternateContent xmlns:mc="http://schemas.openxmlformats.org/markup-compatibility/2006">
              <mc:Choice xmlns:v="urn:schemas-microsoft-com:vml" Requires="v">
                <p:oleObj name="Equation" r:id="rId11" imgW="787320" imgH="431640" progId="Equation.DSMT4">
                  <p:embed/>
                </p:oleObj>
              </mc:Choice>
              <mc:Fallback>
                <p:oleObj name="Equation" r:id="rId11" imgW="787320" imgH="431640" progId="Equation.DSMT4">
                  <p:embed/>
                  <p:pic>
                    <p:nvPicPr>
                      <p:cNvPr id="0" name=""/>
                      <p:cNvPicPr/>
                      <p:nvPr/>
                    </p:nvPicPr>
                    <p:blipFill>
                      <a:blip r:embed="rId12"/>
                      <a:stretch>
                        <a:fillRect/>
                      </a:stretch>
                    </p:blipFill>
                    <p:spPr>
                      <a:xfrm>
                        <a:off x="10834687" y="6996077"/>
                        <a:ext cx="1952625" cy="1071562"/>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151158966"/>
              </p:ext>
            </p:extLst>
          </p:nvPr>
        </p:nvGraphicFramePr>
        <p:xfrm>
          <a:off x="3810000" y="3314700"/>
          <a:ext cx="1295400" cy="1216891"/>
        </p:xfrm>
        <a:graphic>
          <a:graphicData uri="http://schemas.openxmlformats.org/presentationml/2006/ole">
            <mc:AlternateContent xmlns:mc="http://schemas.openxmlformats.org/markup-compatibility/2006">
              <mc:Choice xmlns:v="urn:schemas-microsoft-com:vml" Requires="v">
                <p:oleObj name="Equation" r:id="rId13" imgW="419040" imgH="393480" progId="Equation.DSMT4">
                  <p:embed/>
                </p:oleObj>
              </mc:Choice>
              <mc:Fallback>
                <p:oleObj name="Equation" r:id="rId13" imgW="419040" imgH="393480" progId="Equation.DSMT4">
                  <p:embed/>
                  <p:pic>
                    <p:nvPicPr>
                      <p:cNvPr id="0" name=""/>
                      <p:cNvPicPr/>
                      <p:nvPr/>
                    </p:nvPicPr>
                    <p:blipFill>
                      <a:blip r:embed="rId14"/>
                      <a:stretch>
                        <a:fillRect/>
                      </a:stretch>
                    </p:blipFill>
                    <p:spPr>
                      <a:xfrm>
                        <a:off x="3810000" y="3314700"/>
                        <a:ext cx="1295400" cy="1216891"/>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753765930"/>
              </p:ext>
            </p:extLst>
          </p:nvPr>
        </p:nvGraphicFramePr>
        <p:xfrm>
          <a:off x="1171575" y="5773738"/>
          <a:ext cx="4059238" cy="1106487"/>
        </p:xfrm>
        <a:graphic>
          <a:graphicData uri="http://schemas.openxmlformats.org/presentationml/2006/ole">
            <mc:AlternateContent xmlns:mc="http://schemas.openxmlformats.org/markup-compatibility/2006">
              <mc:Choice xmlns:v="urn:schemas-microsoft-com:vml" Requires="v">
                <p:oleObj name="Equation" r:id="rId15" imgW="1447560" imgH="393480" progId="Equation.DSMT4">
                  <p:embed/>
                </p:oleObj>
              </mc:Choice>
              <mc:Fallback>
                <p:oleObj name="Equation" r:id="rId15" imgW="1447560" imgH="393480" progId="Equation.DSMT4">
                  <p:embed/>
                  <p:pic>
                    <p:nvPicPr>
                      <p:cNvPr id="0" name=""/>
                      <p:cNvPicPr/>
                      <p:nvPr/>
                    </p:nvPicPr>
                    <p:blipFill>
                      <a:blip r:embed="rId16"/>
                      <a:stretch>
                        <a:fillRect/>
                      </a:stretch>
                    </p:blipFill>
                    <p:spPr>
                      <a:xfrm>
                        <a:off x="1171575" y="5773738"/>
                        <a:ext cx="4059238" cy="1106487"/>
                      </a:xfrm>
                      <a:prstGeom prst="rect">
                        <a:avLst/>
                      </a:prstGeom>
                    </p:spPr>
                  </p:pic>
                </p:oleObj>
              </mc:Fallback>
            </mc:AlternateContent>
          </a:graphicData>
        </a:graphic>
      </p:graphicFrame>
    </p:spTree>
    <p:extLst>
      <p:ext uri="{BB962C8B-B14F-4D97-AF65-F5344CB8AC3E}">
        <p14:creationId xmlns:p14="http://schemas.microsoft.com/office/powerpoint/2010/main" val="8094203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80999" y="763641"/>
          <a:ext cx="17526001" cy="9287139"/>
        </p:xfrm>
        <a:graphic>
          <a:graphicData uri="http://schemas.openxmlformats.org/drawingml/2006/table">
            <a:tbl>
              <a:tblPr firstRow="1" bandRow="1">
                <a:effectLst>
                  <a:outerShdw blurRad="381000" dist="304800" dir="5400000" sx="73000" sy="73000" algn="ctr" rotWithShape="0">
                    <a:srgbClr val="05015F"/>
                  </a:outerShdw>
                </a:effectLst>
                <a:tableStyleId>{5C22544A-7EE6-4342-B048-85BDC9FD1C3A}</a:tableStyleId>
              </a:tblPr>
              <a:tblGrid>
                <a:gridCol w="8534401">
                  <a:extLst>
                    <a:ext uri="{9D8B030D-6E8A-4147-A177-3AD203B41FA5}">
                      <a16:colId xmlns:a16="http://schemas.microsoft.com/office/drawing/2014/main" val="20000"/>
                    </a:ext>
                  </a:extLst>
                </a:gridCol>
                <a:gridCol w="7581697">
                  <a:extLst>
                    <a:ext uri="{9D8B030D-6E8A-4147-A177-3AD203B41FA5}">
                      <a16:colId xmlns:a16="http://schemas.microsoft.com/office/drawing/2014/main" val="20001"/>
                    </a:ext>
                  </a:extLst>
                </a:gridCol>
                <a:gridCol w="1409903">
                  <a:extLst>
                    <a:ext uri="{9D8B030D-6E8A-4147-A177-3AD203B41FA5}">
                      <a16:colId xmlns:a16="http://schemas.microsoft.com/office/drawing/2014/main" val="20002"/>
                    </a:ext>
                  </a:extLst>
                </a:gridCol>
              </a:tblGrid>
              <a:tr h="620216">
                <a:tc>
                  <a:txBody>
                    <a:bodyPr/>
                    <a:lstStyle/>
                    <a:p>
                      <a:pPr algn="ctr"/>
                      <a:r>
                        <a:rPr lang="en-US" sz="3200">
                          <a:solidFill>
                            <a:srgbClr val="FF0000"/>
                          </a:solidFill>
                          <a:latin typeface="Times New Roman" panose="02020603050405020304" pitchFamily="18" charset="0"/>
                          <a:cs typeface="Times New Roman" panose="02020603050405020304" pitchFamily="18" charset="0"/>
                        </a:rPr>
                        <a:t>CHỦ</a:t>
                      </a:r>
                      <a:r>
                        <a:rPr lang="en-US" sz="3200" baseline="0">
                          <a:solidFill>
                            <a:srgbClr val="FF0000"/>
                          </a:solidFill>
                          <a:latin typeface="Times New Roman" panose="02020603050405020304" pitchFamily="18" charset="0"/>
                          <a:cs typeface="Times New Roman" panose="02020603050405020304" pitchFamily="18" charset="0"/>
                        </a:rPr>
                        <a:t> ĐỀ</a:t>
                      </a:r>
                      <a:r>
                        <a:rPr lang="en-US" sz="3200">
                          <a:solidFill>
                            <a:srgbClr val="FF0000"/>
                          </a:solidFill>
                          <a:latin typeface="Times New Roman" panose="02020603050405020304" pitchFamily="18" charset="0"/>
                          <a:cs typeface="Times New Roman" panose="02020603050405020304" pitchFamily="18" charset="0"/>
                        </a:rPr>
                        <a:t>:</a:t>
                      </a:r>
                      <a:r>
                        <a:rPr lang="en-US" sz="3200" baseline="0">
                          <a:solidFill>
                            <a:srgbClr val="FF0000"/>
                          </a:solidFill>
                          <a:latin typeface="Times New Roman" panose="02020603050405020304" pitchFamily="18" charset="0"/>
                          <a:cs typeface="Times New Roman" panose="02020603050405020304" pitchFamily="18" charset="0"/>
                        </a:rPr>
                        <a:t> TỰ NHIÊN – MÔI TRƯỜNG</a:t>
                      </a:r>
                      <a:endParaRPr lang="en-US" sz="3200">
                        <a:solidFill>
                          <a:srgbClr val="FF0000"/>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a:solidFill>
                            <a:srgbClr val="FF0000"/>
                          </a:solidFill>
                          <a:latin typeface="Times New Roman" panose="02020603050405020304" pitchFamily="18" charset="0"/>
                          <a:cs typeface="Times New Roman" panose="02020603050405020304" pitchFamily="18" charset="0"/>
                        </a:rPr>
                        <a:t>CHỦ</a:t>
                      </a:r>
                      <a:r>
                        <a:rPr lang="en-US" sz="3200" baseline="0">
                          <a:solidFill>
                            <a:srgbClr val="FF0000"/>
                          </a:solidFill>
                          <a:latin typeface="Times New Roman" panose="02020603050405020304" pitchFamily="18" charset="0"/>
                          <a:cs typeface="Times New Roman" panose="02020603050405020304" pitchFamily="18" charset="0"/>
                        </a:rPr>
                        <a:t> ĐỀ</a:t>
                      </a:r>
                      <a:r>
                        <a:rPr lang="en-US" sz="3200">
                          <a:solidFill>
                            <a:srgbClr val="FF0000"/>
                          </a:solidFill>
                          <a:latin typeface="Times New Roman" panose="02020603050405020304" pitchFamily="18" charset="0"/>
                          <a:cs typeface="Times New Roman" panose="02020603050405020304" pitchFamily="18" charset="0"/>
                        </a:rPr>
                        <a:t>:</a:t>
                      </a:r>
                      <a:r>
                        <a:rPr lang="en-US" sz="3200" baseline="0">
                          <a:solidFill>
                            <a:srgbClr val="FF0000"/>
                          </a:solidFill>
                          <a:latin typeface="Times New Roman" panose="02020603050405020304" pitchFamily="18" charset="0"/>
                          <a:cs typeface="Times New Roman" panose="02020603050405020304" pitchFamily="18" charset="0"/>
                        </a:rPr>
                        <a:t> THỂ THAO</a:t>
                      </a:r>
                      <a:endParaRPr lang="en-US" sz="320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a:solidFill>
                            <a:srgbClr val="FF0000"/>
                          </a:solidFill>
                          <a:latin typeface="Times New Roman" panose="02020603050405020304" pitchFamily="18" charset="0"/>
                          <a:cs typeface="Times New Roman" panose="02020603050405020304" pitchFamily="18" charset="0"/>
                        </a:rPr>
                        <a:t>ĐIỂM</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0"/>
                  </a:ext>
                </a:extLst>
              </a:tr>
              <a:tr h="115183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a:solidFill>
                            <a:schemeClr val="tx1"/>
                          </a:solidFill>
                          <a:latin typeface="Times New Roman" pitchFamily="18" charset="0"/>
                          <a:cs typeface="Times New Roman" pitchFamily="18" charset="0"/>
                        </a:rPr>
                        <a:t>Gọi diện tích rừng bị chặt phá vào các năm 2010, 2015, 2020  lần lượt  là x, y, z (triệu ha)</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i="0" u="none" strike="noStrike" cap="none" normalizeH="0" baseline="0">
                          <a:ln>
                            <a:noFill/>
                          </a:ln>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Gọi số bản thắng của hai câu lạc bộ Hà Nội, Sài Gòn lần lượt là x; y (bàn thắng)</a:t>
                      </a: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2,0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1"/>
                  </a:ext>
                </a:extLst>
              </a:tr>
              <a:tr h="620216">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a:solidFill>
                            <a:schemeClr val="tx1"/>
                          </a:solidFill>
                          <a:latin typeface="Times New Roman" pitchFamily="18" charset="0"/>
                          <a:cs typeface="Times New Roman" pitchFamily="18" charset="0"/>
                        </a:rPr>
                        <a:t>(Điều</a:t>
                      </a:r>
                      <a:r>
                        <a:rPr lang="en-US" sz="3200" baseline="0">
                          <a:solidFill>
                            <a:schemeClr val="tx1"/>
                          </a:solidFill>
                          <a:latin typeface="Times New Roman" pitchFamily="18" charset="0"/>
                          <a:cs typeface="Times New Roman" pitchFamily="18" charset="0"/>
                        </a:rPr>
                        <a:t> kiện </a:t>
                      </a:r>
                      <a:r>
                        <a:rPr lang="en-US" sz="3200">
                          <a:solidFill>
                            <a:schemeClr val="tx1"/>
                          </a:solidFill>
                          <a:latin typeface="Times New Roman" pitchFamily="18" charset="0"/>
                          <a:cs typeface="Times New Roman" pitchFamily="18" charset="0"/>
                        </a:rPr>
                        <a:t>x &gt; 0, y &gt; 0, z &gt; 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a:solidFill>
                            <a:schemeClr val="tx1"/>
                          </a:solidFill>
                          <a:latin typeface="Times New Roman" pitchFamily="18" charset="0"/>
                          <a:cs typeface="Times New Roman" pitchFamily="18" charset="0"/>
                        </a:rPr>
                        <a:t>(Điều</a:t>
                      </a:r>
                      <a:r>
                        <a:rPr lang="en-US" sz="3200" baseline="0">
                          <a:solidFill>
                            <a:schemeClr val="tx1"/>
                          </a:solidFill>
                          <a:latin typeface="Times New Roman" pitchFamily="18" charset="0"/>
                          <a:cs typeface="Times New Roman" pitchFamily="18" charset="0"/>
                        </a:rPr>
                        <a:t> kiện x, y            )</a:t>
                      </a:r>
                      <a:endParaRPr lang="en-US" sz="320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2"/>
                  </a:ext>
                </a:extLst>
              </a:tr>
              <a:tr h="1060880">
                <a:tc>
                  <a:txBody>
                    <a:bodyPr/>
                    <a:lstStyle/>
                    <a:p>
                      <a:pPr algn="l"/>
                      <a:r>
                        <a:rPr lang="en-US" sz="3200">
                          <a:solidFill>
                            <a:schemeClr val="tx1"/>
                          </a:solidFill>
                          <a:latin typeface="Times New Roman" panose="02020603050405020304" pitchFamily="18" charset="0"/>
                          <a:cs typeface="Times New Roman" panose="02020603050405020304" pitchFamily="18" charset="0"/>
                        </a:rPr>
                        <a:t>Theo đề</a:t>
                      </a:r>
                      <a:r>
                        <a:rPr lang="en-US" sz="3200" baseline="0">
                          <a:solidFill>
                            <a:schemeClr val="tx1"/>
                          </a:solidFill>
                          <a:latin typeface="Times New Roman" panose="02020603050405020304" pitchFamily="18" charset="0"/>
                          <a:cs typeface="Times New Roman" panose="02020603050405020304" pitchFamily="18" charset="0"/>
                        </a:rPr>
                        <a:t> bài ta có: </a:t>
                      </a: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l"/>
                      <a:r>
                        <a:rPr lang="en-US" sz="3200">
                          <a:solidFill>
                            <a:schemeClr val="tx1"/>
                          </a:solidFill>
                          <a:latin typeface="Times New Roman" panose="02020603050405020304" pitchFamily="18" charset="0"/>
                          <a:cs typeface="Times New Roman" panose="02020603050405020304" pitchFamily="18" charset="0"/>
                        </a:rPr>
                        <a:t>Theo đề</a:t>
                      </a:r>
                      <a:r>
                        <a:rPr lang="en-US" sz="3200" baseline="0">
                          <a:solidFill>
                            <a:schemeClr val="tx1"/>
                          </a:solidFill>
                          <a:latin typeface="Times New Roman" panose="02020603050405020304" pitchFamily="18" charset="0"/>
                          <a:cs typeface="Times New Roman" panose="02020603050405020304" pitchFamily="18" charset="0"/>
                        </a:rPr>
                        <a:t> bài ta có:</a:t>
                      </a:r>
                    </a:p>
                    <a:p>
                      <a:pPr algn="l"/>
                      <a:r>
                        <a:rPr lang="en-US" sz="3200" baseline="0">
                          <a:solidFill>
                            <a:schemeClr val="tx1"/>
                          </a:solidFill>
                          <a:latin typeface="Times New Roman" panose="02020603050405020304" pitchFamily="18" charset="0"/>
                          <a:cs typeface="Times New Roman" panose="02020603050405020304" pitchFamily="18" charset="0"/>
                        </a:rPr>
                        <a:t>                           </a:t>
                      </a:r>
                    </a:p>
                    <a:p>
                      <a:pPr algn="l"/>
                      <a:r>
                        <a:rPr lang="en-US" sz="3200">
                          <a:solidFill>
                            <a:schemeClr val="tx1"/>
                          </a:solidFill>
                          <a:latin typeface="Times New Roman" panose="02020603050405020304" pitchFamily="18" charset="0"/>
                          <a:cs typeface="Times New Roman" panose="020206030504050203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3"/>
                  </a:ext>
                </a:extLst>
              </a:tr>
              <a:tr h="620216">
                <a:tc>
                  <a:txBody>
                    <a:bodyPr/>
                    <a:lstStyle/>
                    <a:p>
                      <a:pPr algn="l"/>
                      <a:r>
                        <a:rPr lang="en-US" sz="3200">
                          <a:solidFill>
                            <a:schemeClr val="tx1"/>
                          </a:solidFill>
                          <a:latin typeface="Times New Roman" panose="02020603050405020304" pitchFamily="18" charset="0"/>
                          <a:cs typeface="Times New Roman" panose="02020603050405020304" pitchFamily="18" charset="0"/>
                        </a:rPr>
                        <a:t>Và</a:t>
                      </a:r>
                      <a:r>
                        <a:rPr lang="en-US" sz="3200" baseline="0">
                          <a:solidFill>
                            <a:schemeClr val="tx1"/>
                          </a:solidFill>
                          <a:latin typeface="Times New Roman" panose="02020603050405020304" pitchFamily="18" charset="0"/>
                          <a:cs typeface="Times New Roman" panose="02020603050405020304" pitchFamily="18" charset="0"/>
                        </a:rPr>
                        <a:t> x+ y + z = 54</a:t>
                      </a: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l"/>
                      <a:r>
                        <a:rPr lang="en-US" sz="3200">
                          <a:solidFill>
                            <a:schemeClr val="tx1"/>
                          </a:solidFill>
                          <a:latin typeface="Times New Roman" panose="02020603050405020304" pitchFamily="18" charset="0"/>
                          <a:cs typeface="Times New Roman" panose="02020603050405020304" pitchFamily="18" charset="0"/>
                        </a:rPr>
                        <a:t>và</a:t>
                      </a:r>
                      <a:r>
                        <a:rPr lang="en-US" sz="3200" baseline="0">
                          <a:solidFill>
                            <a:schemeClr val="tx1"/>
                          </a:solidFill>
                          <a:latin typeface="Times New Roman" panose="02020603050405020304" pitchFamily="18" charset="0"/>
                          <a:cs typeface="Times New Roman" panose="02020603050405020304" pitchFamily="18" charset="0"/>
                        </a:rPr>
                        <a:t>  x - y = 6</a:t>
                      </a: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4"/>
                  </a:ext>
                </a:extLst>
              </a:tr>
              <a:tr h="1550516">
                <a:tc>
                  <a:txBody>
                    <a:bodyPr/>
                    <a:lstStyle/>
                    <a:p>
                      <a:pPr marL="0" marR="0" indent="0" algn="l" defTabSz="914400" rtl="0" eaLnBrk="1" fontAlgn="auto" latinLnBrk="0" hangingPunct="1">
                        <a:lnSpc>
                          <a:spcPct val="100000"/>
                        </a:lnSpc>
                        <a:spcBef>
                          <a:spcPts val="0"/>
                        </a:spcBef>
                        <a:spcAft>
                          <a:spcPts val="0"/>
                        </a:spcAft>
                        <a:buClr>
                          <a:srgbClr val="000000"/>
                        </a:buClr>
                        <a:buSzTx/>
                        <a:buFontTx/>
                        <a:buNone/>
                        <a:tabLst/>
                        <a:defRPr/>
                      </a:pPr>
                      <a:r>
                        <a:rPr lang="en-US" sz="3200">
                          <a:solidFill>
                            <a:schemeClr val="tx1"/>
                          </a:solidFill>
                          <a:latin typeface="Times New Roman" pitchFamily="18" charset="0"/>
                          <a:cs typeface="Times New Roman" pitchFamily="18" charset="0"/>
                        </a:rPr>
                        <a:t>Theo tính chất của dãy tỉ số bằng nhau ta có: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Tx/>
                        <a:buNone/>
                        <a:tabLst/>
                        <a:defRPr/>
                      </a:pPr>
                      <a:r>
                        <a:rPr lang="en-US" sz="3200">
                          <a:solidFill>
                            <a:schemeClr val="tx1"/>
                          </a:solidFill>
                          <a:latin typeface="Times New Roman" pitchFamily="18" charset="0"/>
                          <a:cs typeface="Times New Roman" pitchFamily="18" charset="0"/>
                        </a:rPr>
                        <a:t>Theo tính chất của dãy tỉ số bằng nhau ta có: </a:t>
                      </a:r>
                    </a:p>
                    <a:p>
                      <a:pPr marL="0" indent="0" algn="l">
                        <a:buFontTx/>
                        <a:buNone/>
                      </a:pP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endParaRPr lang="en-US" sz="3200" b="1">
                        <a:solidFill>
                          <a:srgbClr val="FF0000"/>
                        </a:solidFill>
                        <a:latin typeface="Times New Roman" panose="02020603050405020304" pitchFamily="18" charset="0"/>
                        <a:cs typeface="Times New Roman" panose="02020603050405020304" pitchFamily="18" charset="0"/>
                      </a:endParaRPr>
                    </a:p>
                    <a:p>
                      <a:pPr algn="ctr"/>
                      <a:r>
                        <a:rPr lang="en-US" sz="3200" b="1">
                          <a:solidFill>
                            <a:srgbClr val="FF0000"/>
                          </a:solidFill>
                          <a:latin typeface="Times New Roman" panose="02020603050405020304" pitchFamily="18" charset="0"/>
                          <a:cs typeface="Times New Roman" panose="02020603050405020304" pitchFamily="18" charset="0"/>
                        </a:rPr>
                        <a:t>2,0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5"/>
                  </a:ext>
                </a:extLst>
              </a:tr>
              <a:tr h="1615185">
                <a:tc>
                  <a:txBody>
                    <a:bodyPr/>
                    <a:lstStyle/>
                    <a:p>
                      <a:pPr marL="0" indent="0" algn="l">
                        <a:buFontTx/>
                        <a:buNone/>
                      </a:pPr>
                      <a:r>
                        <a:rPr lang="en-US" sz="3200">
                          <a:solidFill>
                            <a:schemeClr val="tx1"/>
                          </a:solidFill>
                          <a:latin typeface="Times New Roman" panose="02020603050405020304" pitchFamily="18" charset="0"/>
                          <a:cs typeface="Times New Roman" panose="02020603050405020304" pitchFamily="18" charset="0"/>
                        </a:rPr>
                        <a:t>Suy ra:                        (TMĐK)</a:t>
                      </a:r>
                    </a:p>
                    <a:p>
                      <a:pPr marL="0" indent="0" algn="l">
                        <a:buFontTx/>
                        <a:buNone/>
                      </a:pPr>
                      <a:r>
                        <a:rPr lang="en-US" sz="3200">
                          <a:solidFill>
                            <a:schemeClr val="tx1"/>
                          </a:solidFill>
                          <a:latin typeface="Times New Roman" panose="02020603050405020304" pitchFamily="18" charset="0"/>
                          <a:cs typeface="Times New Roman" panose="02020603050405020304" pitchFamily="18" charset="0"/>
                        </a:rPr>
                        <a:t>                                    (TMĐK)</a:t>
                      </a:r>
                    </a:p>
                    <a:p>
                      <a:pPr marL="0" indent="0" algn="l">
                        <a:buFontTx/>
                        <a:buNone/>
                      </a:pPr>
                      <a:r>
                        <a:rPr lang="en-US" sz="3200">
                          <a:solidFill>
                            <a:schemeClr val="tx1"/>
                          </a:solidFill>
                          <a:latin typeface="Times New Roman" panose="02020603050405020304" pitchFamily="18" charset="0"/>
                          <a:cs typeface="Times New Roman" panose="02020603050405020304" pitchFamily="18" charset="0"/>
                        </a:rPr>
                        <a:t>                                     (TMĐK)</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marL="0" indent="0" algn="l">
                        <a:buFontTx/>
                        <a:buNone/>
                      </a:pPr>
                      <a:r>
                        <a:rPr lang="en-US" sz="3200">
                          <a:solidFill>
                            <a:schemeClr val="tx1"/>
                          </a:solidFill>
                          <a:latin typeface="Times New Roman" panose="02020603050405020304" pitchFamily="18" charset="0"/>
                          <a:cs typeface="Times New Roman" panose="02020603050405020304" pitchFamily="18" charset="0"/>
                        </a:rPr>
                        <a:t>Suy ra:                             (TMĐK)</a:t>
                      </a:r>
                    </a:p>
                    <a:p>
                      <a:pPr marL="0" indent="0" algn="l">
                        <a:buFontTx/>
                        <a:buNone/>
                      </a:pPr>
                      <a:r>
                        <a:rPr lang="en-US" sz="3200" baseline="0">
                          <a:solidFill>
                            <a:schemeClr val="tx1"/>
                          </a:solidFill>
                          <a:latin typeface="Times New Roman" panose="02020603050405020304" pitchFamily="18" charset="0"/>
                          <a:cs typeface="Times New Roman" panose="02020603050405020304" pitchFamily="18" charset="0"/>
                        </a:rPr>
                        <a:t>                                         (TMĐK)</a:t>
                      </a:r>
                    </a:p>
                    <a:p>
                      <a:pPr marL="0" indent="0" algn="l">
                        <a:buFontTx/>
                        <a:buNone/>
                      </a:pPr>
                      <a:r>
                        <a:rPr lang="en-US" sz="3200" baseline="0">
                          <a:solidFill>
                            <a:schemeClr val="tx1"/>
                          </a:solidFill>
                          <a:latin typeface="Times New Roman" panose="02020603050405020304" pitchFamily="18" charset="0"/>
                          <a:cs typeface="Times New Roman" panose="02020603050405020304" pitchFamily="18" charset="0"/>
                        </a:rPr>
                        <a:t>                                              </a:t>
                      </a: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endParaRPr lang="en-US" sz="3200" b="1">
                        <a:solidFill>
                          <a:srgbClr val="FF0000"/>
                        </a:solidFill>
                        <a:latin typeface="Times New Roman" panose="02020603050405020304" pitchFamily="18" charset="0"/>
                        <a:cs typeface="Times New Roman" panose="02020603050405020304" pitchFamily="18" charset="0"/>
                      </a:endParaRPr>
                    </a:p>
                    <a:p>
                      <a:pPr algn="ctr"/>
                      <a:r>
                        <a:rPr lang="en-US" sz="3200" b="1">
                          <a:solidFill>
                            <a:srgbClr val="FF0000"/>
                          </a:solidFill>
                          <a:latin typeface="Times New Roman" panose="02020603050405020304" pitchFamily="18" charset="0"/>
                          <a:cs typeface="Times New Roman" panose="02020603050405020304" pitchFamily="18" charset="0"/>
                        </a:rPr>
                        <a:t>2,0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6"/>
                  </a:ext>
                </a:extLst>
              </a:tr>
              <a:tr h="1550516">
                <a:tc>
                  <a:txBody>
                    <a:bodyPr/>
                    <a:lstStyle/>
                    <a:p>
                      <a:pPr marL="0" marR="0" indent="0" algn="l" defTabSz="914400" rtl="0" eaLnBrk="1" fontAlgn="auto" latinLnBrk="0" hangingPunct="1">
                        <a:lnSpc>
                          <a:spcPct val="100000"/>
                        </a:lnSpc>
                        <a:spcBef>
                          <a:spcPts val="0"/>
                        </a:spcBef>
                        <a:spcAft>
                          <a:spcPts val="0"/>
                        </a:spcAft>
                        <a:buClr>
                          <a:srgbClr val="000000"/>
                        </a:buClr>
                        <a:buSzTx/>
                        <a:buFontTx/>
                        <a:buNone/>
                        <a:tabLst/>
                        <a:defRPr/>
                      </a:pPr>
                      <a:r>
                        <a:rPr lang="en-US" sz="3200">
                          <a:latin typeface="Times New Roman" pitchFamily="18" charset="0"/>
                          <a:cs typeface="Times New Roman" pitchFamily="18" charset="0"/>
                        </a:rPr>
                        <a:t>Vậy diện tích rừng bị chặt phá vào các năm 2010, 2015, 2020  lần lượt  là: 16 (triệu ha); 18 triệu ha); 20 (triệu ha)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i="0" u="none" strike="noStrike" cap="none" normalizeH="0" baseline="0">
                          <a:ln>
                            <a:noFill/>
                          </a:ln>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Vậy số bản thắng của hai câu lạc bộ Hà Nội, Sài Gòn lần lượt là 30 (bàn thắng); 24 (bàn thắng)</a:t>
                      </a: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7"/>
                  </a:ext>
                </a:extLst>
              </a:tr>
            </a:tbl>
          </a:graphicData>
        </a:graphic>
      </p:graphicFrame>
      <p:sp>
        <p:nvSpPr>
          <p:cNvPr id="5" name="TextBox 4"/>
          <p:cNvSpPr txBox="1"/>
          <p:nvPr/>
        </p:nvSpPr>
        <p:spPr>
          <a:xfrm>
            <a:off x="7010400" y="90407"/>
            <a:ext cx="4800600" cy="646331"/>
          </a:xfrm>
          <a:prstGeom prst="rect">
            <a:avLst/>
          </a:prstGeom>
          <a:solidFill>
            <a:srgbClr val="FFFF00"/>
          </a:solidFill>
        </p:spPr>
        <p:txBody>
          <a:bodyPr wrap="square" rtlCol="0">
            <a:spAutoFit/>
          </a:bodyPr>
          <a:lstStyle/>
          <a:p>
            <a:pPr algn="ctr"/>
            <a:r>
              <a:rPr lang="en-US" sz="3600" b="1">
                <a:solidFill>
                  <a:srgbClr val="FF0000"/>
                </a:solidFill>
              </a:rPr>
              <a:t>HƯỚNG DẪN CHẤM</a:t>
            </a:r>
          </a:p>
        </p:txBody>
      </p:sp>
      <p:pic>
        <p:nvPicPr>
          <p:cNvPr id="6" name="3 ph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896945" y="-27214"/>
            <a:ext cx="1358397" cy="763952"/>
          </a:xfrm>
          <a:prstGeom prst="rect">
            <a:avLst/>
          </a:prstGeom>
        </p:spPr>
      </p:pic>
      <p:graphicFrame>
        <p:nvGraphicFramePr>
          <p:cNvPr id="8" name="Object 7"/>
          <p:cNvGraphicFramePr>
            <a:graphicFrameLocks noChangeAspect="1"/>
          </p:cNvGraphicFramePr>
          <p:nvPr/>
        </p:nvGraphicFramePr>
        <p:xfrm>
          <a:off x="11580026" y="2520463"/>
          <a:ext cx="958616" cy="588736"/>
        </p:xfrm>
        <a:graphic>
          <a:graphicData uri="http://schemas.openxmlformats.org/presentationml/2006/ole">
            <mc:AlternateContent xmlns:mc="http://schemas.openxmlformats.org/markup-compatibility/2006">
              <mc:Choice xmlns:v="urn:schemas-microsoft-com:vml" Requires="v">
                <p:oleObj name="Equation" r:id="rId5" imgW="330120" imgH="203040" progId="Equation.DSMT4">
                  <p:embed/>
                </p:oleObj>
              </mc:Choice>
              <mc:Fallback>
                <p:oleObj name="Equation" r:id="rId5" imgW="330120" imgH="203040" progId="Equation.DSMT4">
                  <p:embed/>
                  <p:pic>
                    <p:nvPicPr>
                      <p:cNvPr id="0" name=""/>
                      <p:cNvPicPr/>
                      <p:nvPr/>
                    </p:nvPicPr>
                    <p:blipFill>
                      <a:blip r:embed="rId6"/>
                      <a:stretch>
                        <a:fillRect/>
                      </a:stretch>
                    </p:blipFill>
                    <p:spPr>
                      <a:xfrm>
                        <a:off x="11580026" y="2520463"/>
                        <a:ext cx="958616" cy="588736"/>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10093332" y="3632761"/>
          <a:ext cx="2973388" cy="1068387"/>
        </p:xfrm>
        <a:graphic>
          <a:graphicData uri="http://schemas.openxmlformats.org/presentationml/2006/ole">
            <mc:AlternateContent xmlns:mc="http://schemas.openxmlformats.org/markup-compatibility/2006">
              <mc:Choice xmlns:v="urn:schemas-microsoft-com:vml" Requires="v">
                <p:oleObj name="Equation" r:id="rId7" imgW="1168200" imgH="419040" progId="Equation.DSMT4">
                  <p:embed/>
                </p:oleObj>
              </mc:Choice>
              <mc:Fallback>
                <p:oleObj name="Equation" r:id="rId7" imgW="1168200" imgH="419040" progId="Equation.DSMT4">
                  <p:embed/>
                  <p:pic>
                    <p:nvPicPr>
                      <p:cNvPr id="0" name=""/>
                      <p:cNvPicPr/>
                      <p:nvPr/>
                    </p:nvPicPr>
                    <p:blipFill>
                      <a:blip r:embed="rId8"/>
                      <a:stretch>
                        <a:fillRect/>
                      </a:stretch>
                    </p:blipFill>
                    <p:spPr>
                      <a:xfrm>
                        <a:off x="10093332" y="3632761"/>
                        <a:ext cx="2973388" cy="1068387"/>
                      </a:xfrm>
                      <a:prstGeom prst="rect">
                        <a:avLst/>
                      </a:prstGeom>
                    </p:spPr>
                  </p:pic>
                </p:oleObj>
              </mc:Fallback>
            </mc:AlternateContent>
          </a:graphicData>
        </a:graphic>
      </p:graphicFrame>
      <p:graphicFrame>
        <p:nvGraphicFramePr>
          <p:cNvPr id="16" name="Object 15"/>
          <p:cNvGraphicFramePr>
            <a:graphicFrameLocks noChangeAspect="1"/>
          </p:cNvGraphicFramePr>
          <p:nvPr/>
        </p:nvGraphicFramePr>
        <p:xfrm>
          <a:off x="10721975" y="5773738"/>
          <a:ext cx="3633788" cy="1033462"/>
        </p:xfrm>
        <a:graphic>
          <a:graphicData uri="http://schemas.openxmlformats.org/presentationml/2006/ole">
            <mc:AlternateContent xmlns:mc="http://schemas.openxmlformats.org/markup-compatibility/2006">
              <mc:Choice xmlns:v="urn:schemas-microsoft-com:vml" Requires="v">
                <p:oleObj name="Equation" r:id="rId9" imgW="1384200" imgH="393480" progId="Equation.DSMT4">
                  <p:embed/>
                </p:oleObj>
              </mc:Choice>
              <mc:Fallback>
                <p:oleObj name="Equation" r:id="rId9" imgW="1384200" imgH="393480" progId="Equation.DSMT4">
                  <p:embed/>
                  <p:pic>
                    <p:nvPicPr>
                      <p:cNvPr id="0" name=""/>
                      <p:cNvPicPr/>
                      <p:nvPr/>
                    </p:nvPicPr>
                    <p:blipFill>
                      <a:blip r:embed="rId10"/>
                      <a:stretch>
                        <a:fillRect/>
                      </a:stretch>
                    </p:blipFill>
                    <p:spPr>
                      <a:xfrm>
                        <a:off x="10721975" y="5773738"/>
                        <a:ext cx="3633788" cy="1033462"/>
                      </a:xfrm>
                      <a:prstGeom prst="rect">
                        <a:avLst/>
                      </a:prstGeom>
                    </p:spPr>
                  </p:pic>
                </p:oleObj>
              </mc:Fallback>
            </mc:AlternateContent>
          </a:graphicData>
        </a:graphic>
      </p:graphicFrame>
      <p:graphicFrame>
        <p:nvGraphicFramePr>
          <p:cNvPr id="17" name="Object 16"/>
          <p:cNvGraphicFramePr>
            <a:graphicFrameLocks noChangeAspect="1"/>
          </p:cNvGraphicFramePr>
          <p:nvPr/>
        </p:nvGraphicFramePr>
        <p:xfrm>
          <a:off x="10834687" y="6996077"/>
          <a:ext cx="1952625" cy="1071562"/>
        </p:xfrm>
        <a:graphic>
          <a:graphicData uri="http://schemas.openxmlformats.org/presentationml/2006/ole">
            <mc:AlternateContent xmlns:mc="http://schemas.openxmlformats.org/markup-compatibility/2006">
              <mc:Choice xmlns:v="urn:schemas-microsoft-com:vml" Requires="v">
                <p:oleObj name="Equation" r:id="rId11" imgW="787320" imgH="431640" progId="Equation.DSMT4">
                  <p:embed/>
                </p:oleObj>
              </mc:Choice>
              <mc:Fallback>
                <p:oleObj name="Equation" r:id="rId11" imgW="787320" imgH="431640" progId="Equation.DSMT4">
                  <p:embed/>
                  <p:pic>
                    <p:nvPicPr>
                      <p:cNvPr id="0" name=""/>
                      <p:cNvPicPr/>
                      <p:nvPr/>
                    </p:nvPicPr>
                    <p:blipFill>
                      <a:blip r:embed="rId12"/>
                      <a:stretch>
                        <a:fillRect/>
                      </a:stretch>
                    </p:blipFill>
                    <p:spPr>
                      <a:xfrm>
                        <a:off x="10834687" y="6996077"/>
                        <a:ext cx="1952625" cy="1071562"/>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453342735"/>
              </p:ext>
            </p:extLst>
          </p:nvPr>
        </p:nvGraphicFramePr>
        <p:xfrm>
          <a:off x="3930602" y="3086100"/>
          <a:ext cx="2142379" cy="1165153"/>
        </p:xfrm>
        <a:graphic>
          <a:graphicData uri="http://schemas.openxmlformats.org/presentationml/2006/ole">
            <mc:AlternateContent xmlns:mc="http://schemas.openxmlformats.org/markup-compatibility/2006">
              <mc:Choice xmlns:v="urn:schemas-microsoft-com:vml" Requires="v">
                <p:oleObj name="Equation" r:id="rId13" imgW="723600" imgH="393480" progId="Equation.DSMT4">
                  <p:embed/>
                </p:oleObj>
              </mc:Choice>
              <mc:Fallback>
                <p:oleObj name="Equation" r:id="rId13" imgW="723600" imgH="393480" progId="Equation.DSMT4">
                  <p:embed/>
                  <p:pic>
                    <p:nvPicPr>
                      <p:cNvPr id="0" name=""/>
                      <p:cNvPicPr/>
                      <p:nvPr/>
                    </p:nvPicPr>
                    <p:blipFill>
                      <a:blip r:embed="rId14"/>
                      <a:stretch>
                        <a:fillRect/>
                      </a:stretch>
                    </p:blipFill>
                    <p:spPr>
                      <a:xfrm>
                        <a:off x="3930602" y="3086100"/>
                        <a:ext cx="2142379" cy="1165153"/>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798832028"/>
              </p:ext>
            </p:extLst>
          </p:nvPr>
        </p:nvGraphicFramePr>
        <p:xfrm>
          <a:off x="1690275" y="5911993"/>
          <a:ext cx="6675437" cy="1003300"/>
        </p:xfrm>
        <a:graphic>
          <a:graphicData uri="http://schemas.openxmlformats.org/presentationml/2006/ole">
            <mc:AlternateContent xmlns:mc="http://schemas.openxmlformats.org/markup-compatibility/2006">
              <mc:Choice xmlns:v="urn:schemas-microsoft-com:vml" Requires="v">
                <p:oleObj name="Equation" r:id="rId15" imgW="6675268" imgH="1002956" progId="Equation.DSMT4">
                  <p:embed/>
                </p:oleObj>
              </mc:Choice>
              <mc:Fallback>
                <p:oleObj name="Equation" r:id="rId15" imgW="6675268" imgH="1002956" progId="Equation.DSMT4">
                  <p:embed/>
                  <p:pic>
                    <p:nvPicPr>
                      <p:cNvPr id="0" name=""/>
                      <p:cNvPicPr/>
                      <p:nvPr/>
                    </p:nvPicPr>
                    <p:blipFill>
                      <a:blip r:embed="rId16"/>
                      <a:stretch>
                        <a:fillRect/>
                      </a:stretch>
                    </p:blipFill>
                    <p:spPr>
                      <a:xfrm>
                        <a:off x="1690275" y="5911993"/>
                        <a:ext cx="6675437" cy="10033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197651775"/>
              </p:ext>
            </p:extLst>
          </p:nvPr>
        </p:nvGraphicFramePr>
        <p:xfrm>
          <a:off x="1905000" y="6915293"/>
          <a:ext cx="2101299" cy="1591893"/>
        </p:xfrm>
        <a:graphic>
          <a:graphicData uri="http://schemas.openxmlformats.org/presentationml/2006/ole">
            <mc:AlternateContent xmlns:mc="http://schemas.openxmlformats.org/markup-compatibility/2006">
              <mc:Choice xmlns:v="urn:schemas-microsoft-com:vml" Requires="v">
                <p:oleObj name="Equation" r:id="rId17" imgW="838080" imgH="634680" progId="Equation.DSMT4">
                  <p:embed/>
                </p:oleObj>
              </mc:Choice>
              <mc:Fallback>
                <p:oleObj name="Equation" r:id="rId17" imgW="838080" imgH="634680" progId="Equation.DSMT4">
                  <p:embed/>
                  <p:pic>
                    <p:nvPicPr>
                      <p:cNvPr id="0" name=""/>
                      <p:cNvPicPr/>
                      <p:nvPr/>
                    </p:nvPicPr>
                    <p:blipFill>
                      <a:blip r:embed="rId18"/>
                      <a:stretch>
                        <a:fillRect/>
                      </a:stretch>
                    </p:blipFill>
                    <p:spPr>
                      <a:xfrm>
                        <a:off x="1905000" y="6915293"/>
                        <a:ext cx="2101299" cy="1591893"/>
                      </a:xfrm>
                      <a:prstGeom prst="rect">
                        <a:avLst/>
                      </a:prstGeom>
                    </p:spPr>
                  </p:pic>
                </p:oleObj>
              </mc:Fallback>
            </mc:AlternateContent>
          </a:graphicData>
        </a:graphic>
      </p:graphicFrame>
    </p:spTree>
    <p:extLst>
      <p:ext uri="{BB962C8B-B14F-4D97-AF65-F5344CB8AC3E}">
        <p14:creationId xmlns:p14="http://schemas.microsoft.com/office/powerpoint/2010/main" val="6620442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80999" y="763641"/>
          <a:ext cx="17526001" cy="8793539"/>
        </p:xfrm>
        <a:graphic>
          <a:graphicData uri="http://schemas.openxmlformats.org/drawingml/2006/table">
            <a:tbl>
              <a:tblPr firstRow="1" bandRow="1">
                <a:effectLst>
                  <a:outerShdw blurRad="381000" dist="304800" dir="5400000" sx="73000" sy="73000" algn="ctr" rotWithShape="0">
                    <a:srgbClr val="05015F"/>
                  </a:outerShdw>
                </a:effectLst>
                <a:tableStyleId>{5C22544A-7EE6-4342-B048-85BDC9FD1C3A}</a:tableStyleId>
              </a:tblPr>
              <a:tblGrid>
                <a:gridCol w="8534401">
                  <a:extLst>
                    <a:ext uri="{9D8B030D-6E8A-4147-A177-3AD203B41FA5}">
                      <a16:colId xmlns:a16="http://schemas.microsoft.com/office/drawing/2014/main" val="20000"/>
                    </a:ext>
                  </a:extLst>
                </a:gridCol>
                <a:gridCol w="7581697">
                  <a:extLst>
                    <a:ext uri="{9D8B030D-6E8A-4147-A177-3AD203B41FA5}">
                      <a16:colId xmlns:a16="http://schemas.microsoft.com/office/drawing/2014/main" val="20001"/>
                    </a:ext>
                  </a:extLst>
                </a:gridCol>
                <a:gridCol w="1409903">
                  <a:extLst>
                    <a:ext uri="{9D8B030D-6E8A-4147-A177-3AD203B41FA5}">
                      <a16:colId xmlns:a16="http://schemas.microsoft.com/office/drawing/2014/main" val="20002"/>
                    </a:ext>
                  </a:extLst>
                </a:gridCol>
              </a:tblGrid>
              <a:tr h="620216">
                <a:tc>
                  <a:txBody>
                    <a:bodyPr/>
                    <a:lstStyle/>
                    <a:p>
                      <a:pPr algn="ctr"/>
                      <a:r>
                        <a:rPr lang="en-US" sz="3200">
                          <a:solidFill>
                            <a:srgbClr val="FF0000"/>
                          </a:solidFill>
                          <a:latin typeface="Times New Roman" panose="02020603050405020304" pitchFamily="18" charset="0"/>
                          <a:cs typeface="Times New Roman" panose="02020603050405020304" pitchFamily="18" charset="0"/>
                        </a:rPr>
                        <a:t>CHỦ</a:t>
                      </a:r>
                      <a:r>
                        <a:rPr lang="en-US" sz="3200" baseline="0">
                          <a:solidFill>
                            <a:srgbClr val="FF0000"/>
                          </a:solidFill>
                          <a:latin typeface="Times New Roman" panose="02020603050405020304" pitchFamily="18" charset="0"/>
                          <a:cs typeface="Times New Roman" panose="02020603050405020304" pitchFamily="18" charset="0"/>
                        </a:rPr>
                        <a:t> ĐỀ</a:t>
                      </a:r>
                      <a:r>
                        <a:rPr lang="en-US" sz="3200">
                          <a:solidFill>
                            <a:srgbClr val="FF0000"/>
                          </a:solidFill>
                          <a:latin typeface="Times New Roman" panose="02020603050405020304" pitchFamily="18" charset="0"/>
                          <a:cs typeface="Times New Roman" panose="02020603050405020304" pitchFamily="18" charset="0"/>
                        </a:rPr>
                        <a:t>:</a:t>
                      </a:r>
                      <a:r>
                        <a:rPr lang="en-US" sz="3200" baseline="0">
                          <a:solidFill>
                            <a:srgbClr val="FF0000"/>
                          </a:solidFill>
                          <a:latin typeface="Times New Roman" panose="02020603050405020304" pitchFamily="18" charset="0"/>
                          <a:cs typeface="Times New Roman" panose="02020603050405020304" pitchFamily="18" charset="0"/>
                        </a:rPr>
                        <a:t> TỰ NHIÊN – MÔI TRƯỜNG</a:t>
                      </a:r>
                      <a:endParaRPr lang="en-US" sz="3200">
                        <a:solidFill>
                          <a:srgbClr val="FF0000"/>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a:solidFill>
                            <a:srgbClr val="FF0000"/>
                          </a:solidFill>
                          <a:latin typeface="Times New Roman" panose="02020603050405020304" pitchFamily="18" charset="0"/>
                          <a:cs typeface="Times New Roman" panose="02020603050405020304" pitchFamily="18" charset="0"/>
                        </a:rPr>
                        <a:t>CHỦ</a:t>
                      </a:r>
                      <a:r>
                        <a:rPr lang="en-US" sz="3200" baseline="0">
                          <a:solidFill>
                            <a:srgbClr val="FF0000"/>
                          </a:solidFill>
                          <a:latin typeface="Times New Roman" panose="02020603050405020304" pitchFamily="18" charset="0"/>
                          <a:cs typeface="Times New Roman" panose="02020603050405020304" pitchFamily="18" charset="0"/>
                        </a:rPr>
                        <a:t> ĐỀ</a:t>
                      </a:r>
                      <a:r>
                        <a:rPr lang="en-US" sz="3200">
                          <a:solidFill>
                            <a:srgbClr val="FF0000"/>
                          </a:solidFill>
                          <a:latin typeface="Times New Roman" panose="02020603050405020304" pitchFamily="18" charset="0"/>
                          <a:cs typeface="Times New Roman" panose="02020603050405020304" pitchFamily="18" charset="0"/>
                        </a:rPr>
                        <a:t>:</a:t>
                      </a:r>
                      <a:r>
                        <a:rPr lang="en-US" sz="3200" baseline="0">
                          <a:solidFill>
                            <a:srgbClr val="FF0000"/>
                          </a:solidFill>
                          <a:latin typeface="Times New Roman" panose="02020603050405020304" pitchFamily="18" charset="0"/>
                          <a:cs typeface="Times New Roman" panose="02020603050405020304" pitchFamily="18" charset="0"/>
                        </a:rPr>
                        <a:t> HÌNH HỌC</a:t>
                      </a:r>
                      <a:endParaRPr lang="en-US" sz="320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a:solidFill>
                            <a:srgbClr val="FF0000"/>
                          </a:solidFill>
                          <a:latin typeface="Times New Roman" panose="02020603050405020304" pitchFamily="18" charset="0"/>
                          <a:cs typeface="Times New Roman" panose="02020603050405020304" pitchFamily="18" charset="0"/>
                        </a:rPr>
                        <a:t>ĐIỂM</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0"/>
                  </a:ext>
                </a:extLst>
              </a:tr>
              <a:tr h="115183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a:solidFill>
                            <a:schemeClr val="tx1"/>
                          </a:solidFill>
                          <a:latin typeface="Times New Roman" pitchFamily="18" charset="0"/>
                          <a:cs typeface="Times New Roman" pitchFamily="18" charset="0"/>
                        </a:rPr>
                        <a:t>Gọi diện tích rừng bị chặt phá vào các năm 2010, 2015, 2020  lần lượt  là x, y, z (triệu ha)</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3200">
                          <a:solidFill>
                            <a:srgbClr val="212529"/>
                          </a:solidFill>
                          <a:latin typeface="Times New Roman" panose="02020603050405020304" pitchFamily="18" charset="0"/>
                          <a:cs typeface="Times New Roman" panose="02020603050405020304" pitchFamily="18" charset="0"/>
                        </a:rPr>
                        <a:t>Gọi độ dài các cạnh của tam giác lần lượt là </a:t>
                      </a:r>
                      <a:r>
                        <a:rPr lang="en-US" sz="3200">
                          <a:solidFill>
                            <a:srgbClr val="212529"/>
                          </a:solidFill>
                          <a:latin typeface="Times New Roman" panose="02020603050405020304" pitchFamily="18" charset="0"/>
                          <a:cs typeface="Times New Roman" panose="02020603050405020304" pitchFamily="18" charset="0"/>
                        </a:rPr>
                        <a:t>x, y</a:t>
                      </a:r>
                      <a:r>
                        <a:rPr lang="vi-VN" sz="3200">
                          <a:solidFill>
                            <a:srgbClr val="212529"/>
                          </a:solidFill>
                          <a:latin typeface="Times New Roman" panose="02020603050405020304" pitchFamily="18" charset="0"/>
                          <a:cs typeface="Times New Roman" panose="02020603050405020304" pitchFamily="18" charset="0"/>
                        </a:rPr>
                        <a:t>, </a:t>
                      </a:r>
                      <a:r>
                        <a:rPr lang="en-US" sz="3200">
                          <a:solidFill>
                            <a:srgbClr val="212529"/>
                          </a:solidFill>
                          <a:latin typeface="Times New Roman" panose="02020603050405020304" pitchFamily="18" charset="0"/>
                          <a:cs typeface="Times New Roman" panose="02020603050405020304" pitchFamily="18" charset="0"/>
                        </a:rPr>
                        <a:t>z</a:t>
                      </a:r>
                      <a:r>
                        <a:rPr lang="vi-VN" sz="3200">
                          <a:solidFill>
                            <a:srgbClr val="212529"/>
                          </a:solidFill>
                          <a:latin typeface="Times New Roman" panose="02020603050405020304" pitchFamily="18" charset="0"/>
                          <a:cs typeface="Times New Roman" panose="02020603050405020304" pitchFamily="18" charset="0"/>
                        </a:rPr>
                        <a:t> (cm</a:t>
                      </a:r>
                      <a:r>
                        <a:rPr lang="en-US" sz="3200">
                          <a:solidFill>
                            <a:srgbClr val="212529"/>
                          </a:solidFill>
                          <a:latin typeface="Times New Roman" panose="02020603050405020304" pitchFamily="18" charset="0"/>
                          <a:cs typeface="Times New Roman" panose="02020603050405020304" pitchFamily="18" charset="0"/>
                        </a:rPr>
                        <a:t>)</a:t>
                      </a: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2,0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1"/>
                  </a:ext>
                </a:extLst>
              </a:tr>
              <a:tr h="620216">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a:solidFill>
                            <a:schemeClr val="tx1"/>
                          </a:solidFill>
                          <a:latin typeface="Times New Roman" pitchFamily="18" charset="0"/>
                          <a:cs typeface="Times New Roman" pitchFamily="18" charset="0"/>
                        </a:rPr>
                        <a:t>(Điều</a:t>
                      </a:r>
                      <a:r>
                        <a:rPr lang="en-US" sz="3200" baseline="0">
                          <a:solidFill>
                            <a:schemeClr val="tx1"/>
                          </a:solidFill>
                          <a:latin typeface="Times New Roman" pitchFamily="18" charset="0"/>
                          <a:cs typeface="Times New Roman" pitchFamily="18" charset="0"/>
                        </a:rPr>
                        <a:t> kiện </a:t>
                      </a:r>
                      <a:r>
                        <a:rPr lang="en-US" sz="3200">
                          <a:solidFill>
                            <a:schemeClr val="tx1"/>
                          </a:solidFill>
                          <a:latin typeface="Times New Roman" pitchFamily="18" charset="0"/>
                          <a:cs typeface="Times New Roman" pitchFamily="18" charset="0"/>
                        </a:rPr>
                        <a:t>x &gt; 0, y &gt; 0, z &gt; 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r>
                        <a:rPr lang="en-US" sz="3200">
                          <a:solidFill>
                            <a:srgbClr val="212529"/>
                          </a:solidFill>
                          <a:latin typeface="Times New Roman" panose="02020603050405020304" pitchFamily="18" charset="0"/>
                          <a:cs typeface="Times New Roman" panose="02020603050405020304" pitchFamily="18" charset="0"/>
                        </a:rPr>
                        <a:t>(Điều</a:t>
                      </a:r>
                      <a:r>
                        <a:rPr lang="en-US" sz="3200" baseline="0">
                          <a:solidFill>
                            <a:srgbClr val="212529"/>
                          </a:solidFill>
                          <a:latin typeface="Times New Roman" panose="02020603050405020304" pitchFamily="18" charset="0"/>
                          <a:cs typeface="Times New Roman" panose="02020603050405020304" pitchFamily="18" charset="0"/>
                        </a:rPr>
                        <a:t> kiện</a:t>
                      </a:r>
                      <a:r>
                        <a:rPr lang="vi-VN" sz="3200">
                          <a:solidFill>
                            <a:srgbClr val="212529"/>
                          </a:solidFill>
                          <a:latin typeface="Times New Roman" panose="02020603050405020304" pitchFamily="18" charset="0"/>
                          <a:cs typeface="Times New Roman" panose="02020603050405020304" pitchFamily="18" charset="0"/>
                        </a:rPr>
                        <a:t> 0 &lt; </a:t>
                      </a:r>
                      <a:r>
                        <a:rPr lang="en-US" sz="3200">
                          <a:solidFill>
                            <a:srgbClr val="212529"/>
                          </a:solidFill>
                          <a:latin typeface="Times New Roman" panose="02020603050405020304" pitchFamily="18" charset="0"/>
                          <a:cs typeface="Times New Roman" panose="02020603050405020304" pitchFamily="18" charset="0"/>
                        </a:rPr>
                        <a:t>x, y, z</a:t>
                      </a:r>
                      <a:r>
                        <a:rPr lang="vi-VN" sz="3200">
                          <a:solidFill>
                            <a:srgbClr val="212529"/>
                          </a:solidFill>
                          <a:latin typeface="Times New Roman" panose="02020603050405020304" pitchFamily="18" charset="0"/>
                          <a:cs typeface="Times New Roman" panose="02020603050405020304" pitchFamily="18" charset="0"/>
                        </a:rPr>
                        <a:t>&lt; 40,5).</a:t>
                      </a:r>
                      <a:endParaRPr lang="en-US" sz="3200">
                        <a:solidFill>
                          <a:srgbClr val="212529"/>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2"/>
                  </a:ext>
                </a:extLst>
              </a:tr>
              <a:tr h="1060880">
                <a:tc>
                  <a:txBody>
                    <a:bodyPr/>
                    <a:lstStyle/>
                    <a:p>
                      <a:pPr algn="l"/>
                      <a:r>
                        <a:rPr lang="en-US" sz="3200">
                          <a:solidFill>
                            <a:schemeClr val="tx1"/>
                          </a:solidFill>
                          <a:latin typeface="Times New Roman" panose="02020603050405020304" pitchFamily="18" charset="0"/>
                          <a:cs typeface="Times New Roman" panose="02020603050405020304" pitchFamily="18" charset="0"/>
                        </a:rPr>
                        <a:t>Theo đề</a:t>
                      </a:r>
                      <a:r>
                        <a:rPr lang="en-US" sz="3200" baseline="0">
                          <a:solidFill>
                            <a:schemeClr val="tx1"/>
                          </a:solidFill>
                          <a:latin typeface="Times New Roman" panose="02020603050405020304" pitchFamily="18" charset="0"/>
                          <a:cs typeface="Times New Roman" panose="02020603050405020304" pitchFamily="18" charset="0"/>
                        </a:rPr>
                        <a:t> bài ta có: </a:t>
                      </a: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l"/>
                      <a:r>
                        <a:rPr lang="en-US" sz="3200">
                          <a:solidFill>
                            <a:schemeClr val="tx1"/>
                          </a:solidFill>
                          <a:latin typeface="Times New Roman" panose="02020603050405020304" pitchFamily="18" charset="0"/>
                          <a:cs typeface="Times New Roman" panose="02020603050405020304" pitchFamily="18" charset="0"/>
                        </a:rPr>
                        <a:t>Theo đề</a:t>
                      </a:r>
                      <a:r>
                        <a:rPr lang="en-US" sz="3200" baseline="0">
                          <a:solidFill>
                            <a:schemeClr val="tx1"/>
                          </a:solidFill>
                          <a:latin typeface="Times New Roman" panose="02020603050405020304" pitchFamily="18" charset="0"/>
                          <a:cs typeface="Times New Roman" panose="02020603050405020304" pitchFamily="18" charset="0"/>
                        </a:rPr>
                        <a:t> bài ta có: </a:t>
                      </a: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3"/>
                  </a:ext>
                </a:extLst>
              </a:tr>
              <a:tr h="620216">
                <a:tc>
                  <a:txBody>
                    <a:bodyPr/>
                    <a:lstStyle/>
                    <a:p>
                      <a:pPr algn="l"/>
                      <a:r>
                        <a:rPr lang="en-US" sz="3200">
                          <a:solidFill>
                            <a:schemeClr val="tx1"/>
                          </a:solidFill>
                          <a:latin typeface="Times New Roman" panose="02020603050405020304" pitchFamily="18" charset="0"/>
                          <a:cs typeface="Times New Roman" panose="02020603050405020304" pitchFamily="18" charset="0"/>
                        </a:rPr>
                        <a:t>Và</a:t>
                      </a:r>
                      <a:r>
                        <a:rPr lang="en-US" sz="3200" baseline="0">
                          <a:solidFill>
                            <a:schemeClr val="tx1"/>
                          </a:solidFill>
                          <a:latin typeface="Times New Roman" panose="02020603050405020304" pitchFamily="18" charset="0"/>
                          <a:cs typeface="Times New Roman" panose="02020603050405020304" pitchFamily="18" charset="0"/>
                        </a:rPr>
                        <a:t> x+ y + z = 54</a:t>
                      </a: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l"/>
                      <a:r>
                        <a:rPr lang="en-US" sz="3200">
                          <a:solidFill>
                            <a:schemeClr val="tx1"/>
                          </a:solidFill>
                          <a:latin typeface="Times New Roman" panose="02020603050405020304" pitchFamily="18" charset="0"/>
                          <a:cs typeface="Times New Roman" panose="02020603050405020304" pitchFamily="18" charset="0"/>
                        </a:rPr>
                        <a:t>và</a:t>
                      </a:r>
                      <a:r>
                        <a:rPr lang="en-US" sz="3200" baseline="0">
                          <a:solidFill>
                            <a:schemeClr val="tx1"/>
                          </a:solidFill>
                          <a:latin typeface="Times New Roman" panose="02020603050405020304" pitchFamily="18" charset="0"/>
                          <a:cs typeface="Times New Roman" panose="02020603050405020304" pitchFamily="18" charset="0"/>
                        </a:rPr>
                        <a:t> x+ y + z = 40,5</a:t>
                      </a: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4"/>
                  </a:ext>
                </a:extLst>
              </a:tr>
              <a:tr h="1550516">
                <a:tc>
                  <a:txBody>
                    <a:bodyPr/>
                    <a:lstStyle/>
                    <a:p>
                      <a:pPr marL="0" marR="0" indent="0" algn="l" defTabSz="914400" rtl="0" eaLnBrk="1" fontAlgn="auto" latinLnBrk="0" hangingPunct="1">
                        <a:lnSpc>
                          <a:spcPct val="100000"/>
                        </a:lnSpc>
                        <a:spcBef>
                          <a:spcPts val="0"/>
                        </a:spcBef>
                        <a:spcAft>
                          <a:spcPts val="0"/>
                        </a:spcAft>
                        <a:buClr>
                          <a:srgbClr val="000000"/>
                        </a:buClr>
                        <a:buSzTx/>
                        <a:buFontTx/>
                        <a:buNone/>
                        <a:tabLst/>
                        <a:defRPr/>
                      </a:pPr>
                      <a:r>
                        <a:rPr lang="en-US" sz="3200">
                          <a:solidFill>
                            <a:schemeClr val="tx1"/>
                          </a:solidFill>
                          <a:latin typeface="Times New Roman" pitchFamily="18" charset="0"/>
                          <a:cs typeface="Times New Roman" pitchFamily="18" charset="0"/>
                        </a:rPr>
                        <a:t>Theo tính chất của dãy tỉ số bằng nhau ta có: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Tx/>
                        <a:buNone/>
                        <a:tabLst/>
                        <a:defRPr/>
                      </a:pPr>
                      <a:r>
                        <a:rPr lang="en-US" sz="3200">
                          <a:solidFill>
                            <a:schemeClr val="tx1"/>
                          </a:solidFill>
                          <a:latin typeface="Times New Roman" pitchFamily="18" charset="0"/>
                          <a:cs typeface="Times New Roman" pitchFamily="18" charset="0"/>
                        </a:rPr>
                        <a:t>Theo tính chất của dãy tỉ số bằng nhau ta có: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endParaRPr lang="en-US" sz="3200" b="1">
                        <a:solidFill>
                          <a:srgbClr val="FF0000"/>
                        </a:solidFill>
                        <a:latin typeface="Times New Roman" panose="02020603050405020304" pitchFamily="18" charset="0"/>
                        <a:cs typeface="Times New Roman" panose="02020603050405020304" pitchFamily="18" charset="0"/>
                      </a:endParaRPr>
                    </a:p>
                    <a:p>
                      <a:pPr algn="ctr"/>
                      <a:r>
                        <a:rPr lang="en-US" sz="3200" b="1">
                          <a:solidFill>
                            <a:srgbClr val="FF0000"/>
                          </a:solidFill>
                          <a:latin typeface="Times New Roman" panose="02020603050405020304" pitchFamily="18" charset="0"/>
                          <a:cs typeface="Times New Roman" panose="02020603050405020304" pitchFamily="18" charset="0"/>
                        </a:rPr>
                        <a:t>2,0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5"/>
                  </a:ext>
                </a:extLst>
              </a:tr>
              <a:tr h="1615185">
                <a:tc>
                  <a:txBody>
                    <a:bodyPr/>
                    <a:lstStyle/>
                    <a:p>
                      <a:pPr marL="0" indent="0" algn="l">
                        <a:buFontTx/>
                        <a:buNone/>
                      </a:pPr>
                      <a:r>
                        <a:rPr lang="en-US" sz="3200">
                          <a:solidFill>
                            <a:schemeClr val="tx1"/>
                          </a:solidFill>
                          <a:latin typeface="Times New Roman" panose="02020603050405020304" pitchFamily="18" charset="0"/>
                          <a:cs typeface="Times New Roman" panose="02020603050405020304" pitchFamily="18" charset="0"/>
                        </a:rPr>
                        <a:t>Suy ra:                        (TMĐK)</a:t>
                      </a:r>
                    </a:p>
                    <a:p>
                      <a:pPr marL="0" indent="0" algn="l">
                        <a:buFontTx/>
                        <a:buNone/>
                      </a:pPr>
                      <a:r>
                        <a:rPr lang="en-US" sz="3200">
                          <a:solidFill>
                            <a:schemeClr val="tx1"/>
                          </a:solidFill>
                          <a:latin typeface="Times New Roman" panose="02020603050405020304" pitchFamily="18" charset="0"/>
                          <a:cs typeface="Times New Roman" panose="02020603050405020304" pitchFamily="18" charset="0"/>
                        </a:rPr>
                        <a:t>                                    (TMĐK)</a:t>
                      </a:r>
                    </a:p>
                    <a:p>
                      <a:pPr marL="0" indent="0" algn="l">
                        <a:buFontTx/>
                        <a:buNone/>
                      </a:pPr>
                      <a:r>
                        <a:rPr lang="en-US" sz="3200">
                          <a:solidFill>
                            <a:schemeClr val="tx1"/>
                          </a:solidFill>
                          <a:latin typeface="Times New Roman" panose="02020603050405020304" pitchFamily="18" charset="0"/>
                          <a:cs typeface="Times New Roman" panose="02020603050405020304" pitchFamily="18" charset="0"/>
                        </a:rPr>
                        <a:t>                                     (TMĐK)</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r>
                        <a:rPr lang="en-US" sz="3200">
                          <a:solidFill>
                            <a:srgbClr val="212529"/>
                          </a:solidFill>
                          <a:latin typeface="Times New Roman" panose="02020603050405020304" pitchFamily="18" charset="0"/>
                          <a:cs typeface="Times New Roman" panose="02020603050405020304" pitchFamily="18" charset="0"/>
                        </a:rPr>
                        <a:t>Suy ra: x = 2,7.3 = 8,1 (TMĐK)</a:t>
                      </a:r>
                    </a:p>
                    <a:p>
                      <a:r>
                        <a:rPr lang="en-US" sz="3200">
                          <a:solidFill>
                            <a:srgbClr val="212529"/>
                          </a:solidFill>
                          <a:latin typeface="Times New Roman" panose="02020603050405020304" pitchFamily="18" charset="0"/>
                          <a:cs typeface="Times New Roman" panose="02020603050405020304" pitchFamily="18" charset="0"/>
                        </a:rPr>
                        <a:t>             y = 2,7.5 = 13,5 (TMĐK)</a:t>
                      </a:r>
                    </a:p>
                    <a:p>
                      <a:r>
                        <a:rPr lang="en-US" sz="3200">
                          <a:solidFill>
                            <a:srgbClr val="212529"/>
                          </a:solidFill>
                          <a:latin typeface="Times New Roman" panose="02020603050405020304" pitchFamily="18" charset="0"/>
                          <a:cs typeface="Times New Roman" panose="02020603050405020304" pitchFamily="18" charset="0"/>
                        </a:rPr>
                        <a:t>             z = 2,7.7 = 18,9 (TMĐK)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endParaRPr lang="en-US" sz="3200" b="1">
                        <a:solidFill>
                          <a:srgbClr val="FF0000"/>
                        </a:solidFill>
                        <a:latin typeface="Times New Roman" panose="02020603050405020304" pitchFamily="18" charset="0"/>
                        <a:cs typeface="Times New Roman" panose="02020603050405020304" pitchFamily="18" charset="0"/>
                      </a:endParaRPr>
                    </a:p>
                    <a:p>
                      <a:pPr algn="ctr"/>
                      <a:r>
                        <a:rPr lang="en-US" sz="3200" b="1">
                          <a:solidFill>
                            <a:srgbClr val="FF0000"/>
                          </a:solidFill>
                          <a:latin typeface="Times New Roman" panose="02020603050405020304" pitchFamily="18" charset="0"/>
                          <a:cs typeface="Times New Roman" panose="02020603050405020304" pitchFamily="18" charset="0"/>
                        </a:rPr>
                        <a:t>2,0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6"/>
                  </a:ext>
                </a:extLst>
              </a:tr>
              <a:tr h="1550516">
                <a:tc>
                  <a:txBody>
                    <a:bodyPr/>
                    <a:lstStyle/>
                    <a:p>
                      <a:pPr marL="0" marR="0" indent="0" algn="l" defTabSz="914400" rtl="0" eaLnBrk="1" fontAlgn="auto" latinLnBrk="0" hangingPunct="1">
                        <a:lnSpc>
                          <a:spcPct val="100000"/>
                        </a:lnSpc>
                        <a:spcBef>
                          <a:spcPts val="0"/>
                        </a:spcBef>
                        <a:spcAft>
                          <a:spcPts val="0"/>
                        </a:spcAft>
                        <a:buClr>
                          <a:srgbClr val="000000"/>
                        </a:buClr>
                        <a:buSzTx/>
                        <a:buFontTx/>
                        <a:buNone/>
                        <a:tabLst/>
                        <a:defRPr/>
                      </a:pPr>
                      <a:r>
                        <a:rPr lang="en-US" sz="3200">
                          <a:latin typeface="Times New Roman" pitchFamily="18" charset="0"/>
                          <a:cs typeface="Times New Roman" pitchFamily="18" charset="0"/>
                        </a:rPr>
                        <a:t>Vậy diện tích rừng bị chặt phá vào các năm 2010, 2015, 2020  lần lượt  là: 16 (triệu ha); 18 triệu ha); 20 (triệu ha)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r>
                        <a:rPr lang="vi-VN" sz="3200">
                          <a:latin typeface="Times New Roman" panose="02020603050405020304" pitchFamily="18" charset="0"/>
                          <a:cs typeface="Times New Roman" panose="02020603050405020304" pitchFamily="18" charset="0"/>
                        </a:rPr>
                        <a:t>Vậy độ dài ba cạnh của tam giác lần lượt là 8,1 cm; 13,5 cm; 18,9 cm.</a:t>
                      </a:r>
                      <a:endParaRPr lang="vi-VN" sz="3200">
                        <a:solidFill>
                          <a:srgbClr val="212529"/>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7"/>
                  </a:ext>
                </a:extLst>
              </a:tr>
            </a:tbl>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240857261"/>
              </p:ext>
            </p:extLst>
          </p:nvPr>
        </p:nvGraphicFramePr>
        <p:xfrm>
          <a:off x="12115801" y="3146042"/>
          <a:ext cx="1981200" cy="1159257"/>
        </p:xfrm>
        <a:graphic>
          <a:graphicData uri="http://schemas.openxmlformats.org/presentationml/2006/ole">
            <mc:AlternateContent xmlns:mc="http://schemas.openxmlformats.org/markup-compatibility/2006">
              <mc:Choice xmlns:v="urn:schemas-microsoft-com:vml" Requires="v">
                <p:oleObj name="Equation" r:id="rId2" imgW="2284582" imgH="1336433" progId="Equation.DSMT4">
                  <p:embed/>
                </p:oleObj>
              </mc:Choice>
              <mc:Fallback>
                <p:oleObj name="Equation" r:id="rId2" imgW="2284582" imgH="1336433" progId="Equation.DSMT4">
                  <p:embed/>
                  <p:pic>
                    <p:nvPicPr>
                      <p:cNvPr id="0" name=""/>
                      <p:cNvPicPr/>
                      <p:nvPr/>
                    </p:nvPicPr>
                    <p:blipFill>
                      <a:blip r:embed="rId3"/>
                      <a:stretch>
                        <a:fillRect/>
                      </a:stretch>
                    </p:blipFill>
                    <p:spPr>
                      <a:xfrm>
                        <a:off x="12115801" y="3146042"/>
                        <a:ext cx="1981200" cy="1159257"/>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995668125"/>
              </p:ext>
            </p:extLst>
          </p:nvPr>
        </p:nvGraphicFramePr>
        <p:xfrm>
          <a:off x="9753600" y="5295900"/>
          <a:ext cx="6324599" cy="1152027"/>
        </p:xfrm>
        <a:graphic>
          <a:graphicData uri="http://schemas.openxmlformats.org/presentationml/2006/ole">
            <mc:AlternateContent xmlns:mc="http://schemas.openxmlformats.org/markup-compatibility/2006">
              <mc:Choice xmlns:v="urn:schemas-microsoft-com:vml" Requires="v">
                <p:oleObj name="Equation" r:id="rId4" imgW="6955578" imgH="1266493" progId="Equation.DSMT4">
                  <p:embed/>
                </p:oleObj>
              </mc:Choice>
              <mc:Fallback>
                <p:oleObj name="Equation" r:id="rId4" imgW="6955578" imgH="1266493" progId="Equation.DSMT4">
                  <p:embed/>
                  <p:pic>
                    <p:nvPicPr>
                      <p:cNvPr id="0" name=""/>
                      <p:cNvPicPr/>
                      <p:nvPr/>
                    </p:nvPicPr>
                    <p:blipFill>
                      <a:blip r:embed="rId5"/>
                      <a:stretch>
                        <a:fillRect/>
                      </a:stretch>
                    </p:blipFill>
                    <p:spPr>
                      <a:xfrm>
                        <a:off x="9753600" y="5295900"/>
                        <a:ext cx="6324599" cy="1152027"/>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942473091"/>
              </p:ext>
            </p:extLst>
          </p:nvPr>
        </p:nvGraphicFramePr>
        <p:xfrm>
          <a:off x="3581400" y="3140146"/>
          <a:ext cx="2142379" cy="1165153"/>
        </p:xfrm>
        <a:graphic>
          <a:graphicData uri="http://schemas.openxmlformats.org/presentationml/2006/ole">
            <mc:AlternateContent xmlns:mc="http://schemas.openxmlformats.org/markup-compatibility/2006">
              <mc:Choice xmlns:v="urn:schemas-microsoft-com:vml" Requires="v">
                <p:oleObj name="Equation" r:id="rId6" imgW="723600" imgH="393480" progId="Equation.DSMT4">
                  <p:embed/>
                </p:oleObj>
              </mc:Choice>
              <mc:Fallback>
                <p:oleObj name="Equation" r:id="rId6" imgW="723600" imgH="393480" progId="Equation.DSMT4">
                  <p:embed/>
                  <p:pic>
                    <p:nvPicPr>
                      <p:cNvPr id="0" name=""/>
                      <p:cNvPicPr/>
                      <p:nvPr/>
                    </p:nvPicPr>
                    <p:blipFill>
                      <a:blip r:embed="rId7"/>
                      <a:stretch>
                        <a:fillRect/>
                      </a:stretch>
                    </p:blipFill>
                    <p:spPr>
                      <a:xfrm>
                        <a:off x="3581400" y="3140146"/>
                        <a:ext cx="2142379" cy="1165153"/>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698332198"/>
              </p:ext>
            </p:extLst>
          </p:nvPr>
        </p:nvGraphicFramePr>
        <p:xfrm>
          <a:off x="1664072" y="5278061"/>
          <a:ext cx="6794128" cy="1021139"/>
        </p:xfrm>
        <a:graphic>
          <a:graphicData uri="http://schemas.openxmlformats.org/presentationml/2006/ole">
            <mc:AlternateContent xmlns:mc="http://schemas.openxmlformats.org/markup-compatibility/2006">
              <mc:Choice xmlns:v="urn:schemas-microsoft-com:vml" Requires="v">
                <p:oleObj name="Equation" r:id="rId8" imgW="6675268" imgH="1002956" progId="Equation.DSMT4">
                  <p:embed/>
                </p:oleObj>
              </mc:Choice>
              <mc:Fallback>
                <p:oleObj name="Equation" r:id="rId8" imgW="6675268" imgH="1002956" progId="Equation.DSMT4">
                  <p:embed/>
                  <p:pic>
                    <p:nvPicPr>
                      <p:cNvPr id="0" name=""/>
                      <p:cNvPicPr/>
                      <p:nvPr/>
                    </p:nvPicPr>
                    <p:blipFill>
                      <a:blip r:embed="rId9"/>
                      <a:stretch>
                        <a:fillRect/>
                      </a:stretch>
                    </p:blipFill>
                    <p:spPr>
                      <a:xfrm>
                        <a:off x="1664072" y="5278061"/>
                        <a:ext cx="6794128" cy="1021139"/>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919001899"/>
              </p:ext>
            </p:extLst>
          </p:nvPr>
        </p:nvGraphicFramePr>
        <p:xfrm>
          <a:off x="1905000" y="6431598"/>
          <a:ext cx="2101299" cy="1591893"/>
        </p:xfrm>
        <a:graphic>
          <a:graphicData uri="http://schemas.openxmlformats.org/presentationml/2006/ole">
            <mc:AlternateContent xmlns:mc="http://schemas.openxmlformats.org/markup-compatibility/2006">
              <mc:Choice xmlns:v="urn:schemas-microsoft-com:vml" Requires="v">
                <p:oleObj name="Equation" r:id="rId10" imgW="838080" imgH="634680" progId="Equation.DSMT4">
                  <p:embed/>
                </p:oleObj>
              </mc:Choice>
              <mc:Fallback>
                <p:oleObj name="Equation" r:id="rId10" imgW="838080" imgH="634680" progId="Equation.DSMT4">
                  <p:embed/>
                  <p:pic>
                    <p:nvPicPr>
                      <p:cNvPr id="0" name=""/>
                      <p:cNvPicPr/>
                      <p:nvPr/>
                    </p:nvPicPr>
                    <p:blipFill>
                      <a:blip r:embed="rId11"/>
                      <a:stretch>
                        <a:fillRect/>
                      </a:stretch>
                    </p:blipFill>
                    <p:spPr>
                      <a:xfrm>
                        <a:off x="1905000" y="6431598"/>
                        <a:ext cx="2101299" cy="1591893"/>
                      </a:xfrm>
                      <a:prstGeom prst="rect">
                        <a:avLst/>
                      </a:prstGeom>
                    </p:spPr>
                  </p:pic>
                </p:oleObj>
              </mc:Fallback>
            </mc:AlternateContent>
          </a:graphicData>
        </a:graphic>
      </p:graphicFrame>
    </p:spTree>
    <p:extLst>
      <p:ext uri="{BB962C8B-B14F-4D97-AF65-F5344CB8AC3E}">
        <p14:creationId xmlns:p14="http://schemas.microsoft.com/office/powerpoint/2010/main" val="22147905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80999" y="763641"/>
          <a:ext cx="17526001" cy="8793539"/>
        </p:xfrm>
        <a:graphic>
          <a:graphicData uri="http://schemas.openxmlformats.org/drawingml/2006/table">
            <a:tbl>
              <a:tblPr firstRow="1" bandRow="1">
                <a:effectLst>
                  <a:outerShdw blurRad="381000" dist="304800" dir="5400000" sx="73000" sy="73000" algn="ctr" rotWithShape="0">
                    <a:srgbClr val="05015F"/>
                  </a:outerShdw>
                </a:effectLst>
                <a:tableStyleId>{5C22544A-7EE6-4342-B048-85BDC9FD1C3A}</a:tableStyleId>
              </a:tblPr>
              <a:tblGrid>
                <a:gridCol w="8534401">
                  <a:extLst>
                    <a:ext uri="{9D8B030D-6E8A-4147-A177-3AD203B41FA5}">
                      <a16:colId xmlns:a16="http://schemas.microsoft.com/office/drawing/2014/main" val="20000"/>
                    </a:ext>
                  </a:extLst>
                </a:gridCol>
                <a:gridCol w="7581697">
                  <a:extLst>
                    <a:ext uri="{9D8B030D-6E8A-4147-A177-3AD203B41FA5}">
                      <a16:colId xmlns:a16="http://schemas.microsoft.com/office/drawing/2014/main" val="20001"/>
                    </a:ext>
                  </a:extLst>
                </a:gridCol>
                <a:gridCol w="1409903">
                  <a:extLst>
                    <a:ext uri="{9D8B030D-6E8A-4147-A177-3AD203B41FA5}">
                      <a16:colId xmlns:a16="http://schemas.microsoft.com/office/drawing/2014/main" val="20002"/>
                    </a:ext>
                  </a:extLst>
                </a:gridCol>
              </a:tblGrid>
              <a:tr h="620216">
                <a:tc>
                  <a:txBody>
                    <a:bodyPr/>
                    <a:lstStyle/>
                    <a:p>
                      <a:pPr algn="ctr"/>
                      <a:r>
                        <a:rPr lang="en-US" sz="3200">
                          <a:solidFill>
                            <a:srgbClr val="FF0000"/>
                          </a:solidFill>
                          <a:latin typeface="Times New Roman" panose="02020603050405020304" pitchFamily="18" charset="0"/>
                          <a:cs typeface="Times New Roman" panose="02020603050405020304" pitchFamily="18" charset="0"/>
                        </a:rPr>
                        <a:t>CHỦ</a:t>
                      </a:r>
                      <a:r>
                        <a:rPr lang="en-US" sz="3200" baseline="0">
                          <a:solidFill>
                            <a:srgbClr val="FF0000"/>
                          </a:solidFill>
                          <a:latin typeface="Times New Roman" panose="02020603050405020304" pitchFamily="18" charset="0"/>
                          <a:cs typeface="Times New Roman" panose="02020603050405020304" pitchFamily="18" charset="0"/>
                        </a:rPr>
                        <a:t> ĐỀ</a:t>
                      </a:r>
                      <a:r>
                        <a:rPr lang="en-US" sz="3200">
                          <a:solidFill>
                            <a:srgbClr val="FF0000"/>
                          </a:solidFill>
                          <a:latin typeface="Times New Roman" panose="02020603050405020304" pitchFamily="18" charset="0"/>
                          <a:cs typeface="Times New Roman" panose="02020603050405020304" pitchFamily="18" charset="0"/>
                        </a:rPr>
                        <a:t>:</a:t>
                      </a:r>
                      <a:r>
                        <a:rPr lang="en-US" sz="3200" baseline="0">
                          <a:solidFill>
                            <a:srgbClr val="FF0000"/>
                          </a:solidFill>
                          <a:latin typeface="Times New Roman" panose="02020603050405020304" pitchFamily="18" charset="0"/>
                          <a:cs typeface="Times New Roman" panose="02020603050405020304" pitchFamily="18" charset="0"/>
                        </a:rPr>
                        <a:t> TỰ NHIÊN – MÔI TRƯỜNG</a:t>
                      </a:r>
                      <a:endParaRPr lang="en-US" sz="3200">
                        <a:solidFill>
                          <a:srgbClr val="FF0000"/>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a:solidFill>
                            <a:srgbClr val="FF0000"/>
                          </a:solidFill>
                          <a:latin typeface="Times New Roman" panose="02020603050405020304" pitchFamily="18" charset="0"/>
                          <a:cs typeface="Times New Roman" panose="02020603050405020304" pitchFamily="18" charset="0"/>
                        </a:rPr>
                        <a:t>CHỦ</a:t>
                      </a:r>
                      <a:r>
                        <a:rPr lang="en-US" sz="3200" baseline="0">
                          <a:solidFill>
                            <a:srgbClr val="FF0000"/>
                          </a:solidFill>
                          <a:latin typeface="Times New Roman" panose="02020603050405020304" pitchFamily="18" charset="0"/>
                          <a:cs typeface="Times New Roman" panose="02020603050405020304" pitchFamily="18" charset="0"/>
                        </a:rPr>
                        <a:t> ĐỀ</a:t>
                      </a:r>
                      <a:r>
                        <a:rPr lang="en-US" sz="3200">
                          <a:solidFill>
                            <a:srgbClr val="FF0000"/>
                          </a:solidFill>
                          <a:latin typeface="Times New Roman" panose="02020603050405020304" pitchFamily="18" charset="0"/>
                          <a:cs typeface="Times New Roman" panose="02020603050405020304" pitchFamily="18" charset="0"/>
                        </a:rPr>
                        <a:t>:</a:t>
                      </a:r>
                      <a:r>
                        <a:rPr lang="en-US" sz="3200" baseline="0">
                          <a:solidFill>
                            <a:srgbClr val="FF0000"/>
                          </a:solidFill>
                          <a:latin typeface="Times New Roman" panose="02020603050405020304" pitchFamily="18" charset="0"/>
                          <a:cs typeface="Times New Roman" panose="02020603050405020304" pitchFamily="18" charset="0"/>
                        </a:rPr>
                        <a:t> DINH DƯỠNG</a:t>
                      </a:r>
                      <a:endParaRPr lang="en-US" sz="320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a:solidFill>
                            <a:srgbClr val="FF0000"/>
                          </a:solidFill>
                          <a:latin typeface="Times New Roman" panose="02020603050405020304" pitchFamily="18" charset="0"/>
                          <a:cs typeface="Times New Roman" panose="02020603050405020304" pitchFamily="18" charset="0"/>
                        </a:rPr>
                        <a:t>ĐIỂM</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0"/>
                  </a:ext>
                </a:extLst>
              </a:tr>
              <a:tr h="115183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a:solidFill>
                            <a:schemeClr val="tx1"/>
                          </a:solidFill>
                          <a:latin typeface="Times New Roman" pitchFamily="18" charset="0"/>
                          <a:cs typeface="Times New Roman" pitchFamily="18" charset="0"/>
                        </a:rPr>
                        <a:t>Gọi diện tích rừng bị chặt phá vào các năm 2010, 2015, 2020  lần lượt  là x, y, z (triệu ha)</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3200" b="0" i="0" kern="1200">
                          <a:solidFill>
                            <a:schemeClr val="dk1"/>
                          </a:solidFill>
                          <a:effectLst/>
                          <a:latin typeface="+mj-lt"/>
                          <a:ea typeface="+mn-ea"/>
                          <a:cs typeface="+mn-cs"/>
                        </a:rPr>
                        <a:t>Gọi khối lượng dừa và lượng đường trong 6 kg mứt dừa lần lượt là x</a:t>
                      </a:r>
                      <a:r>
                        <a:rPr lang="en-US" sz="3200" b="0" i="0" kern="1200">
                          <a:solidFill>
                            <a:schemeClr val="dk1"/>
                          </a:solidFill>
                          <a:effectLst/>
                          <a:latin typeface="+mj-lt"/>
                          <a:ea typeface="+mn-ea"/>
                          <a:cs typeface="+mn-cs"/>
                        </a:rPr>
                        <a:t>, y</a:t>
                      </a:r>
                      <a:r>
                        <a:rPr lang="vi-VN" sz="3200" b="0" i="0" kern="1200">
                          <a:solidFill>
                            <a:schemeClr val="dk1"/>
                          </a:solidFill>
                          <a:effectLst/>
                          <a:latin typeface="+mj-lt"/>
                          <a:ea typeface="+mn-ea"/>
                          <a:cs typeface="+mn-cs"/>
                        </a:rPr>
                        <a:t> </a:t>
                      </a:r>
                      <a:r>
                        <a:rPr lang="en-US" sz="3200" b="0" i="0" kern="1200">
                          <a:solidFill>
                            <a:schemeClr val="dk1"/>
                          </a:solidFill>
                          <a:effectLst/>
                          <a:latin typeface="+mj-lt"/>
                          <a:ea typeface="+mn-ea"/>
                          <a:cs typeface="+mn-cs"/>
                        </a:rPr>
                        <a:t>(</a:t>
                      </a:r>
                      <a:r>
                        <a:rPr lang="vi-VN" sz="3200" b="0" i="0" kern="1200">
                          <a:solidFill>
                            <a:schemeClr val="dk1"/>
                          </a:solidFill>
                          <a:effectLst/>
                          <a:latin typeface="+mj-lt"/>
                          <a:ea typeface="+mn-ea"/>
                          <a:cs typeface="+mn-cs"/>
                        </a:rPr>
                        <a:t>kg</a:t>
                      </a:r>
                      <a:r>
                        <a:rPr lang="en-US" sz="3200" b="0" i="0" kern="1200">
                          <a:solidFill>
                            <a:schemeClr val="dk1"/>
                          </a:solidFill>
                          <a:effectLst/>
                          <a:latin typeface="+mj-lt"/>
                          <a:ea typeface="+mn-ea"/>
                          <a:cs typeface="+mn-cs"/>
                        </a:rPr>
                        <a:t>)</a:t>
                      </a:r>
                      <a:endParaRPr lang="en-US" sz="4800">
                        <a:solidFill>
                          <a:schemeClr val="tx1"/>
                        </a:solidFill>
                        <a:latin typeface="+mj-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2,0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1"/>
                  </a:ext>
                </a:extLst>
              </a:tr>
              <a:tr h="620216">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a:solidFill>
                            <a:schemeClr val="tx1"/>
                          </a:solidFill>
                          <a:latin typeface="Times New Roman" pitchFamily="18" charset="0"/>
                          <a:cs typeface="Times New Roman" pitchFamily="18" charset="0"/>
                        </a:rPr>
                        <a:t>(Điều</a:t>
                      </a:r>
                      <a:r>
                        <a:rPr lang="en-US" sz="3200" baseline="0">
                          <a:solidFill>
                            <a:schemeClr val="tx1"/>
                          </a:solidFill>
                          <a:latin typeface="Times New Roman" pitchFamily="18" charset="0"/>
                          <a:cs typeface="Times New Roman" pitchFamily="18" charset="0"/>
                        </a:rPr>
                        <a:t> kiện </a:t>
                      </a:r>
                      <a:r>
                        <a:rPr lang="en-US" sz="3200">
                          <a:solidFill>
                            <a:schemeClr val="tx1"/>
                          </a:solidFill>
                          <a:latin typeface="Times New Roman" pitchFamily="18" charset="0"/>
                          <a:cs typeface="Times New Roman" pitchFamily="18" charset="0"/>
                        </a:rPr>
                        <a:t>x &gt; 0, y &gt; 0, z &gt; 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r>
                        <a:rPr lang="en-US" sz="3200">
                          <a:solidFill>
                            <a:srgbClr val="212529"/>
                          </a:solidFill>
                          <a:latin typeface="Times New Roman" panose="02020603050405020304" pitchFamily="18" charset="0"/>
                          <a:cs typeface="Times New Roman" panose="02020603050405020304" pitchFamily="18" charset="0"/>
                        </a:rPr>
                        <a:t>(Điều</a:t>
                      </a:r>
                      <a:r>
                        <a:rPr lang="en-US" sz="3200" baseline="0">
                          <a:solidFill>
                            <a:srgbClr val="212529"/>
                          </a:solidFill>
                          <a:latin typeface="Times New Roman" panose="02020603050405020304" pitchFamily="18" charset="0"/>
                          <a:cs typeface="Times New Roman" panose="02020603050405020304" pitchFamily="18" charset="0"/>
                        </a:rPr>
                        <a:t> kiện</a:t>
                      </a:r>
                      <a:r>
                        <a:rPr lang="vi-VN" sz="3200">
                          <a:solidFill>
                            <a:srgbClr val="212529"/>
                          </a:solidFill>
                          <a:latin typeface="Times New Roman" panose="02020603050405020304" pitchFamily="18" charset="0"/>
                          <a:cs typeface="Times New Roman" panose="02020603050405020304" pitchFamily="18" charset="0"/>
                        </a:rPr>
                        <a:t> </a:t>
                      </a:r>
                      <a:r>
                        <a:rPr lang="en-US" sz="3200">
                          <a:solidFill>
                            <a:srgbClr val="212529"/>
                          </a:solidFill>
                          <a:latin typeface="Times New Roman" panose="02020603050405020304" pitchFamily="18" charset="0"/>
                          <a:cs typeface="Times New Roman" panose="02020603050405020304" pitchFamily="18" charset="0"/>
                        </a:rPr>
                        <a:t>x,y &gt; 0</a:t>
                      </a:r>
                      <a:r>
                        <a:rPr lang="vi-VN" sz="3200">
                          <a:solidFill>
                            <a:srgbClr val="212529"/>
                          </a:solidFill>
                          <a:latin typeface="Times New Roman" panose="02020603050405020304" pitchFamily="18" charset="0"/>
                          <a:cs typeface="Times New Roman" panose="02020603050405020304" pitchFamily="18" charset="0"/>
                        </a:rPr>
                        <a:t>).</a:t>
                      </a:r>
                      <a:endParaRPr lang="en-US" sz="3200">
                        <a:solidFill>
                          <a:srgbClr val="212529"/>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2"/>
                  </a:ext>
                </a:extLst>
              </a:tr>
              <a:tr h="1060880">
                <a:tc>
                  <a:txBody>
                    <a:bodyPr/>
                    <a:lstStyle/>
                    <a:p>
                      <a:pPr algn="l"/>
                      <a:r>
                        <a:rPr lang="en-US" sz="3200">
                          <a:solidFill>
                            <a:schemeClr val="tx1"/>
                          </a:solidFill>
                          <a:latin typeface="Times New Roman" panose="02020603050405020304" pitchFamily="18" charset="0"/>
                          <a:cs typeface="Times New Roman" panose="02020603050405020304" pitchFamily="18" charset="0"/>
                        </a:rPr>
                        <a:t>Theo đề</a:t>
                      </a:r>
                      <a:r>
                        <a:rPr lang="en-US" sz="3200" baseline="0">
                          <a:solidFill>
                            <a:schemeClr val="tx1"/>
                          </a:solidFill>
                          <a:latin typeface="Times New Roman" panose="02020603050405020304" pitchFamily="18" charset="0"/>
                          <a:cs typeface="Times New Roman" panose="02020603050405020304" pitchFamily="18" charset="0"/>
                        </a:rPr>
                        <a:t> bài ta có: </a:t>
                      </a: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l"/>
                      <a:r>
                        <a:rPr lang="en-US" sz="3200">
                          <a:solidFill>
                            <a:schemeClr val="tx1"/>
                          </a:solidFill>
                          <a:latin typeface="Times New Roman" panose="02020603050405020304" pitchFamily="18" charset="0"/>
                          <a:cs typeface="Times New Roman" panose="02020603050405020304" pitchFamily="18" charset="0"/>
                        </a:rPr>
                        <a:t>Theo đề</a:t>
                      </a:r>
                      <a:r>
                        <a:rPr lang="en-US" sz="3200" baseline="0">
                          <a:solidFill>
                            <a:schemeClr val="tx1"/>
                          </a:solidFill>
                          <a:latin typeface="Times New Roman" panose="02020603050405020304" pitchFamily="18" charset="0"/>
                          <a:cs typeface="Times New Roman" panose="02020603050405020304" pitchFamily="18" charset="0"/>
                        </a:rPr>
                        <a:t> bài ta có: </a:t>
                      </a: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3"/>
                  </a:ext>
                </a:extLst>
              </a:tr>
              <a:tr h="620216">
                <a:tc>
                  <a:txBody>
                    <a:bodyPr/>
                    <a:lstStyle/>
                    <a:p>
                      <a:pPr algn="l"/>
                      <a:r>
                        <a:rPr lang="en-US" sz="3200">
                          <a:solidFill>
                            <a:schemeClr val="tx1"/>
                          </a:solidFill>
                          <a:latin typeface="Times New Roman" panose="02020603050405020304" pitchFamily="18" charset="0"/>
                          <a:cs typeface="Times New Roman" panose="02020603050405020304" pitchFamily="18" charset="0"/>
                        </a:rPr>
                        <a:t>Và</a:t>
                      </a:r>
                      <a:r>
                        <a:rPr lang="en-US" sz="3200" baseline="0">
                          <a:solidFill>
                            <a:schemeClr val="tx1"/>
                          </a:solidFill>
                          <a:latin typeface="Times New Roman" panose="02020603050405020304" pitchFamily="18" charset="0"/>
                          <a:cs typeface="Times New Roman" panose="02020603050405020304" pitchFamily="18" charset="0"/>
                        </a:rPr>
                        <a:t> x+ y + z = 54</a:t>
                      </a: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l"/>
                      <a:r>
                        <a:rPr lang="en-US" sz="3200">
                          <a:solidFill>
                            <a:schemeClr val="tx1"/>
                          </a:solidFill>
                          <a:latin typeface="Times New Roman" panose="02020603050405020304" pitchFamily="18" charset="0"/>
                          <a:cs typeface="Times New Roman" panose="02020603050405020304" pitchFamily="18" charset="0"/>
                        </a:rPr>
                        <a:t>và</a:t>
                      </a:r>
                      <a:r>
                        <a:rPr lang="en-US" sz="3200" baseline="0">
                          <a:solidFill>
                            <a:schemeClr val="tx1"/>
                          </a:solidFill>
                          <a:latin typeface="Times New Roman" panose="02020603050405020304" pitchFamily="18" charset="0"/>
                          <a:cs typeface="Times New Roman" panose="02020603050405020304" pitchFamily="18" charset="0"/>
                        </a:rPr>
                        <a:t> x+ y = 12</a:t>
                      </a: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4"/>
                  </a:ext>
                </a:extLst>
              </a:tr>
              <a:tr h="1550516">
                <a:tc>
                  <a:txBody>
                    <a:bodyPr/>
                    <a:lstStyle/>
                    <a:p>
                      <a:pPr marL="0" marR="0" indent="0" algn="l" defTabSz="914400" rtl="0" eaLnBrk="1" fontAlgn="auto" latinLnBrk="0" hangingPunct="1">
                        <a:lnSpc>
                          <a:spcPct val="100000"/>
                        </a:lnSpc>
                        <a:spcBef>
                          <a:spcPts val="0"/>
                        </a:spcBef>
                        <a:spcAft>
                          <a:spcPts val="0"/>
                        </a:spcAft>
                        <a:buClr>
                          <a:srgbClr val="000000"/>
                        </a:buClr>
                        <a:buSzTx/>
                        <a:buFontTx/>
                        <a:buNone/>
                        <a:tabLst/>
                        <a:defRPr/>
                      </a:pPr>
                      <a:r>
                        <a:rPr lang="en-US" sz="3200">
                          <a:solidFill>
                            <a:schemeClr val="tx1"/>
                          </a:solidFill>
                          <a:latin typeface="Times New Roman" pitchFamily="18" charset="0"/>
                          <a:cs typeface="Times New Roman" pitchFamily="18" charset="0"/>
                        </a:rPr>
                        <a:t>Theo tính chất của dãy tỉ số bằng nhau ta có: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Tx/>
                        <a:buNone/>
                        <a:tabLst/>
                        <a:defRPr/>
                      </a:pPr>
                      <a:r>
                        <a:rPr lang="en-US" sz="3200">
                          <a:solidFill>
                            <a:schemeClr val="tx1"/>
                          </a:solidFill>
                          <a:latin typeface="Times New Roman" pitchFamily="18" charset="0"/>
                          <a:cs typeface="Times New Roman" pitchFamily="18" charset="0"/>
                        </a:rPr>
                        <a:t>Theo tính chất của dãy tỉ số bằng nhau ta có: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endParaRPr lang="en-US" sz="3200" b="1">
                        <a:solidFill>
                          <a:srgbClr val="FF0000"/>
                        </a:solidFill>
                        <a:latin typeface="Times New Roman" panose="02020603050405020304" pitchFamily="18" charset="0"/>
                        <a:cs typeface="Times New Roman" panose="02020603050405020304" pitchFamily="18" charset="0"/>
                      </a:endParaRPr>
                    </a:p>
                    <a:p>
                      <a:pPr algn="ctr"/>
                      <a:r>
                        <a:rPr lang="en-US" sz="3200" b="1">
                          <a:solidFill>
                            <a:srgbClr val="FF0000"/>
                          </a:solidFill>
                          <a:latin typeface="Times New Roman" panose="02020603050405020304" pitchFamily="18" charset="0"/>
                          <a:cs typeface="Times New Roman" panose="02020603050405020304" pitchFamily="18" charset="0"/>
                        </a:rPr>
                        <a:t>2,0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5"/>
                  </a:ext>
                </a:extLst>
              </a:tr>
              <a:tr h="1615185">
                <a:tc>
                  <a:txBody>
                    <a:bodyPr/>
                    <a:lstStyle/>
                    <a:p>
                      <a:pPr marL="0" indent="0" algn="l">
                        <a:buFontTx/>
                        <a:buNone/>
                      </a:pPr>
                      <a:r>
                        <a:rPr lang="en-US" sz="3200">
                          <a:solidFill>
                            <a:schemeClr val="tx1"/>
                          </a:solidFill>
                          <a:latin typeface="Times New Roman" panose="02020603050405020304" pitchFamily="18" charset="0"/>
                          <a:cs typeface="Times New Roman" panose="02020603050405020304" pitchFamily="18" charset="0"/>
                        </a:rPr>
                        <a:t>Suy ra:                        (TMĐK)</a:t>
                      </a:r>
                    </a:p>
                    <a:p>
                      <a:pPr marL="0" indent="0" algn="l">
                        <a:buFontTx/>
                        <a:buNone/>
                      </a:pPr>
                      <a:r>
                        <a:rPr lang="en-US" sz="3200">
                          <a:solidFill>
                            <a:schemeClr val="tx1"/>
                          </a:solidFill>
                          <a:latin typeface="Times New Roman" panose="02020603050405020304" pitchFamily="18" charset="0"/>
                          <a:cs typeface="Times New Roman" panose="02020603050405020304" pitchFamily="18" charset="0"/>
                        </a:rPr>
                        <a:t>                                    (TMĐK)</a:t>
                      </a:r>
                    </a:p>
                    <a:p>
                      <a:pPr marL="0" indent="0" algn="l">
                        <a:buFontTx/>
                        <a:buNone/>
                      </a:pPr>
                      <a:r>
                        <a:rPr lang="en-US" sz="3200">
                          <a:solidFill>
                            <a:schemeClr val="tx1"/>
                          </a:solidFill>
                          <a:latin typeface="Times New Roman" panose="02020603050405020304" pitchFamily="18" charset="0"/>
                          <a:cs typeface="Times New Roman" panose="02020603050405020304" pitchFamily="18" charset="0"/>
                        </a:rPr>
                        <a:t>                                     (TMĐK)</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r>
                        <a:rPr lang="en-US" sz="3200">
                          <a:solidFill>
                            <a:srgbClr val="212529"/>
                          </a:solidFill>
                          <a:latin typeface="Times New Roman" panose="02020603050405020304" pitchFamily="18" charset="0"/>
                          <a:cs typeface="Times New Roman" panose="02020603050405020304" pitchFamily="18" charset="0"/>
                        </a:rPr>
                        <a:t>Suy ra: x = 4.2 = 8 (TMĐK)</a:t>
                      </a:r>
                    </a:p>
                    <a:p>
                      <a:r>
                        <a:rPr lang="en-US" sz="3200">
                          <a:solidFill>
                            <a:srgbClr val="212529"/>
                          </a:solidFill>
                          <a:latin typeface="Times New Roman" panose="02020603050405020304" pitchFamily="18" charset="0"/>
                          <a:cs typeface="Times New Roman" panose="02020603050405020304" pitchFamily="18" charset="0"/>
                        </a:rPr>
                        <a:t>             y = 4.1 = 4 (TMĐK)</a:t>
                      </a:r>
                    </a:p>
                    <a:p>
                      <a:r>
                        <a:rPr lang="en-US" sz="3200">
                          <a:solidFill>
                            <a:srgbClr val="212529"/>
                          </a:solidFill>
                          <a:latin typeface="Times New Roman" panose="02020603050405020304" pitchFamily="18" charset="0"/>
                          <a:cs typeface="Times New Roman" panose="020206030504050203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endParaRPr lang="en-US" sz="3200" b="1">
                        <a:solidFill>
                          <a:srgbClr val="FF0000"/>
                        </a:solidFill>
                        <a:latin typeface="Times New Roman" panose="02020603050405020304" pitchFamily="18" charset="0"/>
                        <a:cs typeface="Times New Roman" panose="02020603050405020304" pitchFamily="18" charset="0"/>
                      </a:endParaRPr>
                    </a:p>
                    <a:p>
                      <a:pPr algn="ctr"/>
                      <a:r>
                        <a:rPr lang="en-US" sz="3200" b="1">
                          <a:solidFill>
                            <a:srgbClr val="FF0000"/>
                          </a:solidFill>
                          <a:latin typeface="Times New Roman" panose="02020603050405020304" pitchFamily="18" charset="0"/>
                          <a:cs typeface="Times New Roman" panose="02020603050405020304" pitchFamily="18" charset="0"/>
                        </a:rPr>
                        <a:t>2,0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6"/>
                  </a:ext>
                </a:extLst>
              </a:tr>
              <a:tr h="1550516">
                <a:tc>
                  <a:txBody>
                    <a:bodyPr/>
                    <a:lstStyle/>
                    <a:p>
                      <a:pPr marL="0" marR="0" indent="0" algn="l" defTabSz="914400" rtl="0" eaLnBrk="1" fontAlgn="auto" latinLnBrk="0" hangingPunct="1">
                        <a:lnSpc>
                          <a:spcPct val="100000"/>
                        </a:lnSpc>
                        <a:spcBef>
                          <a:spcPts val="0"/>
                        </a:spcBef>
                        <a:spcAft>
                          <a:spcPts val="0"/>
                        </a:spcAft>
                        <a:buClr>
                          <a:srgbClr val="000000"/>
                        </a:buClr>
                        <a:buSzTx/>
                        <a:buFontTx/>
                        <a:buNone/>
                        <a:tabLst/>
                        <a:defRPr/>
                      </a:pPr>
                      <a:r>
                        <a:rPr lang="en-US" sz="3200">
                          <a:latin typeface="Times New Roman" pitchFamily="18" charset="0"/>
                          <a:cs typeface="Times New Roman" pitchFamily="18" charset="0"/>
                        </a:rPr>
                        <a:t>Vậy diện tích rừng bị chặt phá vào các năm 2010, 2015, 2020  lần lượt  là: 16 (triệu ha); 18 triệu ha); 20 (triệu ha)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r>
                        <a:rPr lang="vi-VN" sz="3200">
                          <a:latin typeface="+mj-lt"/>
                          <a:cs typeface="Times New Roman" panose="02020603050405020304" pitchFamily="18" charset="0"/>
                        </a:rPr>
                        <a:t>Vậy </a:t>
                      </a:r>
                      <a:r>
                        <a:rPr lang="vi-VN" sz="3200" b="0" i="0" kern="1200">
                          <a:solidFill>
                            <a:schemeClr val="dk1"/>
                          </a:solidFill>
                          <a:effectLst/>
                          <a:latin typeface="+mj-lt"/>
                          <a:ea typeface="+mn-ea"/>
                          <a:cs typeface="+mn-cs"/>
                        </a:rPr>
                        <a:t>khối lượng dừa và lượng đường trong </a:t>
                      </a:r>
                      <a:r>
                        <a:rPr lang="en-US" sz="3200" b="0" i="0" kern="1200">
                          <a:solidFill>
                            <a:schemeClr val="dk1"/>
                          </a:solidFill>
                          <a:effectLst/>
                          <a:latin typeface="+mj-lt"/>
                          <a:ea typeface="+mn-ea"/>
                          <a:cs typeface="+mn-cs"/>
                        </a:rPr>
                        <a:t>12</a:t>
                      </a:r>
                      <a:r>
                        <a:rPr lang="vi-VN" sz="3200" b="0" i="0" kern="1200">
                          <a:solidFill>
                            <a:schemeClr val="dk1"/>
                          </a:solidFill>
                          <a:effectLst/>
                          <a:latin typeface="+mj-lt"/>
                          <a:ea typeface="+mn-ea"/>
                          <a:cs typeface="+mn-cs"/>
                        </a:rPr>
                        <a:t> kg mứt dừa lần lượt là </a:t>
                      </a:r>
                      <a:r>
                        <a:rPr lang="en-US" sz="3200" b="0" i="0" kern="1200">
                          <a:solidFill>
                            <a:schemeClr val="dk1"/>
                          </a:solidFill>
                          <a:effectLst/>
                          <a:latin typeface="+mj-lt"/>
                          <a:ea typeface="+mn-ea"/>
                          <a:cs typeface="+mn-cs"/>
                        </a:rPr>
                        <a:t>8 (kg); 4(kg)</a:t>
                      </a:r>
                      <a:endParaRPr lang="vi-VN" sz="3200">
                        <a:solidFill>
                          <a:srgbClr val="212529"/>
                        </a:solidFill>
                        <a:latin typeface="+mj-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7"/>
                  </a:ext>
                </a:extLst>
              </a:tr>
            </a:tbl>
          </a:graphicData>
        </a:graphic>
      </p:graphicFrame>
      <p:graphicFrame>
        <p:nvGraphicFramePr>
          <p:cNvPr id="7" name="Object 6"/>
          <p:cNvGraphicFramePr>
            <a:graphicFrameLocks noChangeAspect="1"/>
          </p:cNvGraphicFramePr>
          <p:nvPr/>
        </p:nvGraphicFramePr>
        <p:xfrm>
          <a:off x="3581400" y="3140146"/>
          <a:ext cx="2142379" cy="1165153"/>
        </p:xfrm>
        <a:graphic>
          <a:graphicData uri="http://schemas.openxmlformats.org/presentationml/2006/ole">
            <mc:AlternateContent xmlns:mc="http://schemas.openxmlformats.org/markup-compatibility/2006">
              <mc:Choice xmlns:v="urn:schemas-microsoft-com:vml" Requires="v">
                <p:oleObj name="Equation" r:id="rId2" imgW="723600" imgH="393480" progId="Equation.DSMT4">
                  <p:embed/>
                </p:oleObj>
              </mc:Choice>
              <mc:Fallback>
                <p:oleObj name="Equation" r:id="rId2" imgW="723600" imgH="393480" progId="Equation.DSMT4">
                  <p:embed/>
                  <p:pic>
                    <p:nvPicPr>
                      <p:cNvPr id="0" name=""/>
                      <p:cNvPicPr/>
                      <p:nvPr/>
                    </p:nvPicPr>
                    <p:blipFill>
                      <a:blip r:embed="rId3"/>
                      <a:stretch>
                        <a:fillRect/>
                      </a:stretch>
                    </p:blipFill>
                    <p:spPr>
                      <a:xfrm>
                        <a:off x="3581400" y="3140146"/>
                        <a:ext cx="2142379" cy="1165153"/>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1664072" y="5278061"/>
          <a:ext cx="6794128" cy="1021139"/>
        </p:xfrm>
        <a:graphic>
          <a:graphicData uri="http://schemas.openxmlformats.org/presentationml/2006/ole">
            <mc:AlternateContent xmlns:mc="http://schemas.openxmlformats.org/markup-compatibility/2006">
              <mc:Choice xmlns:v="urn:schemas-microsoft-com:vml" Requires="v">
                <p:oleObj name="Equation" r:id="rId4" imgW="6675268" imgH="1002956" progId="Equation.DSMT4">
                  <p:embed/>
                </p:oleObj>
              </mc:Choice>
              <mc:Fallback>
                <p:oleObj name="Equation" r:id="rId4" imgW="6675268" imgH="1002956" progId="Equation.DSMT4">
                  <p:embed/>
                  <p:pic>
                    <p:nvPicPr>
                      <p:cNvPr id="0" name=""/>
                      <p:cNvPicPr/>
                      <p:nvPr/>
                    </p:nvPicPr>
                    <p:blipFill>
                      <a:blip r:embed="rId5"/>
                      <a:stretch>
                        <a:fillRect/>
                      </a:stretch>
                    </p:blipFill>
                    <p:spPr>
                      <a:xfrm>
                        <a:off x="1664072" y="5278061"/>
                        <a:ext cx="6794128" cy="1021139"/>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1905000" y="6431598"/>
          <a:ext cx="2101299" cy="1591893"/>
        </p:xfrm>
        <a:graphic>
          <a:graphicData uri="http://schemas.openxmlformats.org/presentationml/2006/ole">
            <mc:AlternateContent xmlns:mc="http://schemas.openxmlformats.org/markup-compatibility/2006">
              <mc:Choice xmlns:v="urn:schemas-microsoft-com:vml" Requires="v">
                <p:oleObj name="Equation" r:id="rId6" imgW="838080" imgH="634680" progId="Equation.DSMT4">
                  <p:embed/>
                </p:oleObj>
              </mc:Choice>
              <mc:Fallback>
                <p:oleObj name="Equation" r:id="rId6" imgW="838080" imgH="634680" progId="Equation.DSMT4">
                  <p:embed/>
                  <p:pic>
                    <p:nvPicPr>
                      <p:cNvPr id="0" name=""/>
                      <p:cNvPicPr/>
                      <p:nvPr/>
                    </p:nvPicPr>
                    <p:blipFill>
                      <a:blip r:embed="rId7"/>
                      <a:stretch>
                        <a:fillRect/>
                      </a:stretch>
                    </p:blipFill>
                    <p:spPr>
                      <a:xfrm>
                        <a:off x="1905000" y="6431598"/>
                        <a:ext cx="2101299" cy="1591893"/>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710404729"/>
              </p:ext>
            </p:extLst>
          </p:nvPr>
        </p:nvGraphicFramePr>
        <p:xfrm>
          <a:off x="12115800" y="3088409"/>
          <a:ext cx="1133169" cy="1064492"/>
        </p:xfrm>
        <a:graphic>
          <a:graphicData uri="http://schemas.openxmlformats.org/presentationml/2006/ole">
            <mc:AlternateContent xmlns:mc="http://schemas.openxmlformats.org/markup-compatibility/2006">
              <mc:Choice xmlns:v="urn:schemas-microsoft-com:vml" Requires="v">
                <p:oleObj name="Equation" r:id="rId8" imgW="419040" imgH="393480" progId="Equation.DSMT4">
                  <p:embed/>
                </p:oleObj>
              </mc:Choice>
              <mc:Fallback>
                <p:oleObj name="Equation" r:id="rId8" imgW="419040" imgH="393480" progId="Equation.DSMT4">
                  <p:embed/>
                  <p:pic>
                    <p:nvPicPr>
                      <p:cNvPr id="0" name=""/>
                      <p:cNvPicPr/>
                      <p:nvPr/>
                    </p:nvPicPr>
                    <p:blipFill>
                      <a:blip r:embed="rId9"/>
                      <a:stretch>
                        <a:fillRect/>
                      </a:stretch>
                    </p:blipFill>
                    <p:spPr>
                      <a:xfrm>
                        <a:off x="12115800" y="3088409"/>
                        <a:ext cx="1133169" cy="1064492"/>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859121461"/>
              </p:ext>
            </p:extLst>
          </p:nvPr>
        </p:nvGraphicFramePr>
        <p:xfrm>
          <a:off x="9698094" y="5336728"/>
          <a:ext cx="3550875" cy="967915"/>
        </p:xfrm>
        <a:graphic>
          <a:graphicData uri="http://schemas.openxmlformats.org/presentationml/2006/ole">
            <mc:AlternateContent xmlns:mc="http://schemas.openxmlformats.org/markup-compatibility/2006">
              <mc:Choice xmlns:v="urn:schemas-microsoft-com:vml" Requires="v">
                <p:oleObj name="Equation" r:id="rId10" imgW="1447560" imgH="393480" progId="Equation.DSMT4">
                  <p:embed/>
                </p:oleObj>
              </mc:Choice>
              <mc:Fallback>
                <p:oleObj name="Equation" r:id="rId10" imgW="1447560" imgH="393480" progId="Equation.DSMT4">
                  <p:embed/>
                  <p:pic>
                    <p:nvPicPr>
                      <p:cNvPr id="0" name=""/>
                      <p:cNvPicPr/>
                      <p:nvPr/>
                    </p:nvPicPr>
                    <p:blipFill>
                      <a:blip r:embed="rId11"/>
                      <a:stretch>
                        <a:fillRect/>
                      </a:stretch>
                    </p:blipFill>
                    <p:spPr>
                      <a:xfrm>
                        <a:off x="9698094" y="5336728"/>
                        <a:ext cx="3550875" cy="967915"/>
                      </a:xfrm>
                      <a:prstGeom prst="rect">
                        <a:avLst/>
                      </a:prstGeom>
                    </p:spPr>
                  </p:pic>
                </p:oleObj>
              </mc:Fallback>
            </mc:AlternateContent>
          </a:graphicData>
        </a:graphic>
      </p:graphicFrame>
    </p:spTree>
    <p:extLst>
      <p:ext uri="{BB962C8B-B14F-4D97-AF65-F5344CB8AC3E}">
        <p14:creationId xmlns:p14="http://schemas.microsoft.com/office/powerpoint/2010/main" val="15605147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80999" y="763641"/>
          <a:ext cx="17526001" cy="9287139"/>
        </p:xfrm>
        <a:graphic>
          <a:graphicData uri="http://schemas.openxmlformats.org/drawingml/2006/table">
            <a:tbl>
              <a:tblPr firstRow="1" bandRow="1">
                <a:effectLst>
                  <a:outerShdw blurRad="381000" dist="304800" dir="5400000" sx="73000" sy="73000" algn="ctr" rotWithShape="0">
                    <a:srgbClr val="05015F"/>
                  </a:outerShdw>
                </a:effectLst>
                <a:tableStyleId>{5C22544A-7EE6-4342-B048-85BDC9FD1C3A}</a:tableStyleId>
              </a:tblPr>
              <a:tblGrid>
                <a:gridCol w="8534401">
                  <a:extLst>
                    <a:ext uri="{9D8B030D-6E8A-4147-A177-3AD203B41FA5}">
                      <a16:colId xmlns:a16="http://schemas.microsoft.com/office/drawing/2014/main" val="20000"/>
                    </a:ext>
                  </a:extLst>
                </a:gridCol>
                <a:gridCol w="7581697">
                  <a:extLst>
                    <a:ext uri="{9D8B030D-6E8A-4147-A177-3AD203B41FA5}">
                      <a16:colId xmlns:a16="http://schemas.microsoft.com/office/drawing/2014/main" val="20001"/>
                    </a:ext>
                  </a:extLst>
                </a:gridCol>
                <a:gridCol w="1409903">
                  <a:extLst>
                    <a:ext uri="{9D8B030D-6E8A-4147-A177-3AD203B41FA5}">
                      <a16:colId xmlns:a16="http://schemas.microsoft.com/office/drawing/2014/main" val="20002"/>
                    </a:ext>
                  </a:extLst>
                </a:gridCol>
              </a:tblGrid>
              <a:tr h="620216">
                <a:tc>
                  <a:txBody>
                    <a:bodyPr/>
                    <a:lstStyle/>
                    <a:p>
                      <a:pPr algn="ctr"/>
                      <a:r>
                        <a:rPr lang="en-US" sz="3200">
                          <a:solidFill>
                            <a:srgbClr val="FF0000"/>
                          </a:solidFill>
                          <a:latin typeface="Times New Roman" panose="02020603050405020304" pitchFamily="18" charset="0"/>
                          <a:cs typeface="Times New Roman" panose="02020603050405020304" pitchFamily="18" charset="0"/>
                        </a:rPr>
                        <a:t>CHỦ</a:t>
                      </a:r>
                      <a:r>
                        <a:rPr lang="en-US" sz="3200" baseline="0">
                          <a:solidFill>
                            <a:srgbClr val="FF0000"/>
                          </a:solidFill>
                          <a:latin typeface="Times New Roman" panose="02020603050405020304" pitchFamily="18" charset="0"/>
                          <a:cs typeface="Times New Roman" panose="02020603050405020304" pitchFamily="18" charset="0"/>
                        </a:rPr>
                        <a:t> ĐỀ</a:t>
                      </a:r>
                      <a:r>
                        <a:rPr lang="en-US" sz="3200">
                          <a:solidFill>
                            <a:srgbClr val="FF0000"/>
                          </a:solidFill>
                          <a:latin typeface="Times New Roman" panose="02020603050405020304" pitchFamily="18" charset="0"/>
                          <a:cs typeface="Times New Roman" panose="02020603050405020304" pitchFamily="18" charset="0"/>
                        </a:rPr>
                        <a:t>:</a:t>
                      </a:r>
                      <a:r>
                        <a:rPr lang="en-US" sz="3200" baseline="0">
                          <a:solidFill>
                            <a:srgbClr val="FF0000"/>
                          </a:solidFill>
                          <a:latin typeface="Times New Roman" panose="02020603050405020304" pitchFamily="18" charset="0"/>
                          <a:cs typeface="Times New Roman" panose="02020603050405020304" pitchFamily="18" charset="0"/>
                        </a:rPr>
                        <a:t> HÌNH HỌC</a:t>
                      </a:r>
                      <a:endParaRPr lang="en-US" sz="3200">
                        <a:solidFill>
                          <a:srgbClr val="FF0000"/>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a:solidFill>
                            <a:srgbClr val="FF0000"/>
                          </a:solidFill>
                          <a:latin typeface="Times New Roman" panose="02020603050405020304" pitchFamily="18" charset="0"/>
                          <a:cs typeface="Times New Roman" panose="02020603050405020304" pitchFamily="18" charset="0"/>
                        </a:rPr>
                        <a:t>CHỦ</a:t>
                      </a:r>
                      <a:r>
                        <a:rPr lang="en-US" sz="3200" baseline="0">
                          <a:solidFill>
                            <a:srgbClr val="FF0000"/>
                          </a:solidFill>
                          <a:latin typeface="Times New Roman" panose="02020603050405020304" pitchFamily="18" charset="0"/>
                          <a:cs typeface="Times New Roman" panose="02020603050405020304" pitchFamily="18" charset="0"/>
                        </a:rPr>
                        <a:t> ĐỀ</a:t>
                      </a:r>
                      <a:r>
                        <a:rPr lang="en-US" sz="3200">
                          <a:solidFill>
                            <a:srgbClr val="FF0000"/>
                          </a:solidFill>
                          <a:latin typeface="Times New Roman" panose="02020603050405020304" pitchFamily="18" charset="0"/>
                          <a:cs typeface="Times New Roman" panose="02020603050405020304" pitchFamily="18" charset="0"/>
                        </a:rPr>
                        <a:t>:</a:t>
                      </a:r>
                      <a:r>
                        <a:rPr lang="en-US" sz="3200" baseline="0">
                          <a:solidFill>
                            <a:srgbClr val="FF0000"/>
                          </a:solidFill>
                          <a:latin typeface="Times New Roman" panose="02020603050405020304" pitchFamily="18" charset="0"/>
                          <a:cs typeface="Times New Roman" panose="02020603050405020304" pitchFamily="18" charset="0"/>
                        </a:rPr>
                        <a:t> GIAO THÔNG</a:t>
                      </a:r>
                      <a:endParaRPr lang="en-US" sz="320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a:solidFill>
                            <a:srgbClr val="FF0000"/>
                          </a:solidFill>
                          <a:latin typeface="Times New Roman" panose="02020603050405020304" pitchFamily="18" charset="0"/>
                          <a:cs typeface="Times New Roman" panose="02020603050405020304" pitchFamily="18" charset="0"/>
                        </a:rPr>
                        <a:t>ĐIỂM</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0"/>
                  </a:ext>
                </a:extLst>
              </a:tr>
              <a:tr h="115183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3200">
                          <a:solidFill>
                            <a:srgbClr val="212529"/>
                          </a:solidFill>
                          <a:latin typeface="Times New Roman" panose="02020603050405020304" pitchFamily="18" charset="0"/>
                          <a:cs typeface="Times New Roman" panose="02020603050405020304" pitchFamily="18" charset="0"/>
                        </a:rPr>
                        <a:t>Gọi độ dài các cạnh của tam giác lần lượt là </a:t>
                      </a:r>
                      <a:r>
                        <a:rPr lang="en-US" sz="3200">
                          <a:solidFill>
                            <a:srgbClr val="212529"/>
                          </a:solidFill>
                          <a:latin typeface="Times New Roman" panose="02020603050405020304" pitchFamily="18" charset="0"/>
                          <a:cs typeface="Times New Roman" panose="02020603050405020304" pitchFamily="18" charset="0"/>
                        </a:rPr>
                        <a:t>x, y</a:t>
                      </a:r>
                      <a:r>
                        <a:rPr lang="vi-VN" sz="3200">
                          <a:solidFill>
                            <a:srgbClr val="212529"/>
                          </a:solidFill>
                          <a:latin typeface="Times New Roman" panose="02020603050405020304" pitchFamily="18" charset="0"/>
                          <a:cs typeface="Times New Roman" panose="02020603050405020304" pitchFamily="18" charset="0"/>
                        </a:rPr>
                        <a:t>, </a:t>
                      </a:r>
                      <a:r>
                        <a:rPr lang="en-US" sz="3200">
                          <a:solidFill>
                            <a:srgbClr val="212529"/>
                          </a:solidFill>
                          <a:latin typeface="Times New Roman" panose="02020603050405020304" pitchFamily="18" charset="0"/>
                          <a:cs typeface="Times New Roman" panose="02020603050405020304" pitchFamily="18" charset="0"/>
                        </a:rPr>
                        <a:t>z</a:t>
                      </a:r>
                      <a:r>
                        <a:rPr lang="vi-VN" sz="3200">
                          <a:solidFill>
                            <a:srgbClr val="212529"/>
                          </a:solidFill>
                          <a:latin typeface="Times New Roman" panose="02020603050405020304" pitchFamily="18" charset="0"/>
                          <a:cs typeface="Times New Roman" panose="02020603050405020304" pitchFamily="18" charset="0"/>
                        </a:rPr>
                        <a:t> (cm</a:t>
                      </a:r>
                      <a:r>
                        <a:rPr lang="en-US" sz="3200">
                          <a:solidFill>
                            <a:srgbClr val="212529"/>
                          </a:solidFill>
                          <a:latin typeface="Times New Roman" panose="02020603050405020304" pitchFamily="18" charset="0"/>
                          <a:cs typeface="Times New Roman" panose="02020603050405020304" pitchFamily="18" charset="0"/>
                        </a:rPr>
                        <a:t>)</a:t>
                      </a: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i="0" u="none" strike="noStrike" cap="none" normalizeH="0" baseline="0">
                          <a:ln>
                            <a:noFill/>
                          </a:ln>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Số</a:t>
                      </a:r>
                      <a:r>
                        <a:rPr kumimoji="0" lang="en-US" sz="3200" i="0" u="none" strike="noStrike" cap="none" normalizeH="0">
                          <a:ln>
                            <a:noFill/>
                          </a:ln>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vụ tai nạn giao thông ở nước ta năm 2015; 2017;2019 lần lượt là</a:t>
                      </a:r>
                      <a:r>
                        <a:rPr kumimoji="0" lang="en-US" sz="3200" i="0" u="none" strike="noStrike" cap="none" normalizeH="0" baseline="0">
                          <a:ln>
                            <a:noFill/>
                          </a:ln>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x, y, z (vụ)</a:t>
                      </a: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2,0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1"/>
                  </a:ext>
                </a:extLst>
              </a:tr>
              <a:tr h="620216">
                <a:tc>
                  <a:txBody>
                    <a:bodyPr/>
                    <a:lstStyle/>
                    <a:p>
                      <a:r>
                        <a:rPr lang="en-US" sz="3200">
                          <a:solidFill>
                            <a:srgbClr val="212529"/>
                          </a:solidFill>
                          <a:latin typeface="Times New Roman" panose="02020603050405020304" pitchFamily="18" charset="0"/>
                          <a:cs typeface="Times New Roman" panose="02020603050405020304" pitchFamily="18" charset="0"/>
                        </a:rPr>
                        <a:t>(Điều</a:t>
                      </a:r>
                      <a:r>
                        <a:rPr lang="en-US" sz="3200" baseline="0">
                          <a:solidFill>
                            <a:srgbClr val="212529"/>
                          </a:solidFill>
                          <a:latin typeface="Times New Roman" panose="02020603050405020304" pitchFamily="18" charset="0"/>
                          <a:cs typeface="Times New Roman" panose="02020603050405020304" pitchFamily="18" charset="0"/>
                        </a:rPr>
                        <a:t> kiện</a:t>
                      </a:r>
                      <a:r>
                        <a:rPr lang="vi-VN" sz="3200">
                          <a:solidFill>
                            <a:srgbClr val="212529"/>
                          </a:solidFill>
                          <a:latin typeface="Times New Roman" panose="02020603050405020304" pitchFamily="18" charset="0"/>
                          <a:cs typeface="Times New Roman" panose="02020603050405020304" pitchFamily="18" charset="0"/>
                        </a:rPr>
                        <a:t> 0 &lt; </a:t>
                      </a:r>
                      <a:r>
                        <a:rPr lang="en-US" sz="3200">
                          <a:solidFill>
                            <a:srgbClr val="212529"/>
                          </a:solidFill>
                          <a:latin typeface="Times New Roman" panose="02020603050405020304" pitchFamily="18" charset="0"/>
                          <a:cs typeface="Times New Roman" panose="02020603050405020304" pitchFamily="18" charset="0"/>
                        </a:rPr>
                        <a:t>x, y, z</a:t>
                      </a:r>
                      <a:r>
                        <a:rPr lang="vi-VN" sz="3200">
                          <a:solidFill>
                            <a:srgbClr val="212529"/>
                          </a:solidFill>
                          <a:latin typeface="Times New Roman" panose="02020603050405020304" pitchFamily="18" charset="0"/>
                          <a:cs typeface="Times New Roman" panose="02020603050405020304" pitchFamily="18" charset="0"/>
                        </a:rPr>
                        <a:t>&lt; 40,5).</a:t>
                      </a:r>
                      <a:endParaRPr lang="en-US" sz="3200">
                        <a:solidFill>
                          <a:srgbClr val="212529"/>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a:solidFill>
                            <a:schemeClr val="tx1"/>
                          </a:solidFill>
                          <a:latin typeface="Times New Roman" pitchFamily="18" charset="0"/>
                          <a:cs typeface="Times New Roman" pitchFamily="18" charset="0"/>
                        </a:rPr>
                        <a:t>(Điều</a:t>
                      </a:r>
                      <a:r>
                        <a:rPr lang="en-US" sz="3200" baseline="0">
                          <a:solidFill>
                            <a:schemeClr val="tx1"/>
                          </a:solidFill>
                          <a:latin typeface="Times New Roman" pitchFamily="18" charset="0"/>
                          <a:cs typeface="Times New Roman" pitchFamily="18" charset="0"/>
                        </a:rPr>
                        <a:t> kiện x, y, z            )</a:t>
                      </a:r>
                      <a:endParaRPr lang="en-US" sz="320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2"/>
                  </a:ext>
                </a:extLst>
              </a:tr>
              <a:tr h="1060880">
                <a:tc>
                  <a:txBody>
                    <a:bodyPr/>
                    <a:lstStyle/>
                    <a:p>
                      <a:pPr algn="l"/>
                      <a:r>
                        <a:rPr lang="en-US" sz="3200">
                          <a:solidFill>
                            <a:schemeClr val="tx1"/>
                          </a:solidFill>
                          <a:latin typeface="Times New Roman" panose="02020603050405020304" pitchFamily="18" charset="0"/>
                          <a:cs typeface="Times New Roman" panose="02020603050405020304" pitchFamily="18" charset="0"/>
                        </a:rPr>
                        <a:t>Theo đề</a:t>
                      </a:r>
                      <a:r>
                        <a:rPr lang="en-US" sz="3200" baseline="0">
                          <a:solidFill>
                            <a:schemeClr val="tx1"/>
                          </a:solidFill>
                          <a:latin typeface="Times New Roman" panose="02020603050405020304" pitchFamily="18" charset="0"/>
                          <a:cs typeface="Times New Roman" panose="02020603050405020304" pitchFamily="18" charset="0"/>
                        </a:rPr>
                        <a:t> bài ta có: </a:t>
                      </a: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l"/>
                      <a:r>
                        <a:rPr lang="en-US" sz="3200">
                          <a:solidFill>
                            <a:schemeClr val="tx1"/>
                          </a:solidFill>
                          <a:latin typeface="Times New Roman" panose="02020603050405020304" pitchFamily="18" charset="0"/>
                          <a:cs typeface="Times New Roman" panose="02020603050405020304" pitchFamily="18" charset="0"/>
                        </a:rPr>
                        <a:t>Theo đề</a:t>
                      </a:r>
                      <a:r>
                        <a:rPr lang="en-US" sz="3200" baseline="0">
                          <a:solidFill>
                            <a:schemeClr val="tx1"/>
                          </a:solidFill>
                          <a:latin typeface="Times New Roman" panose="02020603050405020304" pitchFamily="18" charset="0"/>
                          <a:cs typeface="Times New Roman" panose="02020603050405020304" pitchFamily="18" charset="0"/>
                        </a:rPr>
                        <a:t> bài ta có:</a:t>
                      </a:r>
                    </a:p>
                    <a:p>
                      <a:pPr algn="l"/>
                      <a:r>
                        <a:rPr lang="en-US" sz="3200" baseline="0">
                          <a:solidFill>
                            <a:schemeClr val="tx1"/>
                          </a:solidFill>
                          <a:latin typeface="Times New Roman" panose="02020603050405020304" pitchFamily="18" charset="0"/>
                          <a:cs typeface="Times New Roman" panose="02020603050405020304" pitchFamily="18" charset="0"/>
                        </a:rPr>
                        <a:t>               ;             suy ra </a:t>
                      </a:r>
                    </a:p>
                    <a:p>
                      <a:pPr algn="l"/>
                      <a:r>
                        <a:rPr lang="en-US" sz="3200">
                          <a:solidFill>
                            <a:schemeClr val="tx1"/>
                          </a:solidFill>
                          <a:latin typeface="Times New Roman" panose="02020603050405020304" pitchFamily="18" charset="0"/>
                          <a:cs typeface="Times New Roman" panose="020206030504050203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3"/>
                  </a:ext>
                </a:extLst>
              </a:tr>
              <a:tr h="620216">
                <a:tc>
                  <a:txBody>
                    <a:bodyPr/>
                    <a:lstStyle/>
                    <a:p>
                      <a:pPr algn="l"/>
                      <a:r>
                        <a:rPr lang="en-US" sz="3200">
                          <a:solidFill>
                            <a:schemeClr val="tx1"/>
                          </a:solidFill>
                          <a:latin typeface="Times New Roman" panose="02020603050405020304" pitchFamily="18" charset="0"/>
                          <a:cs typeface="Times New Roman" panose="02020603050405020304" pitchFamily="18" charset="0"/>
                        </a:rPr>
                        <a:t>và</a:t>
                      </a:r>
                      <a:r>
                        <a:rPr lang="en-US" sz="3200" baseline="0">
                          <a:solidFill>
                            <a:schemeClr val="tx1"/>
                          </a:solidFill>
                          <a:latin typeface="Times New Roman" panose="02020603050405020304" pitchFamily="18" charset="0"/>
                          <a:cs typeface="Times New Roman" panose="02020603050405020304" pitchFamily="18" charset="0"/>
                        </a:rPr>
                        <a:t> x+ y + z = 40,5</a:t>
                      </a: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l"/>
                      <a:r>
                        <a:rPr lang="en-US" sz="3200">
                          <a:solidFill>
                            <a:schemeClr val="tx1"/>
                          </a:solidFill>
                          <a:latin typeface="Times New Roman" panose="02020603050405020304" pitchFamily="18" charset="0"/>
                          <a:cs typeface="Times New Roman" panose="02020603050405020304" pitchFamily="18" charset="0"/>
                        </a:rPr>
                        <a:t>Và</a:t>
                      </a:r>
                      <a:r>
                        <a:rPr lang="en-US" sz="3200" baseline="0">
                          <a:solidFill>
                            <a:schemeClr val="tx1"/>
                          </a:solidFill>
                          <a:latin typeface="Times New Roman" panose="02020603050405020304" pitchFamily="18" charset="0"/>
                          <a:cs typeface="Times New Roman" panose="02020603050405020304" pitchFamily="18" charset="0"/>
                        </a:rPr>
                        <a:t>  x + y + z = 23100</a:t>
                      </a: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4"/>
                  </a:ext>
                </a:extLst>
              </a:tr>
              <a:tr h="1550516">
                <a:tc>
                  <a:txBody>
                    <a:bodyPr/>
                    <a:lstStyle/>
                    <a:p>
                      <a:pPr marL="0" marR="0" indent="0" algn="l" defTabSz="914400" rtl="0" eaLnBrk="1" fontAlgn="auto" latinLnBrk="0" hangingPunct="1">
                        <a:lnSpc>
                          <a:spcPct val="100000"/>
                        </a:lnSpc>
                        <a:spcBef>
                          <a:spcPts val="0"/>
                        </a:spcBef>
                        <a:spcAft>
                          <a:spcPts val="0"/>
                        </a:spcAft>
                        <a:buClr>
                          <a:srgbClr val="000000"/>
                        </a:buClr>
                        <a:buSzTx/>
                        <a:buFontTx/>
                        <a:buNone/>
                        <a:tabLst/>
                        <a:defRPr/>
                      </a:pPr>
                      <a:r>
                        <a:rPr lang="en-US" sz="3200">
                          <a:solidFill>
                            <a:schemeClr val="tx1"/>
                          </a:solidFill>
                          <a:latin typeface="Times New Roman" pitchFamily="18" charset="0"/>
                          <a:cs typeface="Times New Roman" pitchFamily="18" charset="0"/>
                        </a:rPr>
                        <a:t>Theo tính chất của dãy tỉ số bằng nhau ta có: </a:t>
                      </a:r>
                    </a:p>
                    <a:p>
                      <a:pPr marL="0" indent="0" algn="l">
                        <a:buFontTx/>
                        <a:buNone/>
                      </a:pP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Tx/>
                        <a:buNone/>
                        <a:tabLst/>
                        <a:defRPr/>
                      </a:pPr>
                      <a:r>
                        <a:rPr lang="en-US" sz="3200">
                          <a:solidFill>
                            <a:schemeClr val="tx1"/>
                          </a:solidFill>
                          <a:latin typeface="Times New Roman" pitchFamily="18" charset="0"/>
                          <a:cs typeface="Times New Roman" pitchFamily="18" charset="0"/>
                        </a:rPr>
                        <a:t>Theo tính chất của dãy tỉ số bằng nhau ta có: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endParaRPr lang="en-US" sz="3200" b="1">
                        <a:solidFill>
                          <a:srgbClr val="FF0000"/>
                        </a:solidFill>
                        <a:latin typeface="Times New Roman" panose="02020603050405020304" pitchFamily="18" charset="0"/>
                        <a:cs typeface="Times New Roman" panose="02020603050405020304" pitchFamily="18" charset="0"/>
                      </a:endParaRPr>
                    </a:p>
                    <a:p>
                      <a:pPr algn="ctr"/>
                      <a:r>
                        <a:rPr lang="en-US" sz="3200" b="1">
                          <a:solidFill>
                            <a:srgbClr val="FF0000"/>
                          </a:solidFill>
                          <a:latin typeface="Times New Roman" panose="02020603050405020304" pitchFamily="18" charset="0"/>
                          <a:cs typeface="Times New Roman" panose="02020603050405020304" pitchFamily="18" charset="0"/>
                        </a:rPr>
                        <a:t>2,0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5"/>
                  </a:ext>
                </a:extLst>
              </a:tr>
              <a:tr h="1615185">
                <a:tc>
                  <a:txBody>
                    <a:bodyPr/>
                    <a:lstStyle/>
                    <a:p>
                      <a:r>
                        <a:rPr lang="en-US" sz="3200">
                          <a:solidFill>
                            <a:srgbClr val="212529"/>
                          </a:solidFill>
                          <a:latin typeface="Times New Roman" panose="02020603050405020304" pitchFamily="18" charset="0"/>
                          <a:cs typeface="Times New Roman" panose="02020603050405020304" pitchFamily="18" charset="0"/>
                        </a:rPr>
                        <a:t>Suy ra: x = 2,7.3 = 8,1 (TMĐK)</a:t>
                      </a:r>
                    </a:p>
                    <a:p>
                      <a:r>
                        <a:rPr lang="en-US" sz="3200">
                          <a:solidFill>
                            <a:srgbClr val="212529"/>
                          </a:solidFill>
                          <a:latin typeface="Times New Roman" panose="02020603050405020304" pitchFamily="18" charset="0"/>
                          <a:cs typeface="Times New Roman" panose="02020603050405020304" pitchFamily="18" charset="0"/>
                        </a:rPr>
                        <a:t>             y = 2,7.5 = 13,5 (TMĐK)</a:t>
                      </a:r>
                    </a:p>
                    <a:p>
                      <a:r>
                        <a:rPr lang="en-US" sz="3200">
                          <a:solidFill>
                            <a:srgbClr val="212529"/>
                          </a:solidFill>
                          <a:latin typeface="Times New Roman" panose="02020603050405020304" pitchFamily="18" charset="0"/>
                          <a:cs typeface="Times New Roman" panose="02020603050405020304" pitchFamily="18" charset="0"/>
                        </a:rPr>
                        <a:t>             z = 2,7.7 = 18,9 (TMĐK)</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marL="0" indent="0" algn="l">
                        <a:buFontTx/>
                        <a:buNone/>
                      </a:pPr>
                      <a:r>
                        <a:rPr lang="en-US" sz="3200">
                          <a:solidFill>
                            <a:schemeClr val="tx1"/>
                          </a:solidFill>
                          <a:latin typeface="Times New Roman" panose="02020603050405020304" pitchFamily="18" charset="0"/>
                          <a:cs typeface="Times New Roman" panose="02020603050405020304" pitchFamily="18" charset="0"/>
                        </a:rPr>
                        <a:t>Suy ra:                                 (TMĐK)</a:t>
                      </a:r>
                    </a:p>
                    <a:p>
                      <a:pPr marL="0" indent="0" algn="l">
                        <a:buFontTx/>
                        <a:buNone/>
                      </a:pPr>
                      <a:r>
                        <a:rPr lang="en-US" sz="3200" baseline="0">
                          <a:solidFill>
                            <a:schemeClr val="tx1"/>
                          </a:solidFill>
                          <a:latin typeface="Times New Roman" panose="02020603050405020304" pitchFamily="18" charset="0"/>
                          <a:cs typeface="Times New Roman" panose="02020603050405020304" pitchFamily="18" charset="0"/>
                        </a:rPr>
                        <a:t>                                             (TMĐK)</a:t>
                      </a:r>
                    </a:p>
                    <a:p>
                      <a:pPr marL="0" indent="0" algn="l">
                        <a:buFontTx/>
                        <a:buNone/>
                      </a:pPr>
                      <a:r>
                        <a:rPr lang="en-US" sz="3200" baseline="0">
                          <a:solidFill>
                            <a:schemeClr val="tx1"/>
                          </a:solidFill>
                          <a:latin typeface="Times New Roman" panose="02020603050405020304" pitchFamily="18" charset="0"/>
                          <a:cs typeface="Times New Roman" panose="02020603050405020304" pitchFamily="18" charset="0"/>
                        </a:rPr>
                        <a:t>                                              (TMĐK)</a:t>
                      </a: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endParaRPr lang="en-US" sz="3200" b="1">
                        <a:solidFill>
                          <a:srgbClr val="FF0000"/>
                        </a:solidFill>
                        <a:latin typeface="Times New Roman" panose="02020603050405020304" pitchFamily="18" charset="0"/>
                        <a:cs typeface="Times New Roman" panose="02020603050405020304" pitchFamily="18" charset="0"/>
                      </a:endParaRPr>
                    </a:p>
                    <a:p>
                      <a:pPr algn="ctr"/>
                      <a:r>
                        <a:rPr lang="en-US" sz="3200" b="1">
                          <a:solidFill>
                            <a:srgbClr val="FF0000"/>
                          </a:solidFill>
                          <a:latin typeface="Times New Roman" panose="02020603050405020304" pitchFamily="18" charset="0"/>
                          <a:cs typeface="Times New Roman" panose="02020603050405020304" pitchFamily="18" charset="0"/>
                        </a:rPr>
                        <a:t>2,0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6"/>
                  </a:ext>
                </a:extLst>
              </a:tr>
              <a:tr h="1550516">
                <a:tc>
                  <a:txBody>
                    <a:bodyPr/>
                    <a:lstStyle/>
                    <a:p>
                      <a:r>
                        <a:rPr lang="vi-VN" sz="3200">
                          <a:latin typeface="Times New Roman" panose="02020603050405020304" pitchFamily="18" charset="0"/>
                          <a:cs typeface="Times New Roman" panose="02020603050405020304" pitchFamily="18" charset="0"/>
                        </a:rPr>
                        <a:t>Vậy độ dài ba cạnh của tam giác lần lượt là 8,1 cm; 13,5 cm; 18,9 cm.</a:t>
                      </a:r>
                      <a:endParaRPr lang="vi-VN" sz="3200">
                        <a:solidFill>
                          <a:srgbClr val="212529"/>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3200" i="0" u="none" strike="noStrike" cap="none" normalizeH="0" baseline="0">
                          <a:ln>
                            <a:noFill/>
                          </a:ln>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Số</a:t>
                      </a:r>
                      <a:r>
                        <a:rPr kumimoji="0" lang="en-US" sz="3200" i="0" u="none" strike="noStrike" cap="none" normalizeH="0">
                          <a:ln>
                            <a:noFill/>
                          </a:ln>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vụ tai nạn giao thông ở nước ta năm 2015; 2017;2019 lần lượt là</a:t>
                      </a:r>
                      <a:r>
                        <a:rPr kumimoji="0" lang="en-US" sz="3200" i="0" u="none" strike="noStrike" cap="none" normalizeH="0" baseline="0">
                          <a:ln>
                            <a:noFill/>
                          </a:ln>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4200(vụ); 8400 (vụ);10500 (vụ)</a:t>
                      </a:r>
                      <a:endParaRPr lang="en-US" sz="320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7"/>
                  </a:ext>
                </a:extLst>
              </a:tr>
            </a:tbl>
          </a:graphicData>
        </a:graphic>
      </p:graphicFrame>
      <p:sp>
        <p:nvSpPr>
          <p:cNvPr id="5" name="TextBox 4"/>
          <p:cNvSpPr txBox="1"/>
          <p:nvPr/>
        </p:nvSpPr>
        <p:spPr>
          <a:xfrm>
            <a:off x="7010400" y="90407"/>
            <a:ext cx="4800600" cy="646331"/>
          </a:xfrm>
          <a:prstGeom prst="rect">
            <a:avLst/>
          </a:prstGeom>
          <a:solidFill>
            <a:srgbClr val="FFFF00"/>
          </a:solidFill>
        </p:spPr>
        <p:txBody>
          <a:bodyPr wrap="square" rtlCol="0">
            <a:spAutoFit/>
          </a:bodyPr>
          <a:lstStyle/>
          <a:p>
            <a:pPr algn="ctr"/>
            <a:r>
              <a:rPr lang="en-US" sz="3600" b="1">
                <a:solidFill>
                  <a:srgbClr val="FF0000"/>
                </a:solidFill>
              </a:rPr>
              <a:t>HƯỚNG DẪN CHẤM</a:t>
            </a:r>
          </a:p>
        </p:txBody>
      </p:sp>
      <p:pic>
        <p:nvPicPr>
          <p:cNvPr id="6" name="3 ph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896945" y="-27214"/>
            <a:ext cx="1358397" cy="763952"/>
          </a:xfrm>
          <a:prstGeom prst="rect">
            <a:avLst/>
          </a:prstGeom>
        </p:spPr>
      </p:pic>
      <p:graphicFrame>
        <p:nvGraphicFramePr>
          <p:cNvPr id="8" name="Object 7"/>
          <p:cNvGraphicFramePr>
            <a:graphicFrameLocks noChangeAspect="1"/>
          </p:cNvGraphicFramePr>
          <p:nvPr>
            <p:extLst>
              <p:ext uri="{D42A27DB-BD31-4B8C-83A1-F6EECF244321}">
                <p14:modId xmlns:p14="http://schemas.microsoft.com/office/powerpoint/2010/main" val="2982609593"/>
              </p:ext>
            </p:extLst>
          </p:nvPr>
        </p:nvGraphicFramePr>
        <p:xfrm>
          <a:off x="12039600" y="2502807"/>
          <a:ext cx="958616" cy="588736"/>
        </p:xfrm>
        <a:graphic>
          <a:graphicData uri="http://schemas.openxmlformats.org/presentationml/2006/ole">
            <mc:AlternateContent xmlns:mc="http://schemas.openxmlformats.org/markup-compatibility/2006">
              <mc:Choice xmlns:v="urn:schemas-microsoft-com:vml" Requires="v">
                <p:oleObj name="Equation" r:id="rId5" imgW="330120" imgH="203040" progId="Equation.DSMT4">
                  <p:embed/>
                </p:oleObj>
              </mc:Choice>
              <mc:Fallback>
                <p:oleObj name="Equation" r:id="rId5" imgW="330120" imgH="203040" progId="Equation.DSMT4">
                  <p:embed/>
                  <p:pic>
                    <p:nvPicPr>
                      <p:cNvPr id="0" name=""/>
                      <p:cNvPicPr/>
                      <p:nvPr/>
                    </p:nvPicPr>
                    <p:blipFill>
                      <a:blip r:embed="rId6"/>
                      <a:stretch>
                        <a:fillRect/>
                      </a:stretch>
                    </p:blipFill>
                    <p:spPr>
                      <a:xfrm>
                        <a:off x="12039600" y="2502807"/>
                        <a:ext cx="958616" cy="588736"/>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3581400" y="3086100"/>
          <a:ext cx="2284413" cy="1336675"/>
        </p:xfrm>
        <a:graphic>
          <a:graphicData uri="http://schemas.openxmlformats.org/presentationml/2006/ole">
            <mc:AlternateContent xmlns:mc="http://schemas.openxmlformats.org/markup-compatibility/2006">
              <mc:Choice xmlns:v="urn:schemas-microsoft-com:vml" Requires="v">
                <p:oleObj name="Equation" r:id="rId7" imgW="2284582" imgH="1336433" progId="Equation.DSMT4">
                  <p:embed/>
                </p:oleObj>
              </mc:Choice>
              <mc:Fallback>
                <p:oleObj name="Equation" r:id="rId7" imgW="2284582" imgH="1336433" progId="Equation.DSMT4">
                  <p:embed/>
                  <p:pic>
                    <p:nvPicPr>
                      <p:cNvPr id="0" name=""/>
                      <p:cNvPicPr/>
                      <p:nvPr/>
                    </p:nvPicPr>
                    <p:blipFill>
                      <a:blip r:embed="rId8"/>
                      <a:stretch>
                        <a:fillRect/>
                      </a:stretch>
                    </p:blipFill>
                    <p:spPr>
                      <a:xfrm>
                        <a:off x="3581400" y="3086100"/>
                        <a:ext cx="2284413" cy="1336675"/>
                      </a:xfrm>
                      <a:prstGeom prst="rect">
                        <a:avLst/>
                      </a:prstGeom>
                    </p:spPr>
                  </p:pic>
                </p:oleObj>
              </mc:Fallback>
            </mc:AlternateContent>
          </a:graphicData>
        </a:graphic>
      </p:graphicFrame>
      <p:graphicFrame>
        <p:nvGraphicFramePr>
          <p:cNvPr id="13" name="Object 12"/>
          <p:cNvGraphicFramePr>
            <a:graphicFrameLocks noChangeAspect="1"/>
          </p:cNvGraphicFramePr>
          <p:nvPr/>
        </p:nvGraphicFramePr>
        <p:xfrm>
          <a:off x="1524001" y="5737955"/>
          <a:ext cx="6324599" cy="1152027"/>
        </p:xfrm>
        <a:graphic>
          <a:graphicData uri="http://schemas.openxmlformats.org/presentationml/2006/ole">
            <mc:AlternateContent xmlns:mc="http://schemas.openxmlformats.org/markup-compatibility/2006">
              <mc:Choice xmlns:v="urn:schemas-microsoft-com:vml" Requires="v">
                <p:oleObj name="Equation" r:id="rId9" imgW="6955578" imgH="1266493" progId="Equation.DSMT4">
                  <p:embed/>
                </p:oleObj>
              </mc:Choice>
              <mc:Fallback>
                <p:oleObj name="Equation" r:id="rId9" imgW="6955578" imgH="1266493" progId="Equation.DSMT4">
                  <p:embed/>
                  <p:pic>
                    <p:nvPicPr>
                      <p:cNvPr id="0" name=""/>
                      <p:cNvPicPr/>
                      <p:nvPr/>
                    </p:nvPicPr>
                    <p:blipFill>
                      <a:blip r:embed="rId10"/>
                      <a:stretch>
                        <a:fillRect/>
                      </a:stretch>
                    </p:blipFill>
                    <p:spPr>
                      <a:xfrm>
                        <a:off x="1524001" y="5737955"/>
                        <a:ext cx="6324599" cy="1152027"/>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906727555"/>
              </p:ext>
            </p:extLst>
          </p:nvPr>
        </p:nvGraphicFramePr>
        <p:xfrm>
          <a:off x="12059334" y="2497364"/>
          <a:ext cx="958616" cy="588736"/>
        </p:xfrm>
        <a:graphic>
          <a:graphicData uri="http://schemas.openxmlformats.org/presentationml/2006/ole">
            <mc:AlternateContent xmlns:mc="http://schemas.openxmlformats.org/markup-compatibility/2006">
              <mc:Choice xmlns:v="urn:schemas-microsoft-com:vml" Requires="v">
                <p:oleObj name="Equation" r:id="rId5" imgW="330120" imgH="203040" progId="Equation.DSMT4">
                  <p:embed/>
                </p:oleObj>
              </mc:Choice>
              <mc:Fallback>
                <p:oleObj name="Equation" r:id="rId5" imgW="330120" imgH="203040" progId="Equation.DSMT4">
                  <p:embed/>
                  <p:pic>
                    <p:nvPicPr>
                      <p:cNvPr id="0" name=""/>
                      <p:cNvPicPr/>
                      <p:nvPr/>
                    </p:nvPicPr>
                    <p:blipFill>
                      <a:blip r:embed="rId6"/>
                      <a:stretch>
                        <a:fillRect/>
                      </a:stretch>
                    </p:blipFill>
                    <p:spPr>
                      <a:xfrm>
                        <a:off x="12059334" y="2497364"/>
                        <a:ext cx="958616" cy="588736"/>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967298695"/>
              </p:ext>
            </p:extLst>
          </p:nvPr>
        </p:nvGraphicFramePr>
        <p:xfrm>
          <a:off x="9388929" y="3641983"/>
          <a:ext cx="1066800" cy="1018309"/>
        </p:xfrm>
        <a:graphic>
          <a:graphicData uri="http://schemas.openxmlformats.org/presentationml/2006/ole">
            <mc:AlternateContent xmlns:mc="http://schemas.openxmlformats.org/markup-compatibility/2006">
              <mc:Choice xmlns:v="urn:schemas-microsoft-com:vml" Requires="v">
                <p:oleObj name="Equation" r:id="rId11" imgW="418649" imgH="399752" progId="Equation.DSMT4">
                  <p:embed/>
                </p:oleObj>
              </mc:Choice>
              <mc:Fallback>
                <p:oleObj name="Equation" r:id="rId11" imgW="418649" imgH="399752" progId="Equation.DSMT4">
                  <p:embed/>
                  <p:pic>
                    <p:nvPicPr>
                      <p:cNvPr id="0" name=""/>
                      <p:cNvPicPr/>
                      <p:nvPr/>
                    </p:nvPicPr>
                    <p:blipFill>
                      <a:blip r:embed="rId12"/>
                      <a:stretch>
                        <a:fillRect/>
                      </a:stretch>
                    </p:blipFill>
                    <p:spPr>
                      <a:xfrm>
                        <a:off x="9388929" y="3641983"/>
                        <a:ext cx="1066800" cy="1018309"/>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981394590"/>
              </p:ext>
            </p:extLst>
          </p:nvPr>
        </p:nvGraphicFramePr>
        <p:xfrm>
          <a:off x="10744200" y="3611095"/>
          <a:ext cx="1066800" cy="1041991"/>
        </p:xfrm>
        <a:graphic>
          <a:graphicData uri="http://schemas.openxmlformats.org/presentationml/2006/ole">
            <mc:AlternateContent xmlns:mc="http://schemas.openxmlformats.org/markup-compatibility/2006">
              <mc:Choice xmlns:v="urn:schemas-microsoft-com:vml" Requires="v">
                <p:oleObj name="Equation" r:id="rId13" imgW="409298" imgH="399752" progId="Equation.DSMT4">
                  <p:embed/>
                </p:oleObj>
              </mc:Choice>
              <mc:Fallback>
                <p:oleObj name="Equation" r:id="rId13" imgW="409298" imgH="399752" progId="Equation.DSMT4">
                  <p:embed/>
                  <p:pic>
                    <p:nvPicPr>
                      <p:cNvPr id="0" name=""/>
                      <p:cNvPicPr/>
                      <p:nvPr/>
                    </p:nvPicPr>
                    <p:blipFill>
                      <a:blip r:embed="rId14"/>
                      <a:stretch>
                        <a:fillRect/>
                      </a:stretch>
                    </p:blipFill>
                    <p:spPr>
                      <a:xfrm>
                        <a:off x="10744200" y="3611095"/>
                        <a:ext cx="1066800" cy="1041991"/>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9973601"/>
              </p:ext>
            </p:extLst>
          </p:nvPr>
        </p:nvGraphicFramePr>
        <p:xfrm>
          <a:off x="13226816" y="3596617"/>
          <a:ext cx="1785937" cy="1056469"/>
        </p:xfrm>
        <a:graphic>
          <a:graphicData uri="http://schemas.openxmlformats.org/presentationml/2006/ole">
            <mc:AlternateContent xmlns:mc="http://schemas.openxmlformats.org/markup-compatibility/2006">
              <mc:Choice xmlns:v="urn:schemas-microsoft-com:vml" Requires="v">
                <p:oleObj name="Equation" r:id="rId15" imgW="675809" imgH="399752" progId="Equation.DSMT4">
                  <p:embed/>
                </p:oleObj>
              </mc:Choice>
              <mc:Fallback>
                <p:oleObj name="Equation" r:id="rId15" imgW="675809" imgH="399752" progId="Equation.DSMT4">
                  <p:embed/>
                  <p:pic>
                    <p:nvPicPr>
                      <p:cNvPr id="0" name=""/>
                      <p:cNvPicPr/>
                      <p:nvPr/>
                    </p:nvPicPr>
                    <p:blipFill>
                      <a:blip r:embed="rId16"/>
                      <a:stretch>
                        <a:fillRect/>
                      </a:stretch>
                    </p:blipFill>
                    <p:spPr>
                      <a:xfrm>
                        <a:off x="13226816" y="3596617"/>
                        <a:ext cx="1785937" cy="1056469"/>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2815116564"/>
              </p:ext>
            </p:extLst>
          </p:nvPr>
        </p:nvGraphicFramePr>
        <p:xfrm>
          <a:off x="9421586" y="5773743"/>
          <a:ext cx="6234113" cy="1033462"/>
        </p:xfrm>
        <a:graphic>
          <a:graphicData uri="http://schemas.openxmlformats.org/presentationml/2006/ole">
            <mc:AlternateContent xmlns:mc="http://schemas.openxmlformats.org/markup-compatibility/2006">
              <mc:Choice xmlns:v="urn:schemas-microsoft-com:vml" Requires="v">
                <p:oleObj name="Equation" r:id="rId17" imgW="2374560" imgH="393480" progId="Equation.DSMT4">
                  <p:embed/>
                </p:oleObj>
              </mc:Choice>
              <mc:Fallback>
                <p:oleObj name="Equation" r:id="rId17" imgW="2374560" imgH="393480" progId="Equation.DSMT4">
                  <p:embed/>
                  <p:pic>
                    <p:nvPicPr>
                      <p:cNvPr id="0" name=""/>
                      <p:cNvPicPr/>
                      <p:nvPr/>
                    </p:nvPicPr>
                    <p:blipFill>
                      <a:blip r:embed="rId18"/>
                      <a:stretch>
                        <a:fillRect/>
                      </a:stretch>
                    </p:blipFill>
                    <p:spPr>
                      <a:xfrm>
                        <a:off x="9421586" y="5773743"/>
                        <a:ext cx="6234113" cy="1033462"/>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90560878"/>
              </p:ext>
            </p:extLst>
          </p:nvPr>
        </p:nvGraphicFramePr>
        <p:xfrm>
          <a:off x="10417629" y="6931622"/>
          <a:ext cx="2993571" cy="1575564"/>
        </p:xfrm>
        <a:graphic>
          <a:graphicData uri="http://schemas.openxmlformats.org/presentationml/2006/ole">
            <mc:AlternateContent xmlns:mc="http://schemas.openxmlformats.org/markup-compatibility/2006">
              <mc:Choice xmlns:v="urn:schemas-microsoft-com:vml" Requires="v">
                <p:oleObj name="Equation" r:id="rId19" imgW="1206360" imgH="634680" progId="Equation.DSMT4">
                  <p:embed/>
                </p:oleObj>
              </mc:Choice>
              <mc:Fallback>
                <p:oleObj name="Equation" r:id="rId19" imgW="1206360" imgH="634680" progId="Equation.DSMT4">
                  <p:embed/>
                  <p:pic>
                    <p:nvPicPr>
                      <p:cNvPr id="0" name=""/>
                      <p:cNvPicPr/>
                      <p:nvPr/>
                    </p:nvPicPr>
                    <p:blipFill>
                      <a:blip r:embed="rId20"/>
                      <a:stretch>
                        <a:fillRect/>
                      </a:stretch>
                    </p:blipFill>
                    <p:spPr>
                      <a:xfrm>
                        <a:off x="10417629" y="6931622"/>
                        <a:ext cx="2993571" cy="1575564"/>
                      </a:xfrm>
                      <a:prstGeom prst="rect">
                        <a:avLst/>
                      </a:prstGeom>
                    </p:spPr>
                  </p:pic>
                </p:oleObj>
              </mc:Fallback>
            </mc:AlternateContent>
          </a:graphicData>
        </a:graphic>
      </p:graphicFrame>
    </p:spTree>
    <p:extLst>
      <p:ext uri="{BB962C8B-B14F-4D97-AF65-F5344CB8AC3E}">
        <p14:creationId xmlns:p14="http://schemas.microsoft.com/office/powerpoint/2010/main" val="5541533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BB4B027-EA12-4C6C-ACD5-D2D6ADA980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a:off x="9057419" y="1236956"/>
            <a:ext cx="11076698" cy="7384464"/>
          </a:xfrm>
          <a:prstGeom prst="rect">
            <a:avLst/>
          </a:prstGeom>
        </p:spPr>
      </p:pic>
      <p:pic>
        <p:nvPicPr>
          <p:cNvPr id="11" name="Picture 10">
            <a:extLst>
              <a:ext uri="{FF2B5EF4-FFF2-40B4-BE49-F238E27FC236}">
                <a16:creationId xmlns:a16="http://schemas.microsoft.com/office/drawing/2014/main" id="{403FD1CF-FD45-4F04-9447-4A0B19B39E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596" y="2868348"/>
            <a:ext cx="14136875" cy="4245944"/>
          </a:xfrm>
          <a:prstGeom prst="rect">
            <a:avLst/>
          </a:prstGeom>
        </p:spPr>
      </p:pic>
      <p:pic>
        <p:nvPicPr>
          <p:cNvPr id="9" name="Picture 8">
            <a:extLst>
              <a:ext uri="{FF2B5EF4-FFF2-40B4-BE49-F238E27FC236}">
                <a16:creationId xmlns:a16="http://schemas.microsoft.com/office/drawing/2014/main" id="{238241AB-06CA-4D2F-95FB-A01257A13E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7637" y="5272088"/>
            <a:ext cx="4572000" cy="4572000"/>
          </a:xfrm>
          <a:prstGeom prst="rect">
            <a:avLst/>
          </a:prstGeom>
        </p:spPr>
      </p:pic>
      <p:pic>
        <p:nvPicPr>
          <p:cNvPr id="15" name="Picture 14">
            <a:extLst>
              <a:ext uri="{FF2B5EF4-FFF2-40B4-BE49-F238E27FC236}">
                <a16:creationId xmlns:a16="http://schemas.microsoft.com/office/drawing/2014/main" id="{DCA65CF3-2EA3-4F3A-A93D-254FB8F302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422" y="182541"/>
            <a:ext cx="9144000" cy="4572000"/>
          </a:xfrm>
          <a:prstGeom prst="rect">
            <a:avLst/>
          </a:prstGeom>
        </p:spPr>
      </p:pic>
      <p:sp>
        <p:nvSpPr>
          <p:cNvPr id="10" name="Rectangle 9">
            <a:extLst>
              <a:ext uri="{FF2B5EF4-FFF2-40B4-BE49-F238E27FC236}">
                <a16:creationId xmlns:a16="http://schemas.microsoft.com/office/drawing/2014/main" id="{D71A05A6-1E70-453A-A673-F5D2DBF0B9B5}"/>
              </a:ext>
            </a:extLst>
          </p:cNvPr>
          <p:cNvSpPr/>
          <p:nvPr/>
        </p:nvSpPr>
        <p:spPr>
          <a:xfrm>
            <a:off x="3082435" y="2359994"/>
            <a:ext cx="5634235" cy="1384995"/>
          </a:xfrm>
          <a:prstGeom prst="rect">
            <a:avLst/>
          </a:prstGeom>
          <a:noFill/>
        </p:spPr>
        <p:txBody>
          <a:bodyPr wrap="none" lIns="137160" tIns="68580" rIns="137160" bIns="68580">
            <a:spAutoFit/>
          </a:bodyPr>
          <a:lstStyle/>
          <a:p>
            <a:pPr algn="ctr"/>
            <a:r>
              <a:rPr lang="en-US" sz="8100" b="1" spc="75">
                <a:ln w="9525" cmpd="sng">
                  <a:solidFill>
                    <a:schemeClr val="bg1"/>
                  </a:solidFill>
                  <a:prstDash val="solid"/>
                </a:ln>
                <a:solidFill>
                  <a:schemeClr val="bg1"/>
                </a:solidFill>
                <a:effectLst>
                  <a:glow rad="38100">
                    <a:schemeClr val="accent1">
                      <a:alpha val="40000"/>
                    </a:schemeClr>
                  </a:glow>
                </a:effectLst>
                <a:latin typeface="Times New Roman" panose="02020603050405020304" pitchFamily="18" charset="0"/>
                <a:cs typeface="Times New Roman" panose="02020603050405020304" pitchFamily="18" charset="0"/>
              </a:rPr>
              <a:t>TRÒ CH</a:t>
            </a:r>
            <a:r>
              <a:rPr lang="vi-VN" sz="8100" b="1" spc="75">
                <a:ln w="9525" cmpd="sng">
                  <a:solidFill>
                    <a:schemeClr val="bg1"/>
                  </a:solidFill>
                  <a:prstDash val="solid"/>
                </a:ln>
                <a:solidFill>
                  <a:schemeClr val="bg1"/>
                </a:solidFill>
                <a:effectLst>
                  <a:glow rad="38100">
                    <a:schemeClr val="accent1">
                      <a:alpha val="40000"/>
                    </a:schemeClr>
                  </a:glow>
                </a:effectLst>
                <a:latin typeface="Times New Roman" panose="02020603050405020304" pitchFamily="18" charset="0"/>
                <a:cs typeface="Times New Roman" panose="02020603050405020304" pitchFamily="18" charset="0"/>
              </a:rPr>
              <a:t>Ơ</a:t>
            </a:r>
            <a:r>
              <a:rPr lang="en-US" sz="8100" b="1" spc="75">
                <a:ln w="9525" cmpd="sng">
                  <a:solidFill>
                    <a:schemeClr val="bg1"/>
                  </a:solidFill>
                  <a:prstDash val="solid"/>
                </a:ln>
                <a:solidFill>
                  <a:schemeClr val="bg1"/>
                </a:solidFill>
                <a:effectLst>
                  <a:glow rad="38100">
                    <a:schemeClr val="accent1">
                      <a:alpha val="40000"/>
                    </a:schemeClr>
                  </a:glow>
                </a:effectLst>
                <a:latin typeface="Times New Roman" panose="02020603050405020304" pitchFamily="18" charset="0"/>
                <a:cs typeface="Times New Roman" panose="02020603050405020304" pitchFamily="18" charset="0"/>
              </a:rPr>
              <a:t>I</a:t>
            </a:r>
          </a:p>
        </p:txBody>
      </p:sp>
      <p:pic>
        <p:nvPicPr>
          <p:cNvPr id="29" name="Picture 28">
            <a:extLst>
              <a:ext uri="{FF2B5EF4-FFF2-40B4-BE49-F238E27FC236}">
                <a16:creationId xmlns:a16="http://schemas.microsoft.com/office/drawing/2014/main" id="{9DF33CE2-E573-4CDE-B061-8CFB637EA7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00975" y="4586288"/>
            <a:ext cx="742950" cy="657225"/>
          </a:xfrm>
          <a:prstGeom prst="rect">
            <a:avLst/>
          </a:prstGeom>
        </p:spPr>
      </p:pic>
      <p:pic>
        <p:nvPicPr>
          <p:cNvPr id="30" name="Picture 29">
            <a:extLst>
              <a:ext uri="{FF2B5EF4-FFF2-40B4-BE49-F238E27FC236}">
                <a16:creationId xmlns:a16="http://schemas.microsoft.com/office/drawing/2014/main" id="{4F808D0E-1F6C-40AA-917F-E3527E720B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66721" y="4899486"/>
            <a:ext cx="742950" cy="657225"/>
          </a:xfrm>
          <a:prstGeom prst="rect">
            <a:avLst/>
          </a:prstGeom>
        </p:spPr>
      </p:pic>
      <p:pic>
        <p:nvPicPr>
          <p:cNvPr id="31" name="Picture 30">
            <a:extLst>
              <a:ext uri="{FF2B5EF4-FFF2-40B4-BE49-F238E27FC236}">
                <a16:creationId xmlns:a16="http://schemas.microsoft.com/office/drawing/2014/main" id="{14836D63-18B9-4B0B-AB3A-928F51CD1F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39486" y="4046181"/>
            <a:ext cx="742950" cy="657225"/>
          </a:xfrm>
          <a:prstGeom prst="rect">
            <a:avLst/>
          </a:prstGeom>
        </p:spPr>
      </p:pic>
      <p:pic>
        <p:nvPicPr>
          <p:cNvPr id="32" name="Picture 31">
            <a:extLst>
              <a:ext uri="{FF2B5EF4-FFF2-40B4-BE49-F238E27FC236}">
                <a16:creationId xmlns:a16="http://schemas.microsoft.com/office/drawing/2014/main" id="{ADED7AC2-8FB9-4B18-833C-1A1BEE1063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00612" y="4570874"/>
            <a:ext cx="742950" cy="657225"/>
          </a:xfrm>
          <a:prstGeom prst="rect">
            <a:avLst/>
          </a:prstGeom>
        </p:spPr>
      </p:pic>
      <p:pic>
        <p:nvPicPr>
          <p:cNvPr id="33" name="Picture 32">
            <a:extLst>
              <a:ext uri="{FF2B5EF4-FFF2-40B4-BE49-F238E27FC236}">
                <a16:creationId xmlns:a16="http://schemas.microsoft.com/office/drawing/2014/main" id="{FC4B740B-89C8-49A9-AC90-0CFD7BA742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73226" y="4271963"/>
            <a:ext cx="742950" cy="657225"/>
          </a:xfrm>
          <a:prstGeom prst="rect">
            <a:avLst/>
          </a:prstGeom>
        </p:spPr>
      </p:pic>
      <p:pic>
        <p:nvPicPr>
          <p:cNvPr id="34" name="Picture 33">
            <a:extLst>
              <a:ext uri="{FF2B5EF4-FFF2-40B4-BE49-F238E27FC236}">
                <a16:creationId xmlns:a16="http://schemas.microsoft.com/office/drawing/2014/main" id="{5D08869C-455D-4DBB-A471-23878FD986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04521" y="4141122"/>
            <a:ext cx="742950" cy="657225"/>
          </a:xfrm>
          <a:prstGeom prst="rect">
            <a:avLst/>
          </a:prstGeom>
        </p:spPr>
      </p:pic>
      <p:pic>
        <p:nvPicPr>
          <p:cNvPr id="35" name="Picture 34">
            <a:extLst>
              <a:ext uri="{FF2B5EF4-FFF2-40B4-BE49-F238E27FC236}">
                <a16:creationId xmlns:a16="http://schemas.microsoft.com/office/drawing/2014/main" id="{45FA94B6-7417-4547-A61C-7A97621F3F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72450" y="4855115"/>
            <a:ext cx="742950" cy="657225"/>
          </a:xfrm>
          <a:prstGeom prst="rect">
            <a:avLst/>
          </a:prstGeom>
        </p:spPr>
      </p:pic>
      <p:pic>
        <p:nvPicPr>
          <p:cNvPr id="36" name="Picture 35">
            <a:extLst>
              <a:ext uri="{FF2B5EF4-FFF2-40B4-BE49-F238E27FC236}">
                <a16:creationId xmlns:a16="http://schemas.microsoft.com/office/drawing/2014/main" id="{32ACA7D7-C2EB-42A0-AC4B-ED65117BEB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86915" y="4141122"/>
            <a:ext cx="742950" cy="657225"/>
          </a:xfrm>
          <a:prstGeom prst="rect">
            <a:avLst/>
          </a:prstGeom>
        </p:spPr>
      </p:pic>
      <p:pic>
        <p:nvPicPr>
          <p:cNvPr id="37" name="Picture 36">
            <a:extLst>
              <a:ext uri="{FF2B5EF4-FFF2-40B4-BE49-F238E27FC236}">
                <a16:creationId xmlns:a16="http://schemas.microsoft.com/office/drawing/2014/main" id="{A1A6DF41-CF9C-4771-B234-8C8B42D6C7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56662" y="4586288"/>
            <a:ext cx="742950" cy="657225"/>
          </a:xfrm>
          <a:prstGeom prst="rect">
            <a:avLst/>
          </a:prstGeom>
        </p:spPr>
      </p:pic>
      <p:pic>
        <p:nvPicPr>
          <p:cNvPr id="3" name="tet oi la tet">
            <a:hlinkClick r:id="" action="ppaction://media"/>
          </p:cNvPr>
          <p:cNvPicPr>
            <a:picLocks noChangeAspect="1"/>
          </p:cNvPicPr>
          <p:nvPr>
            <a:audioFile r:link="rId1"/>
            <p:extLst>
              <p:ext uri="{DAA4B4D4-6D71-4841-9C94-3DE7FCFB9230}">
                <p14:media xmlns:p14="http://schemas.microsoft.com/office/powerpoint/2010/main" r:embed="rId2">
                  <p14:trim st="18100"/>
                </p14:media>
              </p:ext>
            </p:extLst>
          </p:nvPr>
        </p:nvPicPr>
        <p:blipFill>
          <a:blip r:embed="rId9"/>
          <a:stretch>
            <a:fillRect/>
          </a:stretch>
        </p:blipFill>
        <p:spPr>
          <a:xfrm>
            <a:off x="18870380" y="3985086"/>
            <a:ext cx="914400" cy="914400"/>
          </a:xfrm>
          <a:prstGeom prst="rect">
            <a:avLst/>
          </a:prstGeom>
        </p:spPr>
      </p:pic>
    </p:spTree>
    <p:extLst>
      <p:ext uri="{BB962C8B-B14F-4D97-AF65-F5344CB8AC3E}">
        <p14:creationId xmlns:p14="http://schemas.microsoft.com/office/powerpoint/2010/main" val="98869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2000" fill="hold"/>
                                        <p:tgtEl>
                                          <p:spTgt spid="10"/>
                                        </p:tgtEl>
                                        <p:attrNameLst>
                                          <p:attrName>ppt_y</p:attrName>
                                        </p:attrNameLst>
                                      </p:cBhvr>
                                      <p:tavLst>
                                        <p:tav tm="0">
                                          <p:val>
                                            <p:strVal val="#ppt_y"/>
                                          </p:val>
                                        </p:tav>
                                        <p:tav tm="100000">
                                          <p:val>
                                            <p:strVal val="#ppt_y"/>
                                          </p:val>
                                        </p:tav>
                                      </p:tavLst>
                                    </p:anim>
                                    <p:anim calcmode="lin" valueType="num">
                                      <p:cBhvr>
                                        <p:cTn id="9" dur="20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20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000" tmFilter="0,0; .5, 1; 1, 1"/>
                                        <p:tgtEl>
                                          <p:spTgt spid="10"/>
                                        </p:tgtEl>
                                      </p:cBhvr>
                                    </p:animEffect>
                                  </p:childTnLst>
                                </p:cTn>
                              </p:par>
                              <p:par>
                                <p:cTn id="12" presetID="32" presetClass="emph" presetSubtype="0" repeatCount="indefinite" fill="hold" nodeType="withEffect">
                                  <p:stCondLst>
                                    <p:cond delay="0"/>
                                  </p:stCondLst>
                                  <p:childTnLst>
                                    <p:animRot by="120000">
                                      <p:cBhvr>
                                        <p:cTn id="13" dur="100" fill="hold">
                                          <p:stCondLst>
                                            <p:cond delay="0"/>
                                          </p:stCondLst>
                                        </p:cTn>
                                        <p:tgtEl>
                                          <p:spTgt spid="9"/>
                                        </p:tgtEl>
                                        <p:attrNameLst>
                                          <p:attrName>r</p:attrName>
                                        </p:attrNameLst>
                                      </p:cBhvr>
                                    </p:animRot>
                                    <p:animRot by="-240000">
                                      <p:cBhvr>
                                        <p:cTn id="14" dur="200" fill="hold">
                                          <p:stCondLst>
                                            <p:cond delay="200"/>
                                          </p:stCondLst>
                                        </p:cTn>
                                        <p:tgtEl>
                                          <p:spTgt spid="9"/>
                                        </p:tgtEl>
                                        <p:attrNameLst>
                                          <p:attrName>r</p:attrName>
                                        </p:attrNameLst>
                                      </p:cBhvr>
                                    </p:animRot>
                                    <p:animRot by="240000">
                                      <p:cBhvr>
                                        <p:cTn id="15" dur="200" fill="hold">
                                          <p:stCondLst>
                                            <p:cond delay="400"/>
                                          </p:stCondLst>
                                        </p:cTn>
                                        <p:tgtEl>
                                          <p:spTgt spid="9"/>
                                        </p:tgtEl>
                                        <p:attrNameLst>
                                          <p:attrName>r</p:attrName>
                                        </p:attrNameLst>
                                      </p:cBhvr>
                                    </p:animRot>
                                    <p:animRot by="-240000">
                                      <p:cBhvr>
                                        <p:cTn id="16" dur="200" fill="hold">
                                          <p:stCondLst>
                                            <p:cond delay="600"/>
                                          </p:stCondLst>
                                        </p:cTn>
                                        <p:tgtEl>
                                          <p:spTgt spid="9"/>
                                        </p:tgtEl>
                                        <p:attrNameLst>
                                          <p:attrName>r</p:attrName>
                                        </p:attrNameLst>
                                      </p:cBhvr>
                                    </p:animRot>
                                    <p:animRot by="120000">
                                      <p:cBhvr>
                                        <p:cTn id="17" dur="200" fill="hold">
                                          <p:stCondLst>
                                            <p:cond delay="800"/>
                                          </p:stCondLst>
                                        </p:cTn>
                                        <p:tgtEl>
                                          <p:spTgt spid="9"/>
                                        </p:tgtEl>
                                        <p:attrNameLst>
                                          <p:attrName>r</p:attrName>
                                        </p:attrNameLst>
                                      </p:cBhvr>
                                    </p:animRot>
                                  </p:childTnLst>
                                </p:cTn>
                              </p:par>
                              <p:par>
                                <p:cTn id="18" presetID="1" presetClass="mediacall" presetSubtype="0" fill="hold" nodeType="withEffect">
                                  <p:stCondLst>
                                    <p:cond delay="0"/>
                                  </p:stCondLst>
                                  <p:childTnLst>
                                    <p:cmd type="call" cmd="playFrom(0.0)">
                                      <p:cBhvr>
                                        <p:cTn id="19" dur="1604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80999" y="763641"/>
          <a:ext cx="17526001" cy="9287139"/>
        </p:xfrm>
        <a:graphic>
          <a:graphicData uri="http://schemas.openxmlformats.org/drawingml/2006/table">
            <a:tbl>
              <a:tblPr firstRow="1" bandRow="1">
                <a:effectLst>
                  <a:outerShdw blurRad="381000" dist="304800" dir="5400000" sx="73000" sy="73000" algn="ctr" rotWithShape="0">
                    <a:srgbClr val="05015F"/>
                  </a:outerShdw>
                </a:effectLst>
                <a:tableStyleId>{5C22544A-7EE6-4342-B048-85BDC9FD1C3A}</a:tableStyleId>
              </a:tblPr>
              <a:tblGrid>
                <a:gridCol w="8534401">
                  <a:extLst>
                    <a:ext uri="{9D8B030D-6E8A-4147-A177-3AD203B41FA5}">
                      <a16:colId xmlns:a16="http://schemas.microsoft.com/office/drawing/2014/main" val="20000"/>
                    </a:ext>
                  </a:extLst>
                </a:gridCol>
                <a:gridCol w="7581697">
                  <a:extLst>
                    <a:ext uri="{9D8B030D-6E8A-4147-A177-3AD203B41FA5}">
                      <a16:colId xmlns:a16="http://schemas.microsoft.com/office/drawing/2014/main" val="20001"/>
                    </a:ext>
                  </a:extLst>
                </a:gridCol>
                <a:gridCol w="1409903">
                  <a:extLst>
                    <a:ext uri="{9D8B030D-6E8A-4147-A177-3AD203B41FA5}">
                      <a16:colId xmlns:a16="http://schemas.microsoft.com/office/drawing/2014/main" val="20002"/>
                    </a:ext>
                  </a:extLst>
                </a:gridCol>
              </a:tblGrid>
              <a:tr h="620216">
                <a:tc>
                  <a:txBody>
                    <a:bodyPr/>
                    <a:lstStyle/>
                    <a:p>
                      <a:pPr algn="ctr"/>
                      <a:r>
                        <a:rPr lang="en-US" sz="3200">
                          <a:solidFill>
                            <a:srgbClr val="FF0000"/>
                          </a:solidFill>
                          <a:latin typeface="Times New Roman" panose="02020603050405020304" pitchFamily="18" charset="0"/>
                          <a:cs typeface="Times New Roman" panose="02020603050405020304" pitchFamily="18" charset="0"/>
                        </a:rPr>
                        <a:t>CHỦ</a:t>
                      </a:r>
                      <a:r>
                        <a:rPr lang="en-US" sz="3200" baseline="0">
                          <a:solidFill>
                            <a:srgbClr val="FF0000"/>
                          </a:solidFill>
                          <a:latin typeface="Times New Roman" panose="02020603050405020304" pitchFamily="18" charset="0"/>
                          <a:cs typeface="Times New Roman" panose="02020603050405020304" pitchFamily="18" charset="0"/>
                        </a:rPr>
                        <a:t> ĐỀ</a:t>
                      </a:r>
                      <a:r>
                        <a:rPr lang="en-US" sz="3200">
                          <a:solidFill>
                            <a:srgbClr val="FF0000"/>
                          </a:solidFill>
                          <a:latin typeface="Times New Roman" panose="02020603050405020304" pitchFamily="18" charset="0"/>
                          <a:cs typeface="Times New Roman" panose="02020603050405020304" pitchFamily="18" charset="0"/>
                        </a:rPr>
                        <a:t>:</a:t>
                      </a:r>
                      <a:r>
                        <a:rPr lang="en-US" sz="3200" baseline="0">
                          <a:solidFill>
                            <a:srgbClr val="FF0000"/>
                          </a:solidFill>
                          <a:latin typeface="Times New Roman" panose="02020603050405020304" pitchFamily="18" charset="0"/>
                          <a:cs typeface="Times New Roman" panose="02020603050405020304" pitchFamily="18" charset="0"/>
                        </a:rPr>
                        <a:t> THỂ THAO</a:t>
                      </a:r>
                      <a:endParaRPr lang="en-US" sz="3200">
                        <a:solidFill>
                          <a:srgbClr val="FF0000"/>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a:solidFill>
                            <a:srgbClr val="FF0000"/>
                          </a:solidFill>
                          <a:latin typeface="Times New Roman" panose="02020603050405020304" pitchFamily="18" charset="0"/>
                          <a:cs typeface="Times New Roman" panose="02020603050405020304" pitchFamily="18" charset="0"/>
                        </a:rPr>
                        <a:t>CHỦ</a:t>
                      </a:r>
                      <a:r>
                        <a:rPr lang="en-US" sz="3200" baseline="0">
                          <a:solidFill>
                            <a:srgbClr val="FF0000"/>
                          </a:solidFill>
                          <a:latin typeface="Times New Roman" panose="02020603050405020304" pitchFamily="18" charset="0"/>
                          <a:cs typeface="Times New Roman" panose="02020603050405020304" pitchFamily="18" charset="0"/>
                        </a:rPr>
                        <a:t> ĐỀ</a:t>
                      </a:r>
                      <a:r>
                        <a:rPr lang="en-US" sz="3200">
                          <a:solidFill>
                            <a:srgbClr val="FF0000"/>
                          </a:solidFill>
                          <a:latin typeface="Times New Roman" panose="02020603050405020304" pitchFamily="18" charset="0"/>
                          <a:cs typeface="Times New Roman" panose="02020603050405020304" pitchFamily="18" charset="0"/>
                        </a:rPr>
                        <a:t>:</a:t>
                      </a:r>
                      <a:r>
                        <a:rPr lang="en-US" sz="3200" baseline="0">
                          <a:solidFill>
                            <a:srgbClr val="FF0000"/>
                          </a:solidFill>
                          <a:latin typeface="Times New Roman" panose="02020603050405020304" pitchFamily="18" charset="0"/>
                          <a:cs typeface="Times New Roman" panose="02020603050405020304" pitchFamily="18" charset="0"/>
                        </a:rPr>
                        <a:t> GIAO THÔNG</a:t>
                      </a:r>
                      <a:endParaRPr lang="en-US" sz="320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a:solidFill>
                            <a:srgbClr val="FF0000"/>
                          </a:solidFill>
                          <a:latin typeface="Times New Roman" panose="02020603050405020304" pitchFamily="18" charset="0"/>
                          <a:cs typeface="Times New Roman" panose="02020603050405020304" pitchFamily="18" charset="0"/>
                        </a:rPr>
                        <a:t>ĐIỂM</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0"/>
                  </a:ext>
                </a:extLst>
              </a:tr>
              <a:tr h="115183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i="0" u="none" strike="noStrike" cap="none" normalizeH="0" baseline="0">
                          <a:ln>
                            <a:noFill/>
                          </a:ln>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Gọi số bản thắng của hai câu lạc bộ Hà Nội, Sài Gòn lần lượt là x; y (bàn thắng)</a:t>
                      </a: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i="0" u="none" strike="noStrike" cap="none" normalizeH="0" baseline="0">
                          <a:ln>
                            <a:noFill/>
                          </a:ln>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Số</a:t>
                      </a:r>
                      <a:r>
                        <a:rPr kumimoji="0" lang="en-US" sz="3200" i="0" u="none" strike="noStrike" cap="none" normalizeH="0">
                          <a:ln>
                            <a:noFill/>
                          </a:ln>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vụ tai nạn giao thông ở nước ta năm 2015; 2017;2019 lần lượt là</a:t>
                      </a:r>
                      <a:r>
                        <a:rPr kumimoji="0" lang="en-US" sz="3200" i="0" u="none" strike="noStrike" cap="none" normalizeH="0" baseline="0">
                          <a:ln>
                            <a:noFill/>
                          </a:ln>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x, y, z (vụ)</a:t>
                      </a: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2,0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1"/>
                  </a:ext>
                </a:extLst>
              </a:tr>
              <a:tr h="620216">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a:solidFill>
                            <a:schemeClr val="tx1"/>
                          </a:solidFill>
                          <a:latin typeface="Times New Roman" pitchFamily="18" charset="0"/>
                          <a:cs typeface="Times New Roman" pitchFamily="18" charset="0"/>
                        </a:rPr>
                        <a:t>(Điều</a:t>
                      </a:r>
                      <a:r>
                        <a:rPr lang="en-US" sz="3200" baseline="0">
                          <a:solidFill>
                            <a:schemeClr val="tx1"/>
                          </a:solidFill>
                          <a:latin typeface="Times New Roman" pitchFamily="18" charset="0"/>
                          <a:cs typeface="Times New Roman" pitchFamily="18" charset="0"/>
                        </a:rPr>
                        <a:t> kiện x, y            )</a:t>
                      </a:r>
                      <a:endParaRPr lang="en-US" sz="3200">
                        <a:solidFill>
                          <a:schemeClr val="tx1"/>
                        </a:solidFill>
                        <a:latin typeface="Times New Roman" pitchFamily="18" charset="0"/>
                        <a:cs typeface="Times New Roman"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a:solidFill>
                            <a:schemeClr val="tx1"/>
                          </a:solidFill>
                          <a:latin typeface="Times New Roman" pitchFamily="18" charset="0"/>
                          <a:cs typeface="Times New Roman" pitchFamily="18" charset="0"/>
                        </a:rPr>
                        <a:t>(Điều</a:t>
                      </a:r>
                      <a:r>
                        <a:rPr lang="en-US" sz="3200" baseline="0">
                          <a:solidFill>
                            <a:schemeClr val="tx1"/>
                          </a:solidFill>
                          <a:latin typeface="Times New Roman" pitchFamily="18" charset="0"/>
                          <a:cs typeface="Times New Roman" pitchFamily="18" charset="0"/>
                        </a:rPr>
                        <a:t> kiện x, y, z            )</a:t>
                      </a:r>
                      <a:endParaRPr lang="en-US" sz="320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2"/>
                  </a:ext>
                </a:extLst>
              </a:tr>
              <a:tr h="1060880">
                <a:tc>
                  <a:txBody>
                    <a:bodyPr/>
                    <a:lstStyle/>
                    <a:p>
                      <a:pPr algn="l"/>
                      <a:r>
                        <a:rPr lang="en-US" sz="3200">
                          <a:solidFill>
                            <a:schemeClr val="tx1"/>
                          </a:solidFill>
                          <a:latin typeface="Times New Roman" panose="02020603050405020304" pitchFamily="18" charset="0"/>
                          <a:cs typeface="Times New Roman" panose="02020603050405020304" pitchFamily="18" charset="0"/>
                        </a:rPr>
                        <a:t>Theo đề</a:t>
                      </a:r>
                      <a:r>
                        <a:rPr lang="en-US" sz="3200" baseline="0">
                          <a:solidFill>
                            <a:schemeClr val="tx1"/>
                          </a:solidFill>
                          <a:latin typeface="Times New Roman" panose="02020603050405020304" pitchFamily="18" charset="0"/>
                          <a:cs typeface="Times New Roman" panose="02020603050405020304" pitchFamily="18" charset="0"/>
                        </a:rPr>
                        <a:t> bài ta có:</a:t>
                      </a:r>
                    </a:p>
                    <a:p>
                      <a:pPr algn="l"/>
                      <a:r>
                        <a:rPr lang="en-US" sz="3200" baseline="0">
                          <a:solidFill>
                            <a:schemeClr val="tx1"/>
                          </a:solidFill>
                          <a:latin typeface="Times New Roman" panose="02020603050405020304" pitchFamily="18" charset="0"/>
                          <a:cs typeface="Times New Roman" panose="02020603050405020304" pitchFamily="18" charset="0"/>
                        </a:rPr>
                        <a:t>                           </a:t>
                      </a:r>
                    </a:p>
                    <a:p>
                      <a:pPr algn="l"/>
                      <a:r>
                        <a:rPr lang="en-US" sz="3200">
                          <a:solidFill>
                            <a:schemeClr val="tx1"/>
                          </a:solidFill>
                          <a:latin typeface="Times New Roman" panose="02020603050405020304" pitchFamily="18" charset="0"/>
                          <a:cs typeface="Times New Roman" panose="02020603050405020304" pitchFamily="18" charset="0"/>
                        </a:rPr>
                        <a:t>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l"/>
                      <a:r>
                        <a:rPr lang="en-US" sz="3200">
                          <a:solidFill>
                            <a:schemeClr val="tx1"/>
                          </a:solidFill>
                          <a:latin typeface="Times New Roman" panose="02020603050405020304" pitchFamily="18" charset="0"/>
                          <a:cs typeface="Times New Roman" panose="02020603050405020304" pitchFamily="18" charset="0"/>
                        </a:rPr>
                        <a:t>Theo đề</a:t>
                      </a:r>
                      <a:r>
                        <a:rPr lang="en-US" sz="3200" baseline="0">
                          <a:solidFill>
                            <a:schemeClr val="tx1"/>
                          </a:solidFill>
                          <a:latin typeface="Times New Roman" panose="02020603050405020304" pitchFamily="18" charset="0"/>
                          <a:cs typeface="Times New Roman" panose="02020603050405020304" pitchFamily="18" charset="0"/>
                        </a:rPr>
                        <a:t> bài ta có:</a:t>
                      </a:r>
                    </a:p>
                    <a:p>
                      <a:pPr algn="l"/>
                      <a:r>
                        <a:rPr lang="en-US" sz="3200" baseline="0">
                          <a:solidFill>
                            <a:schemeClr val="tx1"/>
                          </a:solidFill>
                          <a:latin typeface="Times New Roman" panose="02020603050405020304" pitchFamily="18" charset="0"/>
                          <a:cs typeface="Times New Roman" panose="02020603050405020304" pitchFamily="18" charset="0"/>
                        </a:rPr>
                        <a:t>               ;             suy ra </a:t>
                      </a:r>
                    </a:p>
                    <a:p>
                      <a:pPr algn="l"/>
                      <a:r>
                        <a:rPr lang="en-US" sz="3200">
                          <a:solidFill>
                            <a:schemeClr val="tx1"/>
                          </a:solidFill>
                          <a:latin typeface="Times New Roman" panose="02020603050405020304" pitchFamily="18" charset="0"/>
                          <a:cs typeface="Times New Roman" panose="020206030504050203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3"/>
                  </a:ext>
                </a:extLst>
              </a:tr>
              <a:tr h="620216">
                <a:tc>
                  <a:txBody>
                    <a:bodyPr/>
                    <a:lstStyle/>
                    <a:p>
                      <a:pPr algn="l"/>
                      <a:r>
                        <a:rPr lang="en-US" sz="3200">
                          <a:solidFill>
                            <a:schemeClr val="tx1"/>
                          </a:solidFill>
                          <a:latin typeface="Times New Roman" panose="02020603050405020304" pitchFamily="18" charset="0"/>
                          <a:cs typeface="Times New Roman" panose="02020603050405020304" pitchFamily="18" charset="0"/>
                        </a:rPr>
                        <a:t>và</a:t>
                      </a:r>
                      <a:r>
                        <a:rPr lang="en-US" sz="3200" baseline="0">
                          <a:solidFill>
                            <a:schemeClr val="tx1"/>
                          </a:solidFill>
                          <a:latin typeface="Times New Roman" panose="02020603050405020304" pitchFamily="18" charset="0"/>
                          <a:cs typeface="Times New Roman" panose="02020603050405020304" pitchFamily="18" charset="0"/>
                        </a:rPr>
                        <a:t>  x - y = 6</a:t>
                      </a: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l"/>
                      <a:r>
                        <a:rPr lang="en-US" sz="3200">
                          <a:solidFill>
                            <a:schemeClr val="tx1"/>
                          </a:solidFill>
                          <a:latin typeface="Times New Roman" panose="02020603050405020304" pitchFamily="18" charset="0"/>
                          <a:cs typeface="Times New Roman" panose="02020603050405020304" pitchFamily="18" charset="0"/>
                        </a:rPr>
                        <a:t>Và</a:t>
                      </a:r>
                      <a:r>
                        <a:rPr lang="en-US" sz="3200" baseline="0">
                          <a:solidFill>
                            <a:schemeClr val="tx1"/>
                          </a:solidFill>
                          <a:latin typeface="Times New Roman" panose="02020603050405020304" pitchFamily="18" charset="0"/>
                          <a:cs typeface="Times New Roman" panose="02020603050405020304" pitchFamily="18" charset="0"/>
                        </a:rPr>
                        <a:t>  x + y + z = 23100</a:t>
                      </a: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4"/>
                  </a:ext>
                </a:extLst>
              </a:tr>
              <a:tr h="1550516">
                <a:tc>
                  <a:txBody>
                    <a:bodyPr/>
                    <a:lstStyle/>
                    <a:p>
                      <a:pPr marL="0" marR="0" indent="0" algn="l" defTabSz="914400" rtl="0" eaLnBrk="1" fontAlgn="auto" latinLnBrk="0" hangingPunct="1">
                        <a:lnSpc>
                          <a:spcPct val="100000"/>
                        </a:lnSpc>
                        <a:spcBef>
                          <a:spcPts val="0"/>
                        </a:spcBef>
                        <a:spcAft>
                          <a:spcPts val="0"/>
                        </a:spcAft>
                        <a:buClr>
                          <a:srgbClr val="000000"/>
                        </a:buClr>
                        <a:buSzTx/>
                        <a:buFontTx/>
                        <a:buNone/>
                        <a:tabLst/>
                        <a:defRPr/>
                      </a:pPr>
                      <a:r>
                        <a:rPr lang="en-US" sz="3200">
                          <a:solidFill>
                            <a:schemeClr val="tx1"/>
                          </a:solidFill>
                          <a:latin typeface="Times New Roman" pitchFamily="18" charset="0"/>
                          <a:cs typeface="Times New Roman" pitchFamily="18" charset="0"/>
                        </a:rPr>
                        <a:t>Theo tính chất của dãy tỉ số bằng nhau ta có: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Tx/>
                        <a:buNone/>
                        <a:tabLst/>
                        <a:defRPr/>
                      </a:pPr>
                      <a:r>
                        <a:rPr lang="en-US" sz="3200">
                          <a:solidFill>
                            <a:schemeClr val="tx1"/>
                          </a:solidFill>
                          <a:latin typeface="Times New Roman" pitchFamily="18" charset="0"/>
                          <a:cs typeface="Times New Roman" pitchFamily="18" charset="0"/>
                        </a:rPr>
                        <a:t>Theo tính chất của dãy tỉ số bằng nhau ta có: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endParaRPr lang="en-US" sz="3200" b="1">
                        <a:solidFill>
                          <a:srgbClr val="FF0000"/>
                        </a:solidFill>
                        <a:latin typeface="Times New Roman" panose="02020603050405020304" pitchFamily="18" charset="0"/>
                        <a:cs typeface="Times New Roman" panose="02020603050405020304" pitchFamily="18" charset="0"/>
                      </a:endParaRPr>
                    </a:p>
                    <a:p>
                      <a:pPr algn="ctr"/>
                      <a:r>
                        <a:rPr lang="en-US" sz="3200" b="1">
                          <a:solidFill>
                            <a:srgbClr val="FF0000"/>
                          </a:solidFill>
                          <a:latin typeface="Times New Roman" panose="02020603050405020304" pitchFamily="18" charset="0"/>
                          <a:cs typeface="Times New Roman" panose="02020603050405020304" pitchFamily="18" charset="0"/>
                        </a:rPr>
                        <a:t>2,0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5"/>
                  </a:ext>
                </a:extLst>
              </a:tr>
              <a:tr h="1615185">
                <a:tc>
                  <a:txBody>
                    <a:bodyPr/>
                    <a:lstStyle/>
                    <a:p>
                      <a:pPr marL="0" indent="0" algn="l">
                        <a:buFontTx/>
                        <a:buNone/>
                      </a:pPr>
                      <a:r>
                        <a:rPr lang="en-US" sz="3200">
                          <a:solidFill>
                            <a:schemeClr val="tx1"/>
                          </a:solidFill>
                          <a:latin typeface="Times New Roman" panose="02020603050405020304" pitchFamily="18" charset="0"/>
                          <a:cs typeface="Times New Roman" panose="02020603050405020304" pitchFamily="18" charset="0"/>
                        </a:rPr>
                        <a:t>Suy ra:                             (TMĐK)</a:t>
                      </a:r>
                    </a:p>
                    <a:p>
                      <a:pPr marL="0" indent="0" algn="l">
                        <a:buFontTx/>
                        <a:buNone/>
                      </a:pPr>
                      <a:r>
                        <a:rPr lang="en-US" sz="3200" baseline="0">
                          <a:solidFill>
                            <a:schemeClr val="tx1"/>
                          </a:solidFill>
                          <a:latin typeface="Times New Roman" panose="02020603050405020304" pitchFamily="18" charset="0"/>
                          <a:cs typeface="Times New Roman" panose="02020603050405020304" pitchFamily="18" charset="0"/>
                        </a:rPr>
                        <a:t>                                         (TMĐK)</a:t>
                      </a:r>
                    </a:p>
                    <a:p>
                      <a:pPr marL="0" indent="0" algn="l">
                        <a:buFontTx/>
                        <a:buNone/>
                      </a:pPr>
                      <a:r>
                        <a:rPr lang="en-US" sz="3200" baseline="0">
                          <a:solidFill>
                            <a:schemeClr val="tx1"/>
                          </a:solidFill>
                          <a:latin typeface="Times New Roman" panose="02020603050405020304" pitchFamily="18" charset="0"/>
                          <a:cs typeface="Times New Roman" panose="02020603050405020304" pitchFamily="18" charset="0"/>
                        </a:rPr>
                        <a:t>                                              </a:t>
                      </a: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marL="0" indent="0" algn="l">
                        <a:buFontTx/>
                        <a:buNone/>
                      </a:pPr>
                      <a:r>
                        <a:rPr lang="en-US" sz="3200">
                          <a:solidFill>
                            <a:schemeClr val="tx1"/>
                          </a:solidFill>
                          <a:latin typeface="Times New Roman" panose="02020603050405020304" pitchFamily="18" charset="0"/>
                          <a:cs typeface="Times New Roman" panose="02020603050405020304" pitchFamily="18" charset="0"/>
                        </a:rPr>
                        <a:t>Suy ra:                                 (TMĐK)</a:t>
                      </a:r>
                    </a:p>
                    <a:p>
                      <a:pPr marL="0" indent="0" algn="l">
                        <a:buFontTx/>
                        <a:buNone/>
                      </a:pPr>
                      <a:r>
                        <a:rPr lang="en-US" sz="3200" baseline="0">
                          <a:solidFill>
                            <a:schemeClr val="tx1"/>
                          </a:solidFill>
                          <a:latin typeface="Times New Roman" panose="02020603050405020304" pitchFamily="18" charset="0"/>
                          <a:cs typeface="Times New Roman" panose="02020603050405020304" pitchFamily="18" charset="0"/>
                        </a:rPr>
                        <a:t>                                             (TMĐK)</a:t>
                      </a:r>
                    </a:p>
                    <a:p>
                      <a:pPr marL="0" indent="0" algn="l">
                        <a:buFontTx/>
                        <a:buNone/>
                      </a:pPr>
                      <a:r>
                        <a:rPr lang="en-US" sz="3200" baseline="0">
                          <a:solidFill>
                            <a:schemeClr val="tx1"/>
                          </a:solidFill>
                          <a:latin typeface="Times New Roman" panose="02020603050405020304" pitchFamily="18" charset="0"/>
                          <a:cs typeface="Times New Roman" panose="02020603050405020304" pitchFamily="18" charset="0"/>
                        </a:rPr>
                        <a:t>                                              (TMĐK)</a:t>
                      </a: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endParaRPr lang="en-US" sz="3200" b="1">
                        <a:solidFill>
                          <a:srgbClr val="FF0000"/>
                        </a:solidFill>
                        <a:latin typeface="Times New Roman" panose="02020603050405020304" pitchFamily="18" charset="0"/>
                        <a:cs typeface="Times New Roman" panose="02020603050405020304" pitchFamily="18" charset="0"/>
                      </a:endParaRPr>
                    </a:p>
                    <a:p>
                      <a:pPr algn="ctr"/>
                      <a:r>
                        <a:rPr lang="en-US" sz="3200" b="1">
                          <a:solidFill>
                            <a:srgbClr val="FF0000"/>
                          </a:solidFill>
                          <a:latin typeface="Times New Roman" panose="02020603050405020304" pitchFamily="18" charset="0"/>
                          <a:cs typeface="Times New Roman" panose="02020603050405020304" pitchFamily="18" charset="0"/>
                        </a:rPr>
                        <a:t>2,0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6"/>
                  </a:ext>
                </a:extLst>
              </a:tr>
              <a:tr h="1550516">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i="0" u="none" strike="noStrike" cap="none" normalizeH="0" baseline="0">
                          <a:ln>
                            <a:noFill/>
                          </a:ln>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Vậy số bản thắng của hai câu lạc bộ Hà Nội, Sài Gòn lần lượt là 30 (bàn thắng); 24 (bàn thắng)</a:t>
                      </a: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3200" i="0" u="none" strike="noStrike" cap="none" normalizeH="0" baseline="0">
                          <a:ln>
                            <a:noFill/>
                          </a:ln>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Số</a:t>
                      </a:r>
                      <a:r>
                        <a:rPr kumimoji="0" lang="en-US" sz="3200" i="0" u="none" strike="noStrike" cap="none" normalizeH="0">
                          <a:ln>
                            <a:noFill/>
                          </a:ln>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vụ tai nạn giao thông ở nước ta năm 2015; 2017;2019 lần lượt là</a:t>
                      </a:r>
                      <a:r>
                        <a:rPr kumimoji="0" lang="en-US" sz="3200" i="0" u="none" strike="noStrike" cap="none" normalizeH="0" baseline="0">
                          <a:ln>
                            <a:noFill/>
                          </a:ln>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4200(vụ); 8400 (vụ);10500 (vụ)</a:t>
                      </a:r>
                      <a:endParaRPr lang="en-US" sz="320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CFC"/>
                    </a:solidFill>
                  </a:tcPr>
                </a:tc>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FCFC"/>
                    </a:solidFill>
                  </a:tcPr>
                </a:tc>
                <a:extLst>
                  <a:ext uri="{0D108BD9-81ED-4DB2-BD59-A6C34878D82A}">
                    <a16:rowId xmlns:a16="http://schemas.microsoft.com/office/drawing/2014/main" val="10007"/>
                  </a:ext>
                </a:extLst>
              </a:tr>
            </a:tbl>
          </a:graphicData>
        </a:graphic>
      </p:graphicFrame>
      <p:sp>
        <p:nvSpPr>
          <p:cNvPr id="5" name="TextBox 4"/>
          <p:cNvSpPr txBox="1"/>
          <p:nvPr/>
        </p:nvSpPr>
        <p:spPr>
          <a:xfrm>
            <a:off x="7010400" y="90407"/>
            <a:ext cx="4800600" cy="646331"/>
          </a:xfrm>
          <a:prstGeom prst="rect">
            <a:avLst/>
          </a:prstGeom>
          <a:solidFill>
            <a:srgbClr val="FFFF00"/>
          </a:solidFill>
        </p:spPr>
        <p:txBody>
          <a:bodyPr wrap="square" rtlCol="0">
            <a:spAutoFit/>
          </a:bodyPr>
          <a:lstStyle/>
          <a:p>
            <a:pPr algn="ctr"/>
            <a:r>
              <a:rPr lang="en-US" sz="3600" b="1">
                <a:solidFill>
                  <a:srgbClr val="FF0000"/>
                </a:solidFill>
              </a:rPr>
              <a:t>HƯỚNG DẪN CHẤM</a:t>
            </a:r>
          </a:p>
        </p:txBody>
      </p:sp>
      <p:pic>
        <p:nvPicPr>
          <p:cNvPr id="6" name="3 ph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896945" y="-27214"/>
            <a:ext cx="1358397" cy="763952"/>
          </a:xfrm>
          <a:prstGeom prst="rect">
            <a:avLst/>
          </a:prstGeom>
        </p:spPr>
      </p:pic>
      <p:graphicFrame>
        <p:nvGraphicFramePr>
          <p:cNvPr id="8" name="Object 7"/>
          <p:cNvGraphicFramePr>
            <a:graphicFrameLocks noChangeAspect="1"/>
          </p:cNvGraphicFramePr>
          <p:nvPr/>
        </p:nvGraphicFramePr>
        <p:xfrm>
          <a:off x="12039600" y="2502807"/>
          <a:ext cx="958616" cy="588736"/>
        </p:xfrm>
        <a:graphic>
          <a:graphicData uri="http://schemas.openxmlformats.org/presentationml/2006/ole">
            <mc:AlternateContent xmlns:mc="http://schemas.openxmlformats.org/markup-compatibility/2006">
              <mc:Choice xmlns:v="urn:schemas-microsoft-com:vml" Requires="v">
                <p:oleObj name="Equation" r:id="rId5" imgW="330120" imgH="203040" progId="Equation.DSMT4">
                  <p:embed/>
                </p:oleObj>
              </mc:Choice>
              <mc:Fallback>
                <p:oleObj name="Equation" r:id="rId5" imgW="330120" imgH="203040" progId="Equation.DSMT4">
                  <p:embed/>
                  <p:pic>
                    <p:nvPicPr>
                      <p:cNvPr id="0" name=""/>
                      <p:cNvPicPr/>
                      <p:nvPr/>
                    </p:nvPicPr>
                    <p:blipFill>
                      <a:blip r:embed="rId6"/>
                      <a:stretch>
                        <a:fillRect/>
                      </a:stretch>
                    </p:blipFill>
                    <p:spPr>
                      <a:xfrm>
                        <a:off x="12039600" y="2502807"/>
                        <a:ext cx="958616" cy="588736"/>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12059334" y="2497364"/>
          <a:ext cx="958616" cy="588736"/>
        </p:xfrm>
        <a:graphic>
          <a:graphicData uri="http://schemas.openxmlformats.org/presentationml/2006/ole">
            <mc:AlternateContent xmlns:mc="http://schemas.openxmlformats.org/markup-compatibility/2006">
              <mc:Choice xmlns:v="urn:schemas-microsoft-com:vml" Requires="v">
                <p:oleObj name="Equation" r:id="rId5" imgW="330120" imgH="203040" progId="Equation.DSMT4">
                  <p:embed/>
                </p:oleObj>
              </mc:Choice>
              <mc:Fallback>
                <p:oleObj name="Equation" r:id="rId5" imgW="330120" imgH="203040" progId="Equation.DSMT4">
                  <p:embed/>
                  <p:pic>
                    <p:nvPicPr>
                      <p:cNvPr id="0" name=""/>
                      <p:cNvPicPr/>
                      <p:nvPr/>
                    </p:nvPicPr>
                    <p:blipFill>
                      <a:blip r:embed="rId6"/>
                      <a:stretch>
                        <a:fillRect/>
                      </a:stretch>
                    </p:blipFill>
                    <p:spPr>
                      <a:xfrm>
                        <a:off x="12059334" y="2497364"/>
                        <a:ext cx="958616" cy="588736"/>
                      </a:xfrm>
                      <a:prstGeom prst="rect">
                        <a:avLst/>
                      </a:prstGeom>
                    </p:spPr>
                  </p:pic>
                </p:oleObj>
              </mc:Fallback>
            </mc:AlternateContent>
          </a:graphicData>
        </a:graphic>
      </p:graphicFrame>
      <p:graphicFrame>
        <p:nvGraphicFramePr>
          <p:cNvPr id="14" name="Object 13"/>
          <p:cNvGraphicFramePr>
            <a:graphicFrameLocks noChangeAspect="1"/>
          </p:cNvGraphicFramePr>
          <p:nvPr/>
        </p:nvGraphicFramePr>
        <p:xfrm>
          <a:off x="9388929" y="3641983"/>
          <a:ext cx="1066800" cy="1018309"/>
        </p:xfrm>
        <a:graphic>
          <a:graphicData uri="http://schemas.openxmlformats.org/presentationml/2006/ole">
            <mc:AlternateContent xmlns:mc="http://schemas.openxmlformats.org/markup-compatibility/2006">
              <mc:Choice xmlns:v="urn:schemas-microsoft-com:vml" Requires="v">
                <p:oleObj name="Equation" r:id="rId7" imgW="418649" imgH="399752" progId="Equation.DSMT4">
                  <p:embed/>
                </p:oleObj>
              </mc:Choice>
              <mc:Fallback>
                <p:oleObj name="Equation" r:id="rId7" imgW="418649" imgH="399752" progId="Equation.DSMT4">
                  <p:embed/>
                  <p:pic>
                    <p:nvPicPr>
                      <p:cNvPr id="0" name=""/>
                      <p:cNvPicPr/>
                      <p:nvPr/>
                    </p:nvPicPr>
                    <p:blipFill>
                      <a:blip r:embed="rId8"/>
                      <a:stretch>
                        <a:fillRect/>
                      </a:stretch>
                    </p:blipFill>
                    <p:spPr>
                      <a:xfrm>
                        <a:off x="9388929" y="3641983"/>
                        <a:ext cx="1066800" cy="1018309"/>
                      </a:xfrm>
                      <a:prstGeom prst="rect">
                        <a:avLst/>
                      </a:prstGeom>
                    </p:spPr>
                  </p:pic>
                </p:oleObj>
              </mc:Fallback>
            </mc:AlternateContent>
          </a:graphicData>
        </a:graphic>
      </p:graphicFrame>
      <p:graphicFrame>
        <p:nvGraphicFramePr>
          <p:cNvPr id="15" name="Object 14"/>
          <p:cNvGraphicFramePr>
            <a:graphicFrameLocks noChangeAspect="1"/>
          </p:cNvGraphicFramePr>
          <p:nvPr/>
        </p:nvGraphicFramePr>
        <p:xfrm>
          <a:off x="10744200" y="3611095"/>
          <a:ext cx="1066800" cy="1041991"/>
        </p:xfrm>
        <a:graphic>
          <a:graphicData uri="http://schemas.openxmlformats.org/presentationml/2006/ole">
            <mc:AlternateContent xmlns:mc="http://schemas.openxmlformats.org/markup-compatibility/2006">
              <mc:Choice xmlns:v="urn:schemas-microsoft-com:vml" Requires="v">
                <p:oleObj name="Equation" r:id="rId9" imgW="409298" imgH="399752" progId="Equation.DSMT4">
                  <p:embed/>
                </p:oleObj>
              </mc:Choice>
              <mc:Fallback>
                <p:oleObj name="Equation" r:id="rId9" imgW="409298" imgH="399752" progId="Equation.DSMT4">
                  <p:embed/>
                  <p:pic>
                    <p:nvPicPr>
                      <p:cNvPr id="0" name=""/>
                      <p:cNvPicPr/>
                      <p:nvPr/>
                    </p:nvPicPr>
                    <p:blipFill>
                      <a:blip r:embed="rId10"/>
                      <a:stretch>
                        <a:fillRect/>
                      </a:stretch>
                    </p:blipFill>
                    <p:spPr>
                      <a:xfrm>
                        <a:off x="10744200" y="3611095"/>
                        <a:ext cx="1066800" cy="1041991"/>
                      </a:xfrm>
                      <a:prstGeom prst="rect">
                        <a:avLst/>
                      </a:prstGeom>
                    </p:spPr>
                  </p:pic>
                </p:oleObj>
              </mc:Fallback>
            </mc:AlternateContent>
          </a:graphicData>
        </a:graphic>
      </p:graphicFrame>
      <p:graphicFrame>
        <p:nvGraphicFramePr>
          <p:cNvPr id="18" name="Object 17"/>
          <p:cNvGraphicFramePr>
            <a:graphicFrameLocks noChangeAspect="1"/>
          </p:cNvGraphicFramePr>
          <p:nvPr/>
        </p:nvGraphicFramePr>
        <p:xfrm>
          <a:off x="13226816" y="3596617"/>
          <a:ext cx="1785937" cy="1056469"/>
        </p:xfrm>
        <a:graphic>
          <a:graphicData uri="http://schemas.openxmlformats.org/presentationml/2006/ole">
            <mc:AlternateContent xmlns:mc="http://schemas.openxmlformats.org/markup-compatibility/2006">
              <mc:Choice xmlns:v="urn:schemas-microsoft-com:vml" Requires="v">
                <p:oleObj name="Equation" r:id="rId11" imgW="675809" imgH="399752" progId="Equation.DSMT4">
                  <p:embed/>
                </p:oleObj>
              </mc:Choice>
              <mc:Fallback>
                <p:oleObj name="Equation" r:id="rId11" imgW="675809" imgH="399752" progId="Equation.DSMT4">
                  <p:embed/>
                  <p:pic>
                    <p:nvPicPr>
                      <p:cNvPr id="0" name=""/>
                      <p:cNvPicPr/>
                      <p:nvPr/>
                    </p:nvPicPr>
                    <p:blipFill>
                      <a:blip r:embed="rId12"/>
                      <a:stretch>
                        <a:fillRect/>
                      </a:stretch>
                    </p:blipFill>
                    <p:spPr>
                      <a:xfrm>
                        <a:off x="13226816" y="3596617"/>
                        <a:ext cx="1785937" cy="1056469"/>
                      </a:xfrm>
                      <a:prstGeom prst="rect">
                        <a:avLst/>
                      </a:prstGeom>
                    </p:spPr>
                  </p:pic>
                </p:oleObj>
              </mc:Fallback>
            </mc:AlternateContent>
          </a:graphicData>
        </a:graphic>
      </p:graphicFrame>
      <p:graphicFrame>
        <p:nvGraphicFramePr>
          <p:cNvPr id="19" name="Object 18"/>
          <p:cNvGraphicFramePr>
            <a:graphicFrameLocks noChangeAspect="1"/>
          </p:cNvGraphicFramePr>
          <p:nvPr/>
        </p:nvGraphicFramePr>
        <p:xfrm>
          <a:off x="9421586" y="5773743"/>
          <a:ext cx="6234113" cy="1033462"/>
        </p:xfrm>
        <a:graphic>
          <a:graphicData uri="http://schemas.openxmlformats.org/presentationml/2006/ole">
            <mc:AlternateContent xmlns:mc="http://schemas.openxmlformats.org/markup-compatibility/2006">
              <mc:Choice xmlns:v="urn:schemas-microsoft-com:vml" Requires="v">
                <p:oleObj name="Equation" r:id="rId13" imgW="2374560" imgH="393480" progId="Equation.DSMT4">
                  <p:embed/>
                </p:oleObj>
              </mc:Choice>
              <mc:Fallback>
                <p:oleObj name="Equation" r:id="rId13" imgW="2374560" imgH="393480" progId="Equation.DSMT4">
                  <p:embed/>
                  <p:pic>
                    <p:nvPicPr>
                      <p:cNvPr id="0" name=""/>
                      <p:cNvPicPr/>
                      <p:nvPr/>
                    </p:nvPicPr>
                    <p:blipFill>
                      <a:blip r:embed="rId14"/>
                      <a:stretch>
                        <a:fillRect/>
                      </a:stretch>
                    </p:blipFill>
                    <p:spPr>
                      <a:xfrm>
                        <a:off x="9421586" y="5773743"/>
                        <a:ext cx="6234113" cy="1033462"/>
                      </a:xfrm>
                      <a:prstGeom prst="rect">
                        <a:avLst/>
                      </a:prstGeom>
                    </p:spPr>
                  </p:pic>
                </p:oleObj>
              </mc:Fallback>
            </mc:AlternateContent>
          </a:graphicData>
        </a:graphic>
      </p:graphicFrame>
      <p:graphicFrame>
        <p:nvGraphicFramePr>
          <p:cNvPr id="20" name="Object 19"/>
          <p:cNvGraphicFramePr>
            <a:graphicFrameLocks noChangeAspect="1"/>
          </p:cNvGraphicFramePr>
          <p:nvPr/>
        </p:nvGraphicFramePr>
        <p:xfrm>
          <a:off x="10417629" y="6931622"/>
          <a:ext cx="2993571" cy="1575564"/>
        </p:xfrm>
        <a:graphic>
          <a:graphicData uri="http://schemas.openxmlformats.org/presentationml/2006/ole">
            <mc:AlternateContent xmlns:mc="http://schemas.openxmlformats.org/markup-compatibility/2006">
              <mc:Choice xmlns:v="urn:schemas-microsoft-com:vml" Requires="v">
                <p:oleObj name="Equation" r:id="rId15" imgW="1206360" imgH="634680" progId="Equation.DSMT4">
                  <p:embed/>
                </p:oleObj>
              </mc:Choice>
              <mc:Fallback>
                <p:oleObj name="Equation" r:id="rId15" imgW="1206360" imgH="634680" progId="Equation.DSMT4">
                  <p:embed/>
                  <p:pic>
                    <p:nvPicPr>
                      <p:cNvPr id="0" name=""/>
                      <p:cNvPicPr/>
                      <p:nvPr/>
                    </p:nvPicPr>
                    <p:blipFill>
                      <a:blip r:embed="rId16"/>
                      <a:stretch>
                        <a:fillRect/>
                      </a:stretch>
                    </p:blipFill>
                    <p:spPr>
                      <a:xfrm>
                        <a:off x="10417629" y="6931622"/>
                        <a:ext cx="2993571" cy="1575564"/>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2221456625"/>
              </p:ext>
            </p:extLst>
          </p:nvPr>
        </p:nvGraphicFramePr>
        <p:xfrm>
          <a:off x="3553318" y="3291018"/>
          <a:ext cx="2142379" cy="1165153"/>
        </p:xfrm>
        <a:graphic>
          <a:graphicData uri="http://schemas.openxmlformats.org/presentationml/2006/ole">
            <mc:AlternateContent xmlns:mc="http://schemas.openxmlformats.org/markup-compatibility/2006">
              <mc:Choice xmlns:v="urn:schemas-microsoft-com:vml" Requires="v">
                <p:oleObj name="Equation" r:id="rId17" imgW="723600" imgH="393480" progId="Equation.DSMT4">
                  <p:embed/>
                </p:oleObj>
              </mc:Choice>
              <mc:Fallback>
                <p:oleObj name="Equation" r:id="rId17" imgW="723600" imgH="393480" progId="Equation.DSMT4">
                  <p:embed/>
                  <p:pic>
                    <p:nvPicPr>
                      <p:cNvPr id="0" name=""/>
                      <p:cNvPicPr/>
                      <p:nvPr/>
                    </p:nvPicPr>
                    <p:blipFill>
                      <a:blip r:embed="rId18"/>
                      <a:stretch>
                        <a:fillRect/>
                      </a:stretch>
                    </p:blipFill>
                    <p:spPr>
                      <a:xfrm>
                        <a:off x="3553318" y="3291018"/>
                        <a:ext cx="2142379" cy="1165153"/>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961829380"/>
              </p:ext>
            </p:extLst>
          </p:nvPr>
        </p:nvGraphicFramePr>
        <p:xfrm>
          <a:off x="1286788" y="5803905"/>
          <a:ext cx="6675437" cy="1003300"/>
        </p:xfrm>
        <a:graphic>
          <a:graphicData uri="http://schemas.openxmlformats.org/presentationml/2006/ole">
            <mc:AlternateContent xmlns:mc="http://schemas.openxmlformats.org/markup-compatibility/2006">
              <mc:Choice xmlns:v="urn:schemas-microsoft-com:vml" Requires="v">
                <p:oleObj name="Equation" r:id="rId19" imgW="6675268" imgH="1002956" progId="Equation.DSMT4">
                  <p:embed/>
                </p:oleObj>
              </mc:Choice>
              <mc:Fallback>
                <p:oleObj name="Equation" r:id="rId19" imgW="6675268" imgH="1002956" progId="Equation.DSMT4">
                  <p:embed/>
                  <p:pic>
                    <p:nvPicPr>
                      <p:cNvPr id="0" name=""/>
                      <p:cNvPicPr/>
                      <p:nvPr/>
                    </p:nvPicPr>
                    <p:blipFill>
                      <a:blip r:embed="rId20"/>
                      <a:stretch>
                        <a:fillRect/>
                      </a:stretch>
                    </p:blipFill>
                    <p:spPr>
                      <a:xfrm>
                        <a:off x="1286788" y="5803905"/>
                        <a:ext cx="6675437" cy="1003300"/>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880944504"/>
              </p:ext>
            </p:extLst>
          </p:nvPr>
        </p:nvGraphicFramePr>
        <p:xfrm>
          <a:off x="2024036" y="6877193"/>
          <a:ext cx="2101299" cy="1591893"/>
        </p:xfrm>
        <a:graphic>
          <a:graphicData uri="http://schemas.openxmlformats.org/presentationml/2006/ole">
            <mc:AlternateContent xmlns:mc="http://schemas.openxmlformats.org/markup-compatibility/2006">
              <mc:Choice xmlns:v="urn:schemas-microsoft-com:vml" Requires="v">
                <p:oleObj name="Equation" r:id="rId21" imgW="838080" imgH="634680" progId="Equation.DSMT4">
                  <p:embed/>
                </p:oleObj>
              </mc:Choice>
              <mc:Fallback>
                <p:oleObj name="Equation" r:id="rId21" imgW="838080" imgH="634680" progId="Equation.DSMT4">
                  <p:embed/>
                  <p:pic>
                    <p:nvPicPr>
                      <p:cNvPr id="0" name=""/>
                      <p:cNvPicPr/>
                      <p:nvPr/>
                    </p:nvPicPr>
                    <p:blipFill>
                      <a:blip r:embed="rId22"/>
                      <a:stretch>
                        <a:fillRect/>
                      </a:stretch>
                    </p:blipFill>
                    <p:spPr>
                      <a:xfrm>
                        <a:off x="2024036" y="6877193"/>
                        <a:ext cx="2101299" cy="1591893"/>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069906048"/>
              </p:ext>
            </p:extLst>
          </p:nvPr>
        </p:nvGraphicFramePr>
        <p:xfrm>
          <a:off x="3074686" y="2495681"/>
          <a:ext cx="957263" cy="587375"/>
        </p:xfrm>
        <a:graphic>
          <a:graphicData uri="http://schemas.openxmlformats.org/presentationml/2006/ole">
            <mc:AlternateContent xmlns:mc="http://schemas.openxmlformats.org/markup-compatibility/2006">
              <mc:Choice xmlns:v="urn:schemas-microsoft-com:vml" Requires="v">
                <p:oleObj name="Equation" r:id="rId5" imgW="957157" imgH="586920" progId="Equation.DSMT4">
                  <p:embed/>
                </p:oleObj>
              </mc:Choice>
              <mc:Fallback>
                <p:oleObj name="Equation" r:id="rId5" imgW="957157" imgH="586920" progId="Equation.DSMT4">
                  <p:embed/>
                  <p:pic>
                    <p:nvPicPr>
                      <p:cNvPr id="0" name=""/>
                      <p:cNvPicPr/>
                      <p:nvPr/>
                    </p:nvPicPr>
                    <p:blipFill>
                      <a:blip r:embed="rId23"/>
                      <a:stretch>
                        <a:fillRect/>
                      </a:stretch>
                    </p:blipFill>
                    <p:spPr>
                      <a:xfrm>
                        <a:off x="3074686" y="2495681"/>
                        <a:ext cx="957263" cy="587375"/>
                      </a:xfrm>
                      <a:prstGeom prst="rect">
                        <a:avLst/>
                      </a:prstGeom>
                    </p:spPr>
                  </p:pic>
                </p:oleObj>
              </mc:Fallback>
            </mc:AlternateContent>
          </a:graphicData>
        </a:graphic>
      </p:graphicFrame>
    </p:spTree>
    <p:extLst>
      <p:ext uri="{BB962C8B-B14F-4D97-AF65-F5344CB8AC3E}">
        <p14:creationId xmlns:p14="http://schemas.microsoft.com/office/powerpoint/2010/main" val="25503325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C3242CB7-E87E-49E4-9717-B4A5AD0090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9554015">
            <a:off x="9485048" y="2308073"/>
            <a:ext cx="7379580" cy="3689790"/>
          </a:xfrm>
          <a:prstGeom prst="rect">
            <a:avLst/>
          </a:prstGeom>
        </p:spPr>
      </p:pic>
      <p:pic>
        <p:nvPicPr>
          <p:cNvPr id="7" name="Picture 6">
            <a:extLst>
              <a:ext uri="{FF2B5EF4-FFF2-40B4-BE49-F238E27FC236}">
                <a16:creationId xmlns:a16="http://schemas.microsoft.com/office/drawing/2014/main" id="{857472FD-0989-46C8-89B2-F37067C39EA6}"/>
              </a:ext>
            </a:extLst>
          </p:cNvPr>
          <p:cNvPicPr>
            <a:picLocks noChangeAspect="1"/>
          </p:cNvPicPr>
          <p:nvPr/>
        </p:nvPicPr>
        <p:blipFill rotWithShape="1">
          <a:blip r:embed="rId3">
            <a:extLst>
              <a:ext uri="{28A0092B-C50C-407E-A947-70E740481C1C}">
                <a14:useLocalDpi xmlns:a14="http://schemas.microsoft.com/office/drawing/2010/main" val="0"/>
              </a:ext>
            </a:extLst>
          </a:blip>
          <a:srcRect r="9447" b="23832"/>
          <a:stretch/>
        </p:blipFill>
        <p:spPr>
          <a:xfrm>
            <a:off x="-147919" y="-75149"/>
            <a:ext cx="10401545" cy="5832798"/>
          </a:xfrm>
          <a:prstGeom prst="rect">
            <a:avLst/>
          </a:prstGeom>
        </p:spPr>
      </p:pic>
      <p:sp>
        <p:nvSpPr>
          <p:cNvPr id="92" name="Rectangle 91">
            <a:extLst>
              <a:ext uri="{FF2B5EF4-FFF2-40B4-BE49-F238E27FC236}">
                <a16:creationId xmlns:a16="http://schemas.microsoft.com/office/drawing/2014/main" id="{5C34A079-2C49-4B70-AF69-F9B956CB1C17}"/>
              </a:ext>
            </a:extLst>
          </p:cNvPr>
          <p:cNvSpPr/>
          <p:nvPr/>
        </p:nvSpPr>
        <p:spPr>
          <a:xfrm>
            <a:off x="0" y="9167321"/>
            <a:ext cx="9144000" cy="1119680"/>
          </a:xfrm>
          <a:prstGeom prst="rect">
            <a:avLst/>
          </a:prstGeom>
          <a:solidFill>
            <a:srgbClr val="FBD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E86189"/>
                </a:solidFill>
              </a:rPr>
              <a:t> HOA MAI</a:t>
            </a:r>
          </a:p>
        </p:txBody>
      </p:sp>
      <p:pic>
        <p:nvPicPr>
          <p:cNvPr id="35" name="Picture 34">
            <a:extLst>
              <a:ext uri="{FF2B5EF4-FFF2-40B4-BE49-F238E27FC236}">
                <a16:creationId xmlns:a16="http://schemas.microsoft.com/office/drawing/2014/main" id="{3C9839B8-3B94-4A2B-B566-09F95D8E4DA0}"/>
              </a:ext>
            </a:extLst>
          </p:cNvPr>
          <p:cNvPicPr>
            <a:picLocks noChangeAspect="1"/>
          </p:cNvPicPr>
          <p:nvPr/>
        </p:nvPicPr>
        <p:blipFill rotWithShape="1">
          <a:blip r:embed="rId2">
            <a:extLst>
              <a:ext uri="{28A0092B-C50C-407E-A947-70E740481C1C}">
                <a14:useLocalDpi xmlns:a14="http://schemas.microsoft.com/office/drawing/2010/main" val="0"/>
              </a:ext>
            </a:extLst>
          </a:blip>
          <a:srcRect l="45350" t="46798"/>
          <a:stretch/>
        </p:blipFill>
        <p:spPr>
          <a:xfrm rot="7626350">
            <a:off x="9889130" y="3124400"/>
            <a:ext cx="4032927" cy="1963020"/>
          </a:xfrm>
          <a:prstGeom prst="rect">
            <a:avLst/>
          </a:prstGeom>
        </p:spPr>
      </p:pic>
      <p:pic>
        <p:nvPicPr>
          <p:cNvPr id="68" name="Picture 67">
            <a:extLst>
              <a:ext uri="{FF2B5EF4-FFF2-40B4-BE49-F238E27FC236}">
                <a16:creationId xmlns:a16="http://schemas.microsoft.com/office/drawing/2014/main" id="{7FE8525C-FEE0-475A-82ED-B260FAA1D63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679406" y="5680844"/>
            <a:ext cx="911304" cy="1731111"/>
          </a:xfrm>
          <a:prstGeom prst="rect">
            <a:avLst/>
          </a:prstGeom>
        </p:spPr>
      </p:pic>
      <p:pic>
        <p:nvPicPr>
          <p:cNvPr id="73" name="Picture 72">
            <a:hlinkClick r:id="rId5" action="ppaction://hlinksldjump"/>
            <a:extLst>
              <a:ext uri="{FF2B5EF4-FFF2-40B4-BE49-F238E27FC236}">
                <a16:creationId xmlns:a16="http://schemas.microsoft.com/office/drawing/2014/main" id="{204EA077-50C0-4870-A812-ED78B4FF3FB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679406" y="5674706"/>
            <a:ext cx="911304" cy="1731111"/>
          </a:xfrm>
          <a:prstGeom prst="rect">
            <a:avLst/>
          </a:prstGeom>
        </p:spPr>
      </p:pic>
      <p:pic>
        <p:nvPicPr>
          <p:cNvPr id="74" name="Picture 73">
            <a:extLst>
              <a:ext uri="{FF2B5EF4-FFF2-40B4-BE49-F238E27FC236}">
                <a16:creationId xmlns:a16="http://schemas.microsoft.com/office/drawing/2014/main" id="{0214906B-F02E-4326-8D2F-37956A3A0C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99797" y="4809658"/>
            <a:ext cx="795320" cy="1687721"/>
          </a:xfrm>
          <a:prstGeom prst="rect">
            <a:avLst/>
          </a:prstGeom>
        </p:spPr>
      </p:pic>
      <p:pic>
        <p:nvPicPr>
          <p:cNvPr id="75" name="Picture 74">
            <a:hlinkClick r:id="rId7" action="ppaction://hlinksldjump"/>
            <a:extLst>
              <a:ext uri="{FF2B5EF4-FFF2-40B4-BE49-F238E27FC236}">
                <a16:creationId xmlns:a16="http://schemas.microsoft.com/office/drawing/2014/main" id="{D26CC7D9-BF11-4A5D-9E21-CD91850159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99797" y="4809655"/>
            <a:ext cx="795320" cy="1687721"/>
          </a:xfrm>
          <a:prstGeom prst="rect">
            <a:avLst/>
          </a:prstGeom>
        </p:spPr>
      </p:pic>
      <p:pic>
        <p:nvPicPr>
          <p:cNvPr id="60" name="Picture 59">
            <a:extLst>
              <a:ext uri="{FF2B5EF4-FFF2-40B4-BE49-F238E27FC236}">
                <a16:creationId xmlns:a16="http://schemas.microsoft.com/office/drawing/2014/main" id="{5547E5D4-642E-4823-B397-3D9097F7120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601417" y="5288440"/>
            <a:ext cx="905699" cy="1848146"/>
          </a:xfrm>
          <a:prstGeom prst="rect">
            <a:avLst/>
          </a:prstGeom>
        </p:spPr>
      </p:pic>
      <p:pic>
        <p:nvPicPr>
          <p:cNvPr id="59" name="Picture 58">
            <a:hlinkClick r:id="rId9" action="ppaction://hlinksldjump"/>
            <a:extLst>
              <a:ext uri="{FF2B5EF4-FFF2-40B4-BE49-F238E27FC236}">
                <a16:creationId xmlns:a16="http://schemas.microsoft.com/office/drawing/2014/main" id="{0A539DFC-924F-4E4A-9626-7C9CCB23DAA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601417" y="5288440"/>
            <a:ext cx="905699" cy="1848146"/>
          </a:xfrm>
          <a:prstGeom prst="rect">
            <a:avLst/>
          </a:prstGeom>
        </p:spPr>
      </p:pic>
      <p:pic>
        <p:nvPicPr>
          <p:cNvPr id="58" name="Picture 57">
            <a:extLst>
              <a:ext uri="{FF2B5EF4-FFF2-40B4-BE49-F238E27FC236}">
                <a16:creationId xmlns:a16="http://schemas.microsoft.com/office/drawing/2014/main" id="{899F0732-A440-4720-BF0C-8D48DB7A48B6}"/>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628396" y="2001233"/>
            <a:ext cx="866574" cy="1848146"/>
          </a:xfrm>
          <a:prstGeom prst="rect">
            <a:avLst/>
          </a:prstGeom>
        </p:spPr>
      </p:pic>
      <p:pic>
        <p:nvPicPr>
          <p:cNvPr id="31" name="Picture 30">
            <a:extLst>
              <a:ext uri="{FF2B5EF4-FFF2-40B4-BE49-F238E27FC236}">
                <a16:creationId xmlns:a16="http://schemas.microsoft.com/office/drawing/2014/main" id="{E290E8AA-D7D8-4291-B349-82FA4D6135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153945">
            <a:off x="10938593" y="1132296"/>
            <a:ext cx="7379580" cy="3689790"/>
          </a:xfrm>
          <a:prstGeom prst="rect">
            <a:avLst/>
          </a:prstGeom>
        </p:spPr>
      </p:pic>
      <p:pic>
        <p:nvPicPr>
          <p:cNvPr id="32" name="Picture 31">
            <a:extLst>
              <a:ext uri="{FF2B5EF4-FFF2-40B4-BE49-F238E27FC236}">
                <a16:creationId xmlns:a16="http://schemas.microsoft.com/office/drawing/2014/main" id="{8A7B03A0-6164-492B-AA67-EB51E7388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938705">
            <a:off x="9983082" y="-89420"/>
            <a:ext cx="7379580" cy="3689790"/>
          </a:xfrm>
          <a:prstGeom prst="rect">
            <a:avLst/>
          </a:prstGeom>
        </p:spPr>
      </p:pic>
      <p:pic>
        <p:nvPicPr>
          <p:cNvPr id="34" name="Picture 33">
            <a:extLst>
              <a:ext uri="{FF2B5EF4-FFF2-40B4-BE49-F238E27FC236}">
                <a16:creationId xmlns:a16="http://schemas.microsoft.com/office/drawing/2014/main" id="{B52D2616-0779-407F-B8C4-F4D4CC37807F}"/>
              </a:ext>
            </a:extLst>
          </p:cNvPr>
          <p:cNvPicPr>
            <a:picLocks noChangeAspect="1"/>
          </p:cNvPicPr>
          <p:nvPr/>
        </p:nvPicPr>
        <p:blipFill rotWithShape="1">
          <a:blip r:embed="rId2">
            <a:extLst>
              <a:ext uri="{28A0092B-C50C-407E-A947-70E740481C1C}">
                <a14:useLocalDpi xmlns:a14="http://schemas.microsoft.com/office/drawing/2010/main" val="0"/>
              </a:ext>
            </a:extLst>
          </a:blip>
          <a:srcRect l="45350" t="53293"/>
          <a:stretch/>
        </p:blipFill>
        <p:spPr>
          <a:xfrm rot="7626350">
            <a:off x="11662942" y="3316835"/>
            <a:ext cx="4032927" cy="1723403"/>
          </a:xfrm>
          <a:prstGeom prst="rect">
            <a:avLst/>
          </a:prstGeom>
        </p:spPr>
      </p:pic>
      <p:pic>
        <p:nvPicPr>
          <p:cNvPr id="57" name="Picture 56">
            <a:hlinkClick r:id="rId11" action="ppaction://hlinksldjump"/>
            <a:extLst>
              <a:ext uri="{FF2B5EF4-FFF2-40B4-BE49-F238E27FC236}">
                <a16:creationId xmlns:a16="http://schemas.microsoft.com/office/drawing/2014/main" id="{E92888E9-FEDD-499D-B90D-E4BD6D2DAAC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628396" y="2001232"/>
            <a:ext cx="882994" cy="1883165"/>
          </a:xfrm>
          <a:prstGeom prst="rect">
            <a:avLst/>
          </a:prstGeom>
        </p:spPr>
      </p:pic>
      <p:sp>
        <p:nvSpPr>
          <p:cNvPr id="93" name="Rectangle 92">
            <a:extLst>
              <a:ext uri="{FF2B5EF4-FFF2-40B4-BE49-F238E27FC236}">
                <a16:creationId xmlns:a16="http://schemas.microsoft.com/office/drawing/2014/main" id="{1E1F7A1F-FA15-4DD2-A1DA-408FFAA01E1C}"/>
              </a:ext>
            </a:extLst>
          </p:cNvPr>
          <p:cNvSpPr/>
          <p:nvPr/>
        </p:nvSpPr>
        <p:spPr>
          <a:xfrm>
            <a:off x="9144000" y="9167321"/>
            <a:ext cx="9144000" cy="1119680"/>
          </a:xfrm>
          <a:prstGeom prst="rect">
            <a:avLst/>
          </a:prstGeom>
          <a:solidFill>
            <a:srgbClr val="E86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FCDC22"/>
                </a:solidFill>
              </a:rPr>
              <a:t>HOA ĐÀO</a:t>
            </a:r>
          </a:p>
        </p:txBody>
      </p:sp>
      <p:pic>
        <p:nvPicPr>
          <p:cNvPr id="95" name="Picture 94">
            <a:extLst>
              <a:ext uri="{FF2B5EF4-FFF2-40B4-BE49-F238E27FC236}">
                <a16:creationId xmlns:a16="http://schemas.microsoft.com/office/drawing/2014/main" id="{D068AFE4-1C87-457F-8B8C-A00DBEDE3458}"/>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1537564" y="4979267"/>
            <a:ext cx="681536" cy="708678"/>
          </a:xfrm>
          <a:prstGeom prst="rect">
            <a:avLst/>
          </a:prstGeom>
        </p:spPr>
      </p:pic>
      <p:pic>
        <p:nvPicPr>
          <p:cNvPr id="96" name="Picture 95">
            <a:extLst>
              <a:ext uri="{FF2B5EF4-FFF2-40B4-BE49-F238E27FC236}">
                <a16:creationId xmlns:a16="http://schemas.microsoft.com/office/drawing/2014/main" id="{E0F5CE25-E8DE-4B97-B828-7EA9BA5CF067}"/>
              </a:ext>
            </a:extLst>
          </p:cNvPr>
          <p:cNvPicPr>
            <a:picLocks noChangeAspect="1"/>
          </p:cNvPicPr>
          <p:nvPr/>
        </p:nvPicPr>
        <p:blipFill rotWithShape="1">
          <a:blip r:embed="rId14" cstate="print">
            <a:extLst>
              <a:ext uri="{BEBA8EAE-BF5A-486C-A8C5-ECC9F3942E4B}">
                <a14:imgProps xmlns:a14="http://schemas.microsoft.com/office/drawing/2010/main">
                  <a14:imgLayer r:embed="rId13">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3461990" y="2691702"/>
            <a:ext cx="681536" cy="708678"/>
          </a:xfrm>
          <a:prstGeom prst="rect">
            <a:avLst/>
          </a:prstGeom>
        </p:spPr>
      </p:pic>
      <p:pic>
        <p:nvPicPr>
          <p:cNvPr id="97" name="Picture 96">
            <a:extLst>
              <a:ext uri="{FF2B5EF4-FFF2-40B4-BE49-F238E27FC236}">
                <a16:creationId xmlns:a16="http://schemas.microsoft.com/office/drawing/2014/main" id="{AEAE6749-6C06-4F0A-BEE3-441C513B0EBB}"/>
              </a:ext>
            </a:extLst>
          </p:cNvPr>
          <p:cNvPicPr>
            <a:picLocks noChangeAspect="1"/>
          </p:cNvPicPr>
          <p:nvPr/>
        </p:nvPicPr>
        <p:blipFill rotWithShape="1">
          <a:blip r:embed="rId14" cstate="print">
            <a:extLst>
              <a:ext uri="{BEBA8EAE-BF5A-486C-A8C5-ECC9F3942E4B}">
                <a14:imgProps xmlns:a14="http://schemas.microsoft.com/office/drawing/2010/main">
                  <a14:imgLayer r:embed="rId13">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4622564" y="6540261"/>
            <a:ext cx="681536" cy="708678"/>
          </a:xfrm>
          <a:prstGeom prst="rect">
            <a:avLst/>
          </a:prstGeom>
        </p:spPr>
      </p:pic>
      <p:pic>
        <p:nvPicPr>
          <p:cNvPr id="98" name="Picture 97">
            <a:extLst>
              <a:ext uri="{FF2B5EF4-FFF2-40B4-BE49-F238E27FC236}">
                <a16:creationId xmlns:a16="http://schemas.microsoft.com/office/drawing/2014/main" id="{C84A9399-84DA-4DC7-AF37-2F6718016AF8}"/>
              </a:ext>
            </a:extLst>
          </p:cNvPr>
          <p:cNvPicPr>
            <a:picLocks noChangeAspect="1"/>
          </p:cNvPicPr>
          <p:nvPr/>
        </p:nvPicPr>
        <p:blipFill rotWithShape="1">
          <a:blip r:embed="rId14" cstate="print">
            <a:extLst>
              <a:ext uri="{BEBA8EAE-BF5A-486C-A8C5-ECC9F3942E4B}">
                <a14:imgProps xmlns:a14="http://schemas.microsoft.com/office/drawing/2010/main">
                  <a14:imgLayer r:embed="rId13">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7088690" y="6011405"/>
            <a:ext cx="681536" cy="708678"/>
          </a:xfrm>
          <a:prstGeom prst="rect">
            <a:avLst/>
          </a:prstGeom>
        </p:spPr>
      </p:pic>
      <p:pic>
        <p:nvPicPr>
          <p:cNvPr id="99" name="Picture 98">
            <a:extLst>
              <a:ext uri="{FF2B5EF4-FFF2-40B4-BE49-F238E27FC236}">
                <a16:creationId xmlns:a16="http://schemas.microsoft.com/office/drawing/2014/main" id="{A7585DE6-7086-4356-B2D1-1105CC85E8BC}"/>
              </a:ext>
            </a:extLst>
          </p:cNvPr>
          <p:cNvPicPr>
            <a:picLocks noChangeAspect="1"/>
          </p:cNvPicPr>
          <p:nvPr/>
        </p:nvPicPr>
        <p:blipFill rotWithShape="1">
          <a:blip r:embed="rId14" cstate="print">
            <a:extLst>
              <a:ext uri="{BEBA8EAE-BF5A-486C-A8C5-ECC9F3942E4B}">
                <a14:imgProps xmlns:a14="http://schemas.microsoft.com/office/drawing/2010/main">
                  <a14:imgLayer r:embed="rId13">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8593996" y="3140700"/>
            <a:ext cx="681536" cy="708678"/>
          </a:xfrm>
          <a:prstGeom prst="rect">
            <a:avLst/>
          </a:prstGeom>
        </p:spPr>
      </p:pic>
      <p:pic>
        <p:nvPicPr>
          <p:cNvPr id="100" name="Picture 99">
            <a:extLst>
              <a:ext uri="{FF2B5EF4-FFF2-40B4-BE49-F238E27FC236}">
                <a16:creationId xmlns:a16="http://schemas.microsoft.com/office/drawing/2014/main" id="{3ABAA8AB-0A81-4C63-8EF1-4B6B14DE2194}"/>
              </a:ext>
            </a:extLst>
          </p:cNvPr>
          <p:cNvPicPr>
            <a:picLocks noChangeAspect="1"/>
          </p:cNvPicPr>
          <p:nvPr/>
        </p:nvPicPr>
        <p:blipFill rotWithShape="1">
          <a:blip r:embed="rId14" cstate="print">
            <a:extLst>
              <a:ext uri="{BEBA8EAE-BF5A-486C-A8C5-ECC9F3942E4B}">
                <a14:imgProps xmlns:a14="http://schemas.microsoft.com/office/drawing/2010/main">
                  <a14:imgLayer r:embed="rId13">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11636612" y="5752296"/>
            <a:ext cx="681536" cy="708678"/>
          </a:xfrm>
          <a:prstGeom prst="rect">
            <a:avLst/>
          </a:prstGeom>
        </p:spPr>
      </p:pic>
      <p:pic>
        <p:nvPicPr>
          <p:cNvPr id="103" name="Picture 102">
            <a:extLst>
              <a:ext uri="{FF2B5EF4-FFF2-40B4-BE49-F238E27FC236}">
                <a16:creationId xmlns:a16="http://schemas.microsoft.com/office/drawing/2014/main" id="{92F7E10E-CB64-45DA-9D7E-7EF5AC1ECBF4}"/>
              </a:ext>
            </a:extLst>
          </p:cNvPr>
          <p:cNvPicPr>
            <a:picLocks noChangeAspect="1"/>
          </p:cNvPicPr>
          <p:nvPr/>
        </p:nvPicPr>
        <p:blipFill rotWithShape="1">
          <a:blip r:embed="rId14" cstate="print">
            <a:extLst>
              <a:ext uri="{BEBA8EAE-BF5A-486C-A8C5-ECC9F3942E4B}">
                <a14:imgProps xmlns:a14="http://schemas.microsoft.com/office/drawing/2010/main">
                  <a14:imgLayer r:embed="rId13">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13290512" y="2600352"/>
            <a:ext cx="681536" cy="708678"/>
          </a:xfrm>
          <a:prstGeom prst="rect">
            <a:avLst/>
          </a:prstGeom>
        </p:spPr>
      </p:pic>
      <p:pic>
        <p:nvPicPr>
          <p:cNvPr id="106" name="Picture 105">
            <a:extLst>
              <a:ext uri="{FF2B5EF4-FFF2-40B4-BE49-F238E27FC236}">
                <a16:creationId xmlns:a16="http://schemas.microsoft.com/office/drawing/2014/main" id="{AC747A7F-AAF6-42DE-91EB-CC795634F348}"/>
              </a:ext>
            </a:extLst>
          </p:cNvPr>
          <p:cNvPicPr>
            <a:picLocks noChangeAspect="1"/>
          </p:cNvPicPr>
          <p:nvPr/>
        </p:nvPicPr>
        <p:blipFill rotWithShape="1">
          <a:blip r:embed="rId14" cstate="print">
            <a:extLst>
              <a:ext uri="{BEBA8EAE-BF5A-486C-A8C5-ECC9F3942E4B}">
                <a14:imgProps xmlns:a14="http://schemas.microsoft.com/office/drawing/2010/main">
                  <a14:imgLayer r:embed="rId13">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14642030" y="6726104"/>
            <a:ext cx="681536" cy="708678"/>
          </a:xfrm>
          <a:prstGeom prst="rect">
            <a:avLst/>
          </a:prstGeom>
        </p:spPr>
      </p:pic>
      <p:pic>
        <p:nvPicPr>
          <p:cNvPr id="107" name="Picture 106">
            <a:extLst>
              <a:ext uri="{FF2B5EF4-FFF2-40B4-BE49-F238E27FC236}">
                <a16:creationId xmlns:a16="http://schemas.microsoft.com/office/drawing/2014/main" id="{2A90340B-6104-461C-9CEA-8B0984C67952}"/>
              </a:ext>
            </a:extLst>
          </p:cNvPr>
          <p:cNvPicPr>
            <a:picLocks noChangeAspect="1"/>
          </p:cNvPicPr>
          <p:nvPr/>
        </p:nvPicPr>
        <p:blipFill rotWithShape="1">
          <a:blip r:embed="rId14" cstate="print">
            <a:extLst>
              <a:ext uri="{BEBA8EAE-BF5A-486C-A8C5-ECC9F3942E4B}">
                <a14:imgProps xmlns:a14="http://schemas.microsoft.com/office/drawing/2010/main">
                  <a14:imgLayer r:embed="rId13">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16171675" y="5788697"/>
            <a:ext cx="681536" cy="708678"/>
          </a:xfrm>
          <a:prstGeom prst="rect">
            <a:avLst/>
          </a:prstGeom>
        </p:spPr>
      </p:pic>
      <p:pic>
        <p:nvPicPr>
          <p:cNvPr id="108" name="Picture 107">
            <a:extLst>
              <a:ext uri="{FF2B5EF4-FFF2-40B4-BE49-F238E27FC236}">
                <a16:creationId xmlns:a16="http://schemas.microsoft.com/office/drawing/2014/main" id="{96D54D2B-9A00-45F8-A05D-5AFFF86C4210}"/>
              </a:ext>
            </a:extLst>
          </p:cNvPr>
          <p:cNvPicPr>
            <a:picLocks noChangeAspect="1"/>
          </p:cNvPicPr>
          <p:nvPr/>
        </p:nvPicPr>
        <p:blipFill rotWithShape="1">
          <a:blip r:embed="rId14" cstate="print">
            <a:extLst>
              <a:ext uri="{BEBA8EAE-BF5A-486C-A8C5-ECC9F3942E4B}">
                <a14:imgProps xmlns:a14="http://schemas.microsoft.com/office/drawing/2010/main">
                  <a14:imgLayer r:embed="rId13">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17434078" y="3101253"/>
            <a:ext cx="681536" cy="708678"/>
          </a:xfrm>
          <a:prstGeom prst="rect">
            <a:avLst/>
          </a:prstGeom>
        </p:spPr>
      </p:pic>
      <p:pic>
        <p:nvPicPr>
          <p:cNvPr id="43" name="Picture 42">
            <a:hlinkClick r:id="rId15" action="ppaction://hlinksldjump"/>
            <a:extLst>
              <a:ext uri="{FF2B5EF4-FFF2-40B4-BE49-F238E27FC236}">
                <a16:creationId xmlns:a16="http://schemas.microsoft.com/office/drawing/2014/main" id="{4A172535-2963-47D1-A4FF-8EB29E4DBFE8}"/>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8470091" y="8655215"/>
            <a:ext cx="1610879" cy="1628777"/>
          </a:xfrm>
          <a:prstGeom prst="rect">
            <a:avLst/>
          </a:prstGeom>
        </p:spPr>
      </p:pic>
    </p:spTree>
    <p:extLst>
      <p:ext uri="{BB962C8B-B14F-4D97-AF65-F5344CB8AC3E}">
        <p14:creationId xmlns:p14="http://schemas.microsoft.com/office/powerpoint/2010/main" val="280182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2000" fill="hold"/>
                                        <p:tgtEl>
                                          <p:spTgt spid="92">
                                            <p:txEl>
                                              <p:pRg st="0" end="0"/>
                                            </p:txEl>
                                          </p:spTgt>
                                        </p:tgtEl>
                                      </p:cBhvr>
                                      <p:by x="150000" y="150000"/>
                                    </p:animScale>
                                  </p:childTnLst>
                                </p:cTn>
                              </p:par>
                              <p:par>
                                <p:cTn id="7" presetID="6" presetClass="emph" presetSubtype="0" repeatCount="indefinite" fill="hold" nodeType="withEffect">
                                  <p:stCondLst>
                                    <p:cond delay="0"/>
                                  </p:stCondLst>
                                  <p:childTnLst>
                                    <p:animScale>
                                      <p:cBhvr>
                                        <p:cTn id="8" dur="2000" fill="hold"/>
                                        <p:tgtEl>
                                          <p:spTgt spid="93">
                                            <p:txEl>
                                              <p:pRg st="0" end="0"/>
                                            </p:txEl>
                                          </p:spTgt>
                                        </p:tgtEl>
                                      </p:cBhvr>
                                      <p:by x="150000" y="150000"/>
                                    </p:animScale>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43"/>
                                        </p:tgtEl>
                                        <p:attrNameLst>
                                          <p:attrName>r</p:attrName>
                                        </p:attrNameLst>
                                      </p:cBhvr>
                                    </p:animRot>
                                    <p:animRot by="-240000">
                                      <p:cBhvr>
                                        <p:cTn id="11" dur="200" fill="hold">
                                          <p:stCondLst>
                                            <p:cond delay="200"/>
                                          </p:stCondLst>
                                        </p:cTn>
                                        <p:tgtEl>
                                          <p:spTgt spid="43"/>
                                        </p:tgtEl>
                                        <p:attrNameLst>
                                          <p:attrName>r</p:attrName>
                                        </p:attrNameLst>
                                      </p:cBhvr>
                                    </p:animRot>
                                    <p:animRot by="240000">
                                      <p:cBhvr>
                                        <p:cTn id="12" dur="200" fill="hold">
                                          <p:stCondLst>
                                            <p:cond delay="400"/>
                                          </p:stCondLst>
                                        </p:cTn>
                                        <p:tgtEl>
                                          <p:spTgt spid="43"/>
                                        </p:tgtEl>
                                        <p:attrNameLst>
                                          <p:attrName>r</p:attrName>
                                        </p:attrNameLst>
                                      </p:cBhvr>
                                    </p:animRot>
                                    <p:animRot by="-240000">
                                      <p:cBhvr>
                                        <p:cTn id="13" dur="200" fill="hold">
                                          <p:stCondLst>
                                            <p:cond delay="600"/>
                                          </p:stCondLst>
                                        </p:cTn>
                                        <p:tgtEl>
                                          <p:spTgt spid="43"/>
                                        </p:tgtEl>
                                        <p:attrNameLst>
                                          <p:attrName>r</p:attrName>
                                        </p:attrNameLst>
                                      </p:cBhvr>
                                    </p:animRot>
                                    <p:animRot by="120000">
                                      <p:cBhvr>
                                        <p:cTn id="14" dur="200" fill="hold">
                                          <p:stCondLst>
                                            <p:cond delay="800"/>
                                          </p:stCondLst>
                                        </p:cTn>
                                        <p:tgtEl>
                                          <p:spTgt spid="43"/>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96"/>
                                        </p:tgtEl>
                                        <p:attrNameLst>
                                          <p:attrName>style.visibility</p:attrName>
                                        </p:attrNameLst>
                                      </p:cBhvr>
                                      <p:to>
                                        <p:strVal val="visible"/>
                                      </p:to>
                                    </p:set>
                                    <p:animEffect transition="in" filter="fade">
                                      <p:cBhvr>
                                        <p:cTn id="17" dur="500"/>
                                        <p:tgtEl>
                                          <p:spTgt spid="96"/>
                                        </p:tgtEl>
                                      </p:cBhvr>
                                    </p:animEffect>
                                  </p:childTnLst>
                                </p:cTn>
                              </p:par>
                              <p:par>
                                <p:cTn id="18" presetID="10" presetClass="exit" presetSubtype="0" fill="hold" nodeType="withEffect">
                                  <p:stCondLst>
                                    <p:cond delay="0"/>
                                  </p:stCondLst>
                                  <p:childTnLst>
                                    <p:animEffect transition="out" filter="fade">
                                      <p:cBhvr>
                                        <p:cTn id="19" dur="500"/>
                                        <p:tgtEl>
                                          <p:spTgt spid="96"/>
                                        </p:tgtEl>
                                      </p:cBhvr>
                                    </p:animEffect>
                                    <p:set>
                                      <p:cBhvr>
                                        <p:cTn id="20" dur="1" fill="hold">
                                          <p:stCondLst>
                                            <p:cond delay="499"/>
                                          </p:stCondLst>
                                        </p:cTn>
                                        <p:tgtEl>
                                          <p:spTgt spid="9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95"/>
                                        </p:tgtEl>
                                        <p:attrNameLst>
                                          <p:attrName>style.visibility</p:attrName>
                                        </p:attrNameLst>
                                      </p:cBhvr>
                                      <p:to>
                                        <p:strVal val="visible"/>
                                      </p:to>
                                    </p:set>
                                    <p:animEffect transition="in" filter="fade">
                                      <p:cBhvr>
                                        <p:cTn id="23" dur="500"/>
                                        <p:tgtEl>
                                          <p:spTgt spid="95"/>
                                        </p:tgtEl>
                                      </p:cBhvr>
                                    </p:animEffect>
                                  </p:childTnLst>
                                </p:cTn>
                              </p:par>
                              <p:par>
                                <p:cTn id="24" presetID="10" presetClass="exit" presetSubtype="0" fill="hold" nodeType="withEffect">
                                  <p:stCondLst>
                                    <p:cond delay="0"/>
                                  </p:stCondLst>
                                  <p:childTnLst>
                                    <p:animEffect transition="out" filter="fade">
                                      <p:cBhvr>
                                        <p:cTn id="25" dur="500"/>
                                        <p:tgtEl>
                                          <p:spTgt spid="95"/>
                                        </p:tgtEl>
                                      </p:cBhvr>
                                    </p:animEffect>
                                    <p:set>
                                      <p:cBhvr>
                                        <p:cTn id="26" dur="1" fill="hold">
                                          <p:stCondLst>
                                            <p:cond delay="499"/>
                                          </p:stCondLst>
                                        </p:cTn>
                                        <p:tgtEl>
                                          <p:spTgt spid="95"/>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103"/>
                                        </p:tgtEl>
                                        <p:attrNameLst>
                                          <p:attrName>style.visibility</p:attrName>
                                        </p:attrNameLst>
                                      </p:cBhvr>
                                      <p:to>
                                        <p:strVal val="visible"/>
                                      </p:to>
                                    </p:set>
                                    <p:animEffect transition="in" filter="fade">
                                      <p:cBhvr>
                                        <p:cTn id="29" dur="500"/>
                                        <p:tgtEl>
                                          <p:spTgt spid="103"/>
                                        </p:tgtEl>
                                      </p:cBhvr>
                                    </p:animEffect>
                                  </p:childTnLst>
                                </p:cTn>
                              </p:par>
                              <p:par>
                                <p:cTn id="30" presetID="10" presetClass="exit" presetSubtype="0" fill="hold" nodeType="withEffect">
                                  <p:stCondLst>
                                    <p:cond delay="0"/>
                                  </p:stCondLst>
                                  <p:childTnLst>
                                    <p:animEffect transition="out" filter="fade">
                                      <p:cBhvr>
                                        <p:cTn id="31" dur="500"/>
                                        <p:tgtEl>
                                          <p:spTgt spid="103"/>
                                        </p:tgtEl>
                                      </p:cBhvr>
                                    </p:animEffect>
                                    <p:set>
                                      <p:cBhvr>
                                        <p:cTn id="32" dur="1" fill="hold">
                                          <p:stCondLst>
                                            <p:cond delay="499"/>
                                          </p:stCondLst>
                                        </p:cTn>
                                        <p:tgtEl>
                                          <p:spTgt spid="103"/>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08"/>
                                        </p:tgtEl>
                                        <p:attrNameLst>
                                          <p:attrName>style.visibility</p:attrName>
                                        </p:attrNameLst>
                                      </p:cBhvr>
                                      <p:to>
                                        <p:strVal val="visible"/>
                                      </p:to>
                                    </p:set>
                                    <p:animEffect transition="in" filter="fade">
                                      <p:cBhvr>
                                        <p:cTn id="35" dur="500"/>
                                        <p:tgtEl>
                                          <p:spTgt spid="108"/>
                                        </p:tgtEl>
                                      </p:cBhvr>
                                    </p:animEffect>
                                  </p:childTnLst>
                                </p:cTn>
                              </p:par>
                              <p:par>
                                <p:cTn id="36" presetID="10" presetClass="exit" presetSubtype="0" fill="hold" nodeType="withEffect">
                                  <p:stCondLst>
                                    <p:cond delay="0"/>
                                  </p:stCondLst>
                                  <p:childTnLst>
                                    <p:animEffect transition="out" filter="fade">
                                      <p:cBhvr>
                                        <p:cTn id="37" dur="500"/>
                                        <p:tgtEl>
                                          <p:spTgt spid="108"/>
                                        </p:tgtEl>
                                      </p:cBhvr>
                                    </p:animEffect>
                                    <p:set>
                                      <p:cBhvr>
                                        <p:cTn id="38" dur="1" fill="hold">
                                          <p:stCondLst>
                                            <p:cond delay="499"/>
                                          </p:stCondLst>
                                        </p:cTn>
                                        <p:tgtEl>
                                          <p:spTgt spid="108"/>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98"/>
                                        </p:tgtEl>
                                        <p:attrNameLst>
                                          <p:attrName>style.visibility</p:attrName>
                                        </p:attrNameLst>
                                      </p:cBhvr>
                                      <p:to>
                                        <p:strVal val="visible"/>
                                      </p:to>
                                    </p:set>
                                    <p:animEffect transition="in" filter="fade">
                                      <p:cBhvr>
                                        <p:cTn id="41" dur="500"/>
                                        <p:tgtEl>
                                          <p:spTgt spid="98"/>
                                        </p:tgtEl>
                                      </p:cBhvr>
                                    </p:animEffect>
                                  </p:childTnLst>
                                </p:cTn>
                              </p:par>
                              <p:par>
                                <p:cTn id="42" presetID="10" presetClass="exit" presetSubtype="0" fill="hold" nodeType="withEffect">
                                  <p:stCondLst>
                                    <p:cond delay="0"/>
                                  </p:stCondLst>
                                  <p:childTnLst>
                                    <p:animEffect transition="out" filter="fade">
                                      <p:cBhvr>
                                        <p:cTn id="43" dur="500"/>
                                        <p:tgtEl>
                                          <p:spTgt spid="98"/>
                                        </p:tgtEl>
                                      </p:cBhvr>
                                    </p:animEffect>
                                    <p:set>
                                      <p:cBhvr>
                                        <p:cTn id="44" dur="1" fill="hold">
                                          <p:stCondLst>
                                            <p:cond delay="499"/>
                                          </p:stCondLst>
                                        </p:cTn>
                                        <p:tgtEl>
                                          <p:spTgt spid="98"/>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00"/>
                                        </p:tgtEl>
                                      </p:cBhvr>
                                    </p:animEffect>
                                    <p:set>
                                      <p:cBhvr>
                                        <p:cTn id="47" dur="1" fill="hold">
                                          <p:stCondLst>
                                            <p:cond delay="499"/>
                                          </p:stCondLst>
                                        </p:cTn>
                                        <p:tgtEl>
                                          <p:spTgt spid="100"/>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100"/>
                                        </p:tgtEl>
                                        <p:attrNameLst>
                                          <p:attrName>style.visibility</p:attrName>
                                        </p:attrNameLst>
                                      </p:cBhvr>
                                      <p:to>
                                        <p:strVal val="visible"/>
                                      </p:to>
                                    </p:set>
                                    <p:animEffect transition="in" filter="fade">
                                      <p:cBhvr>
                                        <p:cTn id="50"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57"/>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57"/>
                                        </p:tgtEl>
                                      </p:cBhvr>
                                    </p:animEffect>
                                    <p:set>
                                      <p:cBhvr>
                                        <p:cTn id="56" dur="1" fill="hold">
                                          <p:stCondLst>
                                            <p:cond delay="499"/>
                                          </p:stCondLst>
                                        </p:cTn>
                                        <p:tgtEl>
                                          <p:spTgt spid="57"/>
                                        </p:tgtEl>
                                        <p:attrNameLst>
                                          <p:attrName>style.visibility</p:attrName>
                                        </p:attrNameLst>
                                      </p:cBhvr>
                                      <p:to>
                                        <p:strVal val="hidden"/>
                                      </p:to>
                                    </p:set>
                                  </p:childTnLst>
                                </p:cTn>
                              </p:par>
                              <p:par>
                                <p:cTn id="57" presetID="10" presetClass="entr" presetSubtype="0" fill="hold" nodeType="withEffect">
                                  <p:stCondLst>
                                    <p:cond delay="0"/>
                                  </p:stCondLst>
                                  <p:childTnLst>
                                    <p:set>
                                      <p:cBhvr>
                                        <p:cTn id="58" dur="1" fill="hold">
                                          <p:stCondLst>
                                            <p:cond delay="0"/>
                                          </p:stCondLst>
                                        </p:cTn>
                                        <p:tgtEl>
                                          <p:spTgt spid="58"/>
                                        </p:tgtEl>
                                        <p:attrNameLst>
                                          <p:attrName>style.visibility</p:attrName>
                                        </p:attrNameLst>
                                      </p:cBhvr>
                                      <p:to>
                                        <p:strVal val="visible"/>
                                      </p:to>
                                    </p:set>
                                    <p:animEffect transition="in" filter="fade">
                                      <p:cBhvr>
                                        <p:cTn id="59" dur="500"/>
                                        <p:tgtEl>
                                          <p:spTgt spid="58"/>
                                        </p:tgtEl>
                                      </p:cBhvr>
                                    </p:animEffect>
                                  </p:childTnLst>
                                </p:cTn>
                              </p:par>
                              <p:par>
                                <p:cTn id="60" presetID="10" presetClass="entr" presetSubtype="0" fill="hold" nodeType="withEffect">
                                  <p:stCondLst>
                                    <p:cond delay="0"/>
                                  </p:stCondLst>
                                  <p:childTnLst>
                                    <p:set>
                                      <p:cBhvr>
                                        <p:cTn id="61" dur="1" fill="hold">
                                          <p:stCondLst>
                                            <p:cond delay="0"/>
                                          </p:stCondLst>
                                        </p:cTn>
                                        <p:tgtEl>
                                          <p:spTgt spid="99"/>
                                        </p:tgtEl>
                                        <p:attrNameLst>
                                          <p:attrName>style.visibility</p:attrName>
                                        </p:attrNameLst>
                                      </p:cBhvr>
                                      <p:to>
                                        <p:strVal val="visible"/>
                                      </p:to>
                                    </p:set>
                                    <p:animEffect transition="in" filter="fade">
                                      <p:cBhvr>
                                        <p:cTn id="62" dur="500"/>
                                        <p:tgtEl>
                                          <p:spTgt spid="99"/>
                                        </p:tgtEl>
                                      </p:cBhvr>
                                    </p:animEffect>
                                  </p:childTnLst>
                                </p:cTn>
                              </p:par>
                              <p:par>
                                <p:cTn id="63" presetID="32" presetClass="emph" presetSubtype="0" repeatCount="5000" fill="hold" nodeType="withEffect">
                                  <p:stCondLst>
                                    <p:cond delay="0"/>
                                  </p:stCondLst>
                                  <p:childTnLst>
                                    <p:animRot by="120000">
                                      <p:cBhvr>
                                        <p:cTn id="64" dur="100" fill="hold">
                                          <p:stCondLst>
                                            <p:cond delay="0"/>
                                          </p:stCondLst>
                                        </p:cTn>
                                        <p:tgtEl>
                                          <p:spTgt spid="58"/>
                                        </p:tgtEl>
                                        <p:attrNameLst>
                                          <p:attrName>r</p:attrName>
                                        </p:attrNameLst>
                                      </p:cBhvr>
                                    </p:animRot>
                                    <p:animRot by="-240000">
                                      <p:cBhvr>
                                        <p:cTn id="65" dur="200" fill="hold">
                                          <p:stCondLst>
                                            <p:cond delay="200"/>
                                          </p:stCondLst>
                                        </p:cTn>
                                        <p:tgtEl>
                                          <p:spTgt spid="58"/>
                                        </p:tgtEl>
                                        <p:attrNameLst>
                                          <p:attrName>r</p:attrName>
                                        </p:attrNameLst>
                                      </p:cBhvr>
                                    </p:animRot>
                                    <p:animRot by="240000">
                                      <p:cBhvr>
                                        <p:cTn id="66" dur="200" fill="hold">
                                          <p:stCondLst>
                                            <p:cond delay="400"/>
                                          </p:stCondLst>
                                        </p:cTn>
                                        <p:tgtEl>
                                          <p:spTgt spid="58"/>
                                        </p:tgtEl>
                                        <p:attrNameLst>
                                          <p:attrName>r</p:attrName>
                                        </p:attrNameLst>
                                      </p:cBhvr>
                                    </p:animRot>
                                    <p:animRot by="-240000">
                                      <p:cBhvr>
                                        <p:cTn id="67" dur="200" fill="hold">
                                          <p:stCondLst>
                                            <p:cond delay="600"/>
                                          </p:stCondLst>
                                        </p:cTn>
                                        <p:tgtEl>
                                          <p:spTgt spid="58"/>
                                        </p:tgtEl>
                                        <p:attrNameLst>
                                          <p:attrName>r</p:attrName>
                                        </p:attrNameLst>
                                      </p:cBhvr>
                                    </p:animRot>
                                    <p:animRot by="120000">
                                      <p:cBhvr>
                                        <p:cTn id="68" dur="200" fill="hold">
                                          <p:stCondLst>
                                            <p:cond delay="800"/>
                                          </p:stCondLst>
                                        </p:cTn>
                                        <p:tgtEl>
                                          <p:spTgt spid="58"/>
                                        </p:tgtEl>
                                        <p:attrNameLst>
                                          <p:attrName>r</p:attrName>
                                        </p:attrNameLst>
                                      </p:cBhvr>
                                    </p:animRot>
                                  </p:childTnLst>
                                </p:cTn>
                              </p:par>
                            </p:childTnLst>
                          </p:cTn>
                        </p:par>
                      </p:childTnLst>
                    </p:cTn>
                  </p:par>
                </p:childTnLst>
              </p:cTn>
              <p:nextCondLst>
                <p:cond evt="onClick" delay="0">
                  <p:tgtEl>
                    <p:spTgt spid="57"/>
                  </p:tgtEl>
                </p:cond>
              </p:nextCondLst>
            </p:seq>
            <p:seq concurrent="1" nextAc="seek">
              <p:cTn id="69" restart="whenNotActive" fill="hold" evtFilter="cancelBubble" nodeType="interactiveSeq">
                <p:stCondLst>
                  <p:cond evt="onClick" delay="0">
                    <p:tgtEl>
                      <p:spTgt spid="58"/>
                    </p:tgtEl>
                  </p:cond>
                </p:stCondLst>
                <p:endSync evt="end" delay="0">
                  <p:rtn val="all"/>
                </p:endSync>
                <p:childTnLst>
                  <p:par>
                    <p:cTn id="70" fill="hold">
                      <p:stCondLst>
                        <p:cond delay="0"/>
                      </p:stCondLst>
                      <p:childTnLst>
                        <p:par>
                          <p:cTn id="71" fill="hold">
                            <p:stCondLst>
                              <p:cond delay="0"/>
                            </p:stCondLst>
                            <p:childTnLst>
                              <p:par>
                                <p:cTn id="72" presetID="26" presetClass="emph" presetSubtype="0" fill="hold" nodeType="clickEffect">
                                  <p:stCondLst>
                                    <p:cond delay="0"/>
                                  </p:stCondLst>
                                  <p:childTnLst>
                                    <p:animEffect transition="out" filter="fade">
                                      <p:cBhvr>
                                        <p:cTn id="73" dur="500" tmFilter="0, 0; .2, .5; .8, .5; 1, 0"/>
                                        <p:tgtEl>
                                          <p:spTgt spid="58"/>
                                        </p:tgtEl>
                                      </p:cBhvr>
                                    </p:animEffect>
                                    <p:animScale>
                                      <p:cBhvr>
                                        <p:cTn id="74" dur="250" autoRev="1" fill="hold"/>
                                        <p:tgtEl>
                                          <p:spTgt spid="58"/>
                                        </p:tgtEl>
                                      </p:cBhvr>
                                      <p:by x="105000" y="105000"/>
                                    </p:animScale>
                                  </p:childTnLst>
                                </p:cTn>
                              </p:par>
                              <p:par>
                                <p:cTn id="75" presetID="42" presetClass="path" presetSubtype="0" accel="50000" decel="50000" fill="hold" nodeType="withEffect">
                                  <p:stCondLst>
                                    <p:cond delay="0"/>
                                  </p:stCondLst>
                                  <p:childTnLst>
                                    <p:animMotion origin="layout" path="M 4.79167E-6 7.40741E-7 L 4.79167E-6 0.5169 " pathEditMode="relative" rAng="0" ptsTypes="AA">
                                      <p:cBhvr>
                                        <p:cTn id="76" dur="2000" fill="hold"/>
                                        <p:tgtEl>
                                          <p:spTgt spid="58"/>
                                        </p:tgtEl>
                                        <p:attrNameLst>
                                          <p:attrName>ppt_x</p:attrName>
                                          <p:attrName>ppt_y</p:attrName>
                                        </p:attrNameLst>
                                      </p:cBhvr>
                                      <p:rCtr x="0" y="25833"/>
                                    </p:animMotion>
                                  </p:childTnLst>
                                </p:cTn>
                              </p:par>
                              <p:par>
                                <p:cTn id="77" presetID="10" presetClass="exit" presetSubtype="0" fill="hold" nodeType="withEffect">
                                  <p:stCondLst>
                                    <p:cond delay="0"/>
                                  </p:stCondLst>
                                  <p:childTnLst>
                                    <p:animEffect transition="out" filter="fade">
                                      <p:cBhvr>
                                        <p:cTn id="78" dur="500"/>
                                        <p:tgtEl>
                                          <p:spTgt spid="99"/>
                                        </p:tgtEl>
                                      </p:cBhvr>
                                    </p:animEffect>
                                    <p:set>
                                      <p:cBhvr>
                                        <p:cTn id="79" dur="1" fill="hold">
                                          <p:stCondLst>
                                            <p:cond delay="4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80" restart="whenNotActive" fill="hold" evtFilter="cancelBubble" nodeType="interactiveSeq">
                <p:stCondLst>
                  <p:cond evt="onClick" delay="0">
                    <p:tgtEl>
                      <p:spTgt spid="59"/>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59"/>
                                        </p:tgtEl>
                                      </p:cBhvr>
                                    </p:animEffect>
                                    <p:set>
                                      <p:cBhvr>
                                        <p:cTn id="85" dur="1" fill="hold">
                                          <p:stCondLst>
                                            <p:cond delay="499"/>
                                          </p:stCondLst>
                                        </p:cTn>
                                        <p:tgtEl>
                                          <p:spTgt spid="59"/>
                                        </p:tgtEl>
                                        <p:attrNameLst>
                                          <p:attrName>style.visibility</p:attrName>
                                        </p:attrNameLst>
                                      </p:cBhvr>
                                      <p:to>
                                        <p:strVal val="hidden"/>
                                      </p:to>
                                    </p:set>
                                  </p:childTnLst>
                                </p:cTn>
                              </p:par>
                              <p:par>
                                <p:cTn id="86" presetID="10" presetClass="entr" presetSubtype="0" fill="hold" nodeType="withEffect">
                                  <p:stCondLst>
                                    <p:cond delay="0"/>
                                  </p:stCondLst>
                                  <p:childTnLst>
                                    <p:set>
                                      <p:cBhvr>
                                        <p:cTn id="87" dur="1" fill="hold">
                                          <p:stCondLst>
                                            <p:cond delay="0"/>
                                          </p:stCondLst>
                                        </p:cTn>
                                        <p:tgtEl>
                                          <p:spTgt spid="60"/>
                                        </p:tgtEl>
                                        <p:attrNameLst>
                                          <p:attrName>style.visibility</p:attrName>
                                        </p:attrNameLst>
                                      </p:cBhvr>
                                      <p:to>
                                        <p:strVal val="visible"/>
                                      </p:to>
                                    </p:set>
                                    <p:animEffect transition="in" filter="fade">
                                      <p:cBhvr>
                                        <p:cTn id="88" dur="500"/>
                                        <p:tgtEl>
                                          <p:spTgt spid="60"/>
                                        </p:tgtEl>
                                      </p:cBhvr>
                                    </p:animEffect>
                                  </p:childTnLst>
                                </p:cTn>
                              </p:par>
                              <p:par>
                                <p:cTn id="89" presetID="10" presetClass="entr" presetSubtype="0" fill="hold" nodeType="withEffect">
                                  <p:stCondLst>
                                    <p:cond delay="0"/>
                                  </p:stCondLst>
                                  <p:childTnLst>
                                    <p:set>
                                      <p:cBhvr>
                                        <p:cTn id="90" dur="1" fill="hold">
                                          <p:stCondLst>
                                            <p:cond delay="0"/>
                                          </p:stCondLst>
                                        </p:cTn>
                                        <p:tgtEl>
                                          <p:spTgt spid="97"/>
                                        </p:tgtEl>
                                        <p:attrNameLst>
                                          <p:attrName>style.visibility</p:attrName>
                                        </p:attrNameLst>
                                      </p:cBhvr>
                                      <p:to>
                                        <p:strVal val="visible"/>
                                      </p:to>
                                    </p:set>
                                    <p:animEffect transition="in" filter="fade">
                                      <p:cBhvr>
                                        <p:cTn id="91" dur="500"/>
                                        <p:tgtEl>
                                          <p:spTgt spid="97"/>
                                        </p:tgtEl>
                                      </p:cBhvr>
                                    </p:animEffect>
                                  </p:childTnLst>
                                </p:cTn>
                              </p:par>
                              <p:par>
                                <p:cTn id="92" presetID="32" presetClass="emph" presetSubtype="0" repeatCount="5000" fill="hold" nodeType="withEffect">
                                  <p:stCondLst>
                                    <p:cond delay="0"/>
                                  </p:stCondLst>
                                  <p:childTnLst>
                                    <p:animRot by="120000">
                                      <p:cBhvr>
                                        <p:cTn id="93" dur="100" fill="hold">
                                          <p:stCondLst>
                                            <p:cond delay="0"/>
                                          </p:stCondLst>
                                        </p:cTn>
                                        <p:tgtEl>
                                          <p:spTgt spid="60"/>
                                        </p:tgtEl>
                                        <p:attrNameLst>
                                          <p:attrName>r</p:attrName>
                                        </p:attrNameLst>
                                      </p:cBhvr>
                                    </p:animRot>
                                    <p:animRot by="-240000">
                                      <p:cBhvr>
                                        <p:cTn id="94" dur="200" fill="hold">
                                          <p:stCondLst>
                                            <p:cond delay="200"/>
                                          </p:stCondLst>
                                        </p:cTn>
                                        <p:tgtEl>
                                          <p:spTgt spid="60"/>
                                        </p:tgtEl>
                                        <p:attrNameLst>
                                          <p:attrName>r</p:attrName>
                                        </p:attrNameLst>
                                      </p:cBhvr>
                                    </p:animRot>
                                    <p:animRot by="240000">
                                      <p:cBhvr>
                                        <p:cTn id="95" dur="200" fill="hold">
                                          <p:stCondLst>
                                            <p:cond delay="400"/>
                                          </p:stCondLst>
                                        </p:cTn>
                                        <p:tgtEl>
                                          <p:spTgt spid="60"/>
                                        </p:tgtEl>
                                        <p:attrNameLst>
                                          <p:attrName>r</p:attrName>
                                        </p:attrNameLst>
                                      </p:cBhvr>
                                    </p:animRot>
                                    <p:animRot by="-240000">
                                      <p:cBhvr>
                                        <p:cTn id="96" dur="200" fill="hold">
                                          <p:stCondLst>
                                            <p:cond delay="600"/>
                                          </p:stCondLst>
                                        </p:cTn>
                                        <p:tgtEl>
                                          <p:spTgt spid="60"/>
                                        </p:tgtEl>
                                        <p:attrNameLst>
                                          <p:attrName>r</p:attrName>
                                        </p:attrNameLst>
                                      </p:cBhvr>
                                    </p:animRot>
                                    <p:animRot by="120000">
                                      <p:cBhvr>
                                        <p:cTn id="97"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59"/>
                  </p:tgtEl>
                </p:cond>
              </p:nextCondLst>
            </p:seq>
            <p:seq concurrent="1" nextAc="seek">
              <p:cTn id="98" restart="whenNotActive" fill="hold" evtFilter="cancelBubble" nodeType="interactiveSeq">
                <p:stCondLst>
                  <p:cond evt="onClick" delay="0">
                    <p:tgtEl>
                      <p:spTgt spid="60"/>
                    </p:tgtEl>
                  </p:cond>
                </p:stCondLst>
                <p:endSync evt="end" delay="0">
                  <p:rtn val="all"/>
                </p:endSync>
                <p:childTnLst>
                  <p:par>
                    <p:cTn id="99" fill="hold">
                      <p:stCondLst>
                        <p:cond delay="0"/>
                      </p:stCondLst>
                      <p:childTnLst>
                        <p:par>
                          <p:cTn id="100" fill="hold">
                            <p:stCondLst>
                              <p:cond delay="0"/>
                            </p:stCondLst>
                            <p:childTnLst>
                              <p:par>
                                <p:cTn id="101" presetID="26" presetClass="emph" presetSubtype="0" fill="hold" nodeType="clickEffect">
                                  <p:stCondLst>
                                    <p:cond delay="0"/>
                                  </p:stCondLst>
                                  <p:childTnLst>
                                    <p:animEffect transition="out" filter="fade">
                                      <p:cBhvr>
                                        <p:cTn id="102" dur="500" tmFilter="0, 0; .2, .5; .8, .5; 1, 0"/>
                                        <p:tgtEl>
                                          <p:spTgt spid="60"/>
                                        </p:tgtEl>
                                      </p:cBhvr>
                                    </p:animEffect>
                                    <p:animScale>
                                      <p:cBhvr>
                                        <p:cTn id="103" dur="250" autoRev="1" fill="hold"/>
                                        <p:tgtEl>
                                          <p:spTgt spid="60"/>
                                        </p:tgtEl>
                                      </p:cBhvr>
                                      <p:by x="105000" y="105000"/>
                                    </p:animScale>
                                  </p:childTnLst>
                                </p:cTn>
                              </p:par>
                              <p:par>
                                <p:cTn id="104" presetID="42" presetClass="path" presetSubtype="0" accel="50000" decel="50000" fill="hold" nodeType="withEffect">
                                  <p:stCondLst>
                                    <p:cond delay="0"/>
                                  </p:stCondLst>
                                  <p:childTnLst>
                                    <p:animMotion origin="layout" path="M -4.58333E-6 4.81481E-6 L -4.58333E-6 0.19722 " pathEditMode="relative" rAng="0" ptsTypes="AA">
                                      <p:cBhvr>
                                        <p:cTn id="105" dur="2000" fill="hold"/>
                                        <p:tgtEl>
                                          <p:spTgt spid="60"/>
                                        </p:tgtEl>
                                        <p:attrNameLst>
                                          <p:attrName>ppt_x</p:attrName>
                                          <p:attrName>ppt_y</p:attrName>
                                        </p:attrNameLst>
                                      </p:cBhvr>
                                      <p:rCtr x="0" y="9861"/>
                                    </p:animMotion>
                                  </p:childTnLst>
                                </p:cTn>
                              </p:par>
                              <p:par>
                                <p:cTn id="106" presetID="10" presetClass="exit" presetSubtype="0" fill="hold" nodeType="withEffect">
                                  <p:stCondLst>
                                    <p:cond delay="0"/>
                                  </p:stCondLst>
                                  <p:childTnLst>
                                    <p:animEffect transition="out" filter="fade">
                                      <p:cBhvr>
                                        <p:cTn id="107" dur="500"/>
                                        <p:tgtEl>
                                          <p:spTgt spid="97"/>
                                        </p:tgtEl>
                                      </p:cBhvr>
                                    </p:animEffect>
                                    <p:set>
                                      <p:cBhvr>
                                        <p:cTn id="108" dur="1" fill="hold">
                                          <p:stCondLst>
                                            <p:cond delay="499"/>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09" restart="whenNotActive" fill="hold" evtFilter="cancelBubble" nodeType="interactiveSeq">
                <p:stCondLst>
                  <p:cond evt="onClick" delay="0">
                    <p:tgtEl>
                      <p:spTgt spid="73"/>
                    </p:tgtEl>
                  </p:cond>
                </p:stCondLst>
                <p:endSync evt="end" delay="0">
                  <p:rtn val="all"/>
                </p:endSync>
                <p:childTnLst>
                  <p:par>
                    <p:cTn id="110" fill="hold">
                      <p:stCondLst>
                        <p:cond delay="0"/>
                      </p:stCondLst>
                      <p:childTnLst>
                        <p:par>
                          <p:cTn id="111" fill="hold">
                            <p:stCondLst>
                              <p:cond delay="0"/>
                            </p:stCondLst>
                            <p:childTnLst>
                              <p:par>
                                <p:cTn id="112" presetID="10" presetClass="exit" presetSubtype="0" fill="hold" nodeType="clickEffect">
                                  <p:stCondLst>
                                    <p:cond delay="0"/>
                                  </p:stCondLst>
                                  <p:childTnLst>
                                    <p:animEffect transition="out" filter="fade">
                                      <p:cBhvr>
                                        <p:cTn id="113" dur="500"/>
                                        <p:tgtEl>
                                          <p:spTgt spid="73"/>
                                        </p:tgtEl>
                                      </p:cBhvr>
                                    </p:animEffect>
                                    <p:set>
                                      <p:cBhvr>
                                        <p:cTn id="114" dur="1" fill="hold">
                                          <p:stCondLst>
                                            <p:cond delay="499"/>
                                          </p:stCondLst>
                                        </p:cTn>
                                        <p:tgtEl>
                                          <p:spTgt spid="73"/>
                                        </p:tgtEl>
                                        <p:attrNameLst>
                                          <p:attrName>style.visibility</p:attrName>
                                        </p:attrNameLst>
                                      </p:cBhvr>
                                      <p:to>
                                        <p:strVal val="hidden"/>
                                      </p:to>
                                    </p:set>
                                  </p:childTnLst>
                                </p:cTn>
                              </p:par>
                              <p:par>
                                <p:cTn id="115" presetID="10" presetClass="entr" presetSubtype="0" fill="hold" nodeType="withEffect">
                                  <p:stCondLst>
                                    <p:cond delay="0"/>
                                  </p:stCondLst>
                                  <p:childTnLst>
                                    <p:set>
                                      <p:cBhvr>
                                        <p:cTn id="116" dur="1" fill="hold">
                                          <p:stCondLst>
                                            <p:cond delay="0"/>
                                          </p:stCondLst>
                                        </p:cTn>
                                        <p:tgtEl>
                                          <p:spTgt spid="68"/>
                                        </p:tgtEl>
                                        <p:attrNameLst>
                                          <p:attrName>style.visibility</p:attrName>
                                        </p:attrNameLst>
                                      </p:cBhvr>
                                      <p:to>
                                        <p:strVal val="visible"/>
                                      </p:to>
                                    </p:set>
                                    <p:animEffect transition="in" filter="fade">
                                      <p:cBhvr>
                                        <p:cTn id="117" dur="500"/>
                                        <p:tgtEl>
                                          <p:spTgt spid="68"/>
                                        </p:tgtEl>
                                      </p:cBhvr>
                                    </p:animEffect>
                                  </p:childTnLst>
                                </p:cTn>
                              </p:par>
                              <p:par>
                                <p:cTn id="118" presetID="10" presetClass="entr" presetSubtype="0" fill="hold" nodeType="withEffect">
                                  <p:stCondLst>
                                    <p:cond delay="0"/>
                                  </p:stCondLst>
                                  <p:childTnLst>
                                    <p:set>
                                      <p:cBhvr>
                                        <p:cTn id="119" dur="1" fill="hold">
                                          <p:stCondLst>
                                            <p:cond delay="0"/>
                                          </p:stCondLst>
                                        </p:cTn>
                                        <p:tgtEl>
                                          <p:spTgt spid="106"/>
                                        </p:tgtEl>
                                        <p:attrNameLst>
                                          <p:attrName>style.visibility</p:attrName>
                                        </p:attrNameLst>
                                      </p:cBhvr>
                                      <p:to>
                                        <p:strVal val="visible"/>
                                      </p:to>
                                    </p:set>
                                    <p:animEffect transition="in" filter="fade">
                                      <p:cBhvr>
                                        <p:cTn id="120" dur="500"/>
                                        <p:tgtEl>
                                          <p:spTgt spid="106"/>
                                        </p:tgtEl>
                                      </p:cBhvr>
                                    </p:animEffect>
                                  </p:childTnLst>
                                </p:cTn>
                              </p:par>
                              <p:par>
                                <p:cTn id="121" presetID="32" presetClass="emph" presetSubtype="0" repeatCount="5000" fill="hold" nodeType="withEffect">
                                  <p:stCondLst>
                                    <p:cond delay="0"/>
                                  </p:stCondLst>
                                  <p:childTnLst>
                                    <p:animRot by="120000">
                                      <p:cBhvr>
                                        <p:cTn id="122" dur="100" fill="hold">
                                          <p:stCondLst>
                                            <p:cond delay="0"/>
                                          </p:stCondLst>
                                        </p:cTn>
                                        <p:tgtEl>
                                          <p:spTgt spid="68"/>
                                        </p:tgtEl>
                                        <p:attrNameLst>
                                          <p:attrName>r</p:attrName>
                                        </p:attrNameLst>
                                      </p:cBhvr>
                                    </p:animRot>
                                    <p:animRot by="-240000">
                                      <p:cBhvr>
                                        <p:cTn id="123" dur="200" fill="hold">
                                          <p:stCondLst>
                                            <p:cond delay="200"/>
                                          </p:stCondLst>
                                        </p:cTn>
                                        <p:tgtEl>
                                          <p:spTgt spid="68"/>
                                        </p:tgtEl>
                                        <p:attrNameLst>
                                          <p:attrName>r</p:attrName>
                                        </p:attrNameLst>
                                      </p:cBhvr>
                                    </p:animRot>
                                    <p:animRot by="240000">
                                      <p:cBhvr>
                                        <p:cTn id="124" dur="200" fill="hold">
                                          <p:stCondLst>
                                            <p:cond delay="400"/>
                                          </p:stCondLst>
                                        </p:cTn>
                                        <p:tgtEl>
                                          <p:spTgt spid="68"/>
                                        </p:tgtEl>
                                        <p:attrNameLst>
                                          <p:attrName>r</p:attrName>
                                        </p:attrNameLst>
                                      </p:cBhvr>
                                    </p:animRot>
                                    <p:animRot by="-240000">
                                      <p:cBhvr>
                                        <p:cTn id="125" dur="200" fill="hold">
                                          <p:stCondLst>
                                            <p:cond delay="600"/>
                                          </p:stCondLst>
                                        </p:cTn>
                                        <p:tgtEl>
                                          <p:spTgt spid="68"/>
                                        </p:tgtEl>
                                        <p:attrNameLst>
                                          <p:attrName>r</p:attrName>
                                        </p:attrNameLst>
                                      </p:cBhvr>
                                    </p:animRot>
                                    <p:animRot by="120000">
                                      <p:cBhvr>
                                        <p:cTn id="126" dur="200" fill="hold">
                                          <p:stCondLst>
                                            <p:cond delay="800"/>
                                          </p:stCondLst>
                                        </p:cTn>
                                        <p:tgtEl>
                                          <p:spTgt spid="68"/>
                                        </p:tgtEl>
                                        <p:attrNameLst>
                                          <p:attrName>r</p:attrName>
                                        </p:attrNameLst>
                                      </p:cBhvr>
                                    </p:animRot>
                                  </p:childTnLst>
                                </p:cTn>
                              </p:par>
                            </p:childTnLst>
                          </p:cTn>
                        </p:par>
                      </p:childTnLst>
                    </p:cTn>
                  </p:par>
                </p:childTnLst>
              </p:cTn>
              <p:nextCondLst>
                <p:cond evt="onClick" delay="0">
                  <p:tgtEl>
                    <p:spTgt spid="73"/>
                  </p:tgtEl>
                </p:cond>
              </p:nextCondLst>
            </p:seq>
            <p:seq concurrent="1" nextAc="seek">
              <p:cTn id="127" restart="whenNotActive" fill="hold" evtFilter="cancelBubble" nodeType="interactiveSeq">
                <p:stCondLst>
                  <p:cond evt="onClick" delay="0">
                    <p:tgtEl>
                      <p:spTgt spid="68"/>
                    </p:tgtEl>
                  </p:cond>
                </p:stCondLst>
                <p:endSync evt="end" delay="0">
                  <p:rtn val="all"/>
                </p:endSync>
                <p:childTnLst>
                  <p:par>
                    <p:cTn id="128" fill="hold">
                      <p:stCondLst>
                        <p:cond delay="0"/>
                      </p:stCondLst>
                      <p:childTnLst>
                        <p:par>
                          <p:cTn id="129" fill="hold">
                            <p:stCondLst>
                              <p:cond delay="0"/>
                            </p:stCondLst>
                            <p:childTnLst>
                              <p:par>
                                <p:cTn id="130" presetID="26" presetClass="emph" presetSubtype="0" fill="hold" nodeType="clickEffect">
                                  <p:stCondLst>
                                    <p:cond delay="0"/>
                                  </p:stCondLst>
                                  <p:childTnLst>
                                    <p:animEffect transition="out" filter="fade">
                                      <p:cBhvr>
                                        <p:cTn id="131" dur="500" tmFilter="0, 0; .2, .5; .8, .5; 1, 0"/>
                                        <p:tgtEl>
                                          <p:spTgt spid="68"/>
                                        </p:tgtEl>
                                      </p:cBhvr>
                                    </p:animEffect>
                                    <p:animScale>
                                      <p:cBhvr>
                                        <p:cTn id="132" dur="250" autoRev="1" fill="hold"/>
                                        <p:tgtEl>
                                          <p:spTgt spid="68"/>
                                        </p:tgtEl>
                                      </p:cBhvr>
                                      <p:by x="105000" y="105000"/>
                                    </p:animScale>
                                  </p:childTnLst>
                                </p:cTn>
                              </p:par>
                              <p:par>
                                <p:cTn id="133" presetID="42" presetClass="path" presetSubtype="0" accel="50000" decel="50000" fill="hold" nodeType="withEffect">
                                  <p:stCondLst>
                                    <p:cond delay="0"/>
                                  </p:stCondLst>
                                  <p:childTnLst>
                                    <p:animMotion origin="layout" path="M 3.33333E-6 -2.59259E-6 L 3.33333E-6 0.17037 " pathEditMode="relative" rAng="0" ptsTypes="AA">
                                      <p:cBhvr>
                                        <p:cTn id="134" dur="2000" fill="hold"/>
                                        <p:tgtEl>
                                          <p:spTgt spid="68"/>
                                        </p:tgtEl>
                                        <p:attrNameLst>
                                          <p:attrName>ppt_x</p:attrName>
                                          <p:attrName>ppt_y</p:attrName>
                                        </p:attrNameLst>
                                      </p:cBhvr>
                                      <p:rCtr x="0" y="8519"/>
                                    </p:animMotion>
                                  </p:childTnLst>
                                </p:cTn>
                              </p:par>
                              <p:par>
                                <p:cTn id="135" presetID="10" presetClass="exit" presetSubtype="0" fill="hold" nodeType="withEffect">
                                  <p:stCondLst>
                                    <p:cond delay="0"/>
                                  </p:stCondLst>
                                  <p:childTnLst>
                                    <p:animEffect transition="out" filter="fade">
                                      <p:cBhvr>
                                        <p:cTn id="136" dur="500"/>
                                        <p:tgtEl>
                                          <p:spTgt spid="106"/>
                                        </p:tgtEl>
                                      </p:cBhvr>
                                    </p:animEffect>
                                    <p:set>
                                      <p:cBhvr>
                                        <p:cTn id="137"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38" restart="whenNotActive" fill="hold" evtFilter="cancelBubble" nodeType="interactiveSeq">
                <p:stCondLst>
                  <p:cond evt="onClick" delay="0">
                    <p:tgtEl>
                      <p:spTgt spid="75"/>
                    </p:tgtEl>
                  </p:cond>
                </p:stCondLst>
                <p:endSync evt="end" delay="0">
                  <p:rtn val="all"/>
                </p:endSync>
                <p:childTnLst>
                  <p:par>
                    <p:cTn id="139" fill="hold">
                      <p:stCondLst>
                        <p:cond delay="0"/>
                      </p:stCondLst>
                      <p:childTnLst>
                        <p:par>
                          <p:cTn id="140" fill="hold">
                            <p:stCondLst>
                              <p:cond delay="0"/>
                            </p:stCondLst>
                            <p:childTnLst>
                              <p:par>
                                <p:cTn id="141" presetID="10" presetClass="exit" presetSubtype="0" fill="hold" nodeType="clickEffect">
                                  <p:stCondLst>
                                    <p:cond delay="0"/>
                                  </p:stCondLst>
                                  <p:childTnLst>
                                    <p:animEffect transition="out" filter="fade">
                                      <p:cBhvr>
                                        <p:cTn id="142" dur="500"/>
                                        <p:tgtEl>
                                          <p:spTgt spid="75"/>
                                        </p:tgtEl>
                                      </p:cBhvr>
                                    </p:animEffect>
                                    <p:set>
                                      <p:cBhvr>
                                        <p:cTn id="143" dur="1" fill="hold">
                                          <p:stCondLst>
                                            <p:cond delay="499"/>
                                          </p:stCondLst>
                                        </p:cTn>
                                        <p:tgtEl>
                                          <p:spTgt spid="75"/>
                                        </p:tgtEl>
                                        <p:attrNameLst>
                                          <p:attrName>style.visibility</p:attrName>
                                        </p:attrNameLst>
                                      </p:cBhvr>
                                      <p:to>
                                        <p:strVal val="hidden"/>
                                      </p:to>
                                    </p:set>
                                  </p:childTnLst>
                                </p:cTn>
                              </p:par>
                              <p:par>
                                <p:cTn id="144" presetID="10" presetClass="entr" presetSubtype="0" fill="hold" nodeType="withEffect">
                                  <p:stCondLst>
                                    <p:cond delay="0"/>
                                  </p:stCondLst>
                                  <p:childTnLst>
                                    <p:set>
                                      <p:cBhvr>
                                        <p:cTn id="145" dur="1" fill="hold">
                                          <p:stCondLst>
                                            <p:cond delay="0"/>
                                          </p:stCondLst>
                                        </p:cTn>
                                        <p:tgtEl>
                                          <p:spTgt spid="74"/>
                                        </p:tgtEl>
                                        <p:attrNameLst>
                                          <p:attrName>style.visibility</p:attrName>
                                        </p:attrNameLst>
                                      </p:cBhvr>
                                      <p:to>
                                        <p:strVal val="visible"/>
                                      </p:to>
                                    </p:set>
                                    <p:animEffect transition="in" filter="fade">
                                      <p:cBhvr>
                                        <p:cTn id="146" dur="500"/>
                                        <p:tgtEl>
                                          <p:spTgt spid="74"/>
                                        </p:tgtEl>
                                      </p:cBhvr>
                                    </p:animEffect>
                                  </p:childTnLst>
                                </p:cTn>
                              </p:par>
                              <p:par>
                                <p:cTn id="147" presetID="10" presetClass="entr" presetSubtype="0" fill="hold" nodeType="withEffect">
                                  <p:stCondLst>
                                    <p:cond delay="0"/>
                                  </p:stCondLst>
                                  <p:childTnLst>
                                    <p:set>
                                      <p:cBhvr>
                                        <p:cTn id="148" dur="1" fill="hold">
                                          <p:stCondLst>
                                            <p:cond delay="0"/>
                                          </p:stCondLst>
                                        </p:cTn>
                                        <p:tgtEl>
                                          <p:spTgt spid="107"/>
                                        </p:tgtEl>
                                        <p:attrNameLst>
                                          <p:attrName>style.visibility</p:attrName>
                                        </p:attrNameLst>
                                      </p:cBhvr>
                                      <p:to>
                                        <p:strVal val="visible"/>
                                      </p:to>
                                    </p:set>
                                    <p:animEffect transition="in" filter="fade">
                                      <p:cBhvr>
                                        <p:cTn id="149" dur="500"/>
                                        <p:tgtEl>
                                          <p:spTgt spid="107"/>
                                        </p:tgtEl>
                                      </p:cBhvr>
                                    </p:animEffect>
                                  </p:childTnLst>
                                </p:cTn>
                              </p:par>
                              <p:par>
                                <p:cTn id="150" presetID="32" presetClass="emph" presetSubtype="0" repeatCount="5000" fill="hold" nodeType="withEffect">
                                  <p:stCondLst>
                                    <p:cond delay="0"/>
                                  </p:stCondLst>
                                  <p:childTnLst>
                                    <p:animRot by="120000">
                                      <p:cBhvr>
                                        <p:cTn id="151" dur="100" fill="hold">
                                          <p:stCondLst>
                                            <p:cond delay="0"/>
                                          </p:stCondLst>
                                        </p:cTn>
                                        <p:tgtEl>
                                          <p:spTgt spid="74"/>
                                        </p:tgtEl>
                                        <p:attrNameLst>
                                          <p:attrName>r</p:attrName>
                                        </p:attrNameLst>
                                      </p:cBhvr>
                                    </p:animRot>
                                    <p:animRot by="-240000">
                                      <p:cBhvr>
                                        <p:cTn id="152" dur="200" fill="hold">
                                          <p:stCondLst>
                                            <p:cond delay="200"/>
                                          </p:stCondLst>
                                        </p:cTn>
                                        <p:tgtEl>
                                          <p:spTgt spid="74"/>
                                        </p:tgtEl>
                                        <p:attrNameLst>
                                          <p:attrName>r</p:attrName>
                                        </p:attrNameLst>
                                      </p:cBhvr>
                                    </p:animRot>
                                    <p:animRot by="240000">
                                      <p:cBhvr>
                                        <p:cTn id="153" dur="200" fill="hold">
                                          <p:stCondLst>
                                            <p:cond delay="400"/>
                                          </p:stCondLst>
                                        </p:cTn>
                                        <p:tgtEl>
                                          <p:spTgt spid="74"/>
                                        </p:tgtEl>
                                        <p:attrNameLst>
                                          <p:attrName>r</p:attrName>
                                        </p:attrNameLst>
                                      </p:cBhvr>
                                    </p:animRot>
                                    <p:animRot by="-240000">
                                      <p:cBhvr>
                                        <p:cTn id="154" dur="200" fill="hold">
                                          <p:stCondLst>
                                            <p:cond delay="600"/>
                                          </p:stCondLst>
                                        </p:cTn>
                                        <p:tgtEl>
                                          <p:spTgt spid="74"/>
                                        </p:tgtEl>
                                        <p:attrNameLst>
                                          <p:attrName>r</p:attrName>
                                        </p:attrNameLst>
                                      </p:cBhvr>
                                    </p:animRot>
                                    <p:animRot by="120000">
                                      <p:cBhvr>
                                        <p:cTn id="155" dur="200" fill="hold">
                                          <p:stCondLst>
                                            <p:cond delay="800"/>
                                          </p:stCondLst>
                                        </p:cTn>
                                        <p:tgtEl>
                                          <p:spTgt spid="74"/>
                                        </p:tgtEl>
                                        <p:attrNameLst>
                                          <p:attrName>r</p:attrName>
                                        </p:attrNameLst>
                                      </p:cBhvr>
                                    </p:animRot>
                                  </p:childTnLst>
                                </p:cTn>
                              </p:par>
                            </p:childTnLst>
                          </p:cTn>
                        </p:par>
                      </p:childTnLst>
                    </p:cTn>
                  </p:par>
                </p:childTnLst>
              </p:cTn>
              <p:nextCondLst>
                <p:cond evt="onClick" delay="0">
                  <p:tgtEl>
                    <p:spTgt spid="75"/>
                  </p:tgtEl>
                </p:cond>
              </p:nextCondLst>
            </p:seq>
            <p:seq concurrent="1" nextAc="seek">
              <p:cTn id="156" restart="whenNotActive" fill="hold" evtFilter="cancelBubble" nodeType="interactiveSeq">
                <p:stCondLst>
                  <p:cond evt="onClick" delay="0">
                    <p:tgtEl>
                      <p:spTgt spid="74"/>
                    </p:tgtEl>
                  </p:cond>
                </p:stCondLst>
                <p:endSync evt="end" delay="0">
                  <p:rtn val="all"/>
                </p:endSync>
                <p:childTnLst>
                  <p:par>
                    <p:cTn id="157" fill="hold">
                      <p:stCondLst>
                        <p:cond delay="0"/>
                      </p:stCondLst>
                      <p:childTnLst>
                        <p:par>
                          <p:cTn id="158" fill="hold">
                            <p:stCondLst>
                              <p:cond delay="0"/>
                            </p:stCondLst>
                            <p:childTnLst>
                              <p:par>
                                <p:cTn id="159" presetID="26" presetClass="emph" presetSubtype="0" fill="hold" nodeType="clickEffect">
                                  <p:stCondLst>
                                    <p:cond delay="0"/>
                                  </p:stCondLst>
                                  <p:childTnLst>
                                    <p:animEffect transition="out" filter="fade">
                                      <p:cBhvr>
                                        <p:cTn id="160" dur="500" tmFilter="0, 0; .2, .5; .8, .5; 1, 0"/>
                                        <p:tgtEl>
                                          <p:spTgt spid="74"/>
                                        </p:tgtEl>
                                      </p:cBhvr>
                                    </p:animEffect>
                                    <p:animScale>
                                      <p:cBhvr>
                                        <p:cTn id="161" dur="250" autoRev="1" fill="hold"/>
                                        <p:tgtEl>
                                          <p:spTgt spid="74"/>
                                        </p:tgtEl>
                                      </p:cBhvr>
                                      <p:by x="105000" y="105000"/>
                                    </p:animScale>
                                  </p:childTnLst>
                                </p:cTn>
                              </p:par>
                              <p:par>
                                <p:cTn id="162" presetID="42" presetClass="path" presetSubtype="0" accel="50000" decel="50000" fill="hold" nodeType="withEffect">
                                  <p:stCondLst>
                                    <p:cond delay="0"/>
                                  </p:stCondLst>
                                  <p:childTnLst>
                                    <p:animMotion origin="layout" path="M -3.33333E-6 2.96296E-6 L -3.33333E-6 0.25833 " pathEditMode="relative" rAng="0" ptsTypes="AA">
                                      <p:cBhvr>
                                        <p:cTn id="163" dur="2000" fill="hold"/>
                                        <p:tgtEl>
                                          <p:spTgt spid="74"/>
                                        </p:tgtEl>
                                        <p:attrNameLst>
                                          <p:attrName>ppt_x</p:attrName>
                                          <p:attrName>ppt_y</p:attrName>
                                        </p:attrNameLst>
                                      </p:cBhvr>
                                      <p:rCtr x="0" y="12917"/>
                                    </p:animMotion>
                                  </p:childTnLst>
                                </p:cTn>
                              </p:par>
                              <p:par>
                                <p:cTn id="164" presetID="10" presetClass="exit" presetSubtype="0" fill="hold" nodeType="withEffect">
                                  <p:stCondLst>
                                    <p:cond delay="0"/>
                                  </p:stCondLst>
                                  <p:childTnLst>
                                    <p:animEffect transition="out" filter="fade">
                                      <p:cBhvr>
                                        <p:cTn id="165" dur="500"/>
                                        <p:tgtEl>
                                          <p:spTgt spid="107"/>
                                        </p:tgtEl>
                                      </p:cBhvr>
                                    </p:animEffect>
                                    <p:set>
                                      <p:cBhvr>
                                        <p:cTn id="166" dur="1" fill="hold">
                                          <p:stCondLst>
                                            <p:cond delay="499"/>
                                          </p:stCondLst>
                                        </p:cTn>
                                        <p:tgtEl>
                                          <p:spTgt spid="107"/>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167" restart="whenNotActive" fill="hold" evtFilter="cancelBubble" nodeType="interactiveSeq">
                <p:stCondLst>
                  <p:cond evt="onClick" delay="0">
                    <p:tgtEl>
                      <p:spTgt spid="95"/>
                    </p:tgtEl>
                  </p:cond>
                </p:stCondLst>
                <p:endSync evt="end" delay="0">
                  <p:rtn val="all"/>
                </p:endSync>
                <p:childTnLst>
                  <p:par>
                    <p:cTn id="168" fill="hold">
                      <p:stCondLst>
                        <p:cond delay="0"/>
                      </p:stCondLst>
                      <p:childTnLst>
                        <p:par>
                          <p:cTn id="169" fill="hold">
                            <p:stCondLst>
                              <p:cond delay="0"/>
                            </p:stCondLst>
                            <p:childTnLst>
                              <p:par>
                                <p:cTn id="170" presetID="10" presetClass="exit" presetSubtype="0" fill="hold" nodeType="clickEffect">
                                  <p:stCondLst>
                                    <p:cond delay="0"/>
                                  </p:stCondLst>
                                  <p:childTnLst>
                                    <p:animEffect transition="out" filter="fade">
                                      <p:cBhvr>
                                        <p:cTn id="171" dur="500"/>
                                        <p:tgtEl>
                                          <p:spTgt spid="95"/>
                                        </p:tgtEl>
                                      </p:cBhvr>
                                    </p:animEffect>
                                    <p:set>
                                      <p:cBhvr>
                                        <p:cTn id="172" dur="1" fill="hold">
                                          <p:stCondLst>
                                            <p:cond delay="499"/>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173" restart="whenNotActive" fill="hold" evtFilter="cancelBubble" nodeType="interactiveSeq">
                <p:stCondLst>
                  <p:cond evt="onClick" delay="0">
                    <p:tgtEl>
                      <p:spTgt spid="96"/>
                    </p:tgtEl>
                  </p:cond>
                </p:stCondLst>
                <p:endSync evt="end" delay="0">
                  <p:rtn val="all"/>
                </p:endSync>
                <p:childTnLst>
                  <p:par>
                    <p:cTn id="174" fill="hold">
                      <p:stCondLst>
                        <p:cond delay="0"/>
                      </p:stCondLst>
                      <p:childTnLst>
                        <p:par>
                          <p:cTn id="175" fill="hold">
                            <p:stCondLst>
                              <p:cond delay="0"/>
                            </p:stCondLst>
                            <p:childTnLst>
                              <p:par>
                                <p:cTn id="176" presetID="10" presetClass="exit" presetSubtype="0" fill="hold" nodeType="clickEffect">
                                  <p:stCondLst>
                                    <p:cond delay="0"/>
                                  </p:stCondLst>
                                  <p:childTnLst>
                                    <p:animEffect transition="out" filter="fade">
                                      <p:cBhvr>
                                        <p:cTn id="177" dur="500"/>
                                        <p:tgtEl>
                                          <p:spTgt spid="96"/>
                                        </p:tgtEl>
                                      </p:cBhvr>
                                    </p:animEffect>
                                    <p:set>
                                      <p:cBhvr>
                                        <p:cTn id="178" dur="1" fill="hold">
                                          <p:stCondLst>
                                            <p:cond delay="499"/>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96"/>
                  </p:tgtEl>
                </p:cond>
              </p:nextCondLst>
            </p:seq>
            <p:seq concurrent="1" nextAc="seek">
              <p:cTn id="179" restart="whenNotActive" fill="hold" evtFilter="cancelBubble" nodeType="interactiveSeq">
                <p:stCondLst>
                  <p:cond evt="onClick" delay="0">
                    <p:tgtEl>
                      <p:spTgt spid="97"/>
                    </p:tgtEl>
                  </p:cond>
                </p:stCondLst>
                <p:endSync evt="end" delay="0">
                  <p:rtn val="all"/>
                </p:endSync>
                <p:childTnLst>
                  <p:par>
                    <p:cTn id="180" fill="hold">
                      <p:stCondLst>
                        <p:cond delay="0"/>
                      </p:stCondLst>
                      <p:childTnLst>
                        <p:par>
                          <p:cTn id="181" fill="hold">
                            <p:stCondLst>
                              <p:cond delay="0"/>
                            </p:stCondLst>
                            <p:childTnLst>
                              <p:par>
                                <p:cTn id="182" presetID="10" presetClass="exit" presetSubtype="0" fill="hold" nodeType="clickEffect">
                                  <p:stCondLst>
                                    <p:cond delay="0"/>
                                  </p:stCondLst>
                                  <p:childTnLst>
                                    <p:animEffect transition="out" filter="fade">
                                      <p:cBhvr>
                                        <p:cTn id="183" dur="500"/>
                                        <p:tgtEl>
                                          <p:spTgt spid="97"/>
                                        </p:tgtEl>
                                      </p:cBhvr>
                                    </p:animEffect>
                                    <p:set>
                                      <p:cBhvr>
                                        <p:cTn id="184" dur="1" fill="hold">
                                          <p:stCondLst>
                                            <p:cond delay="499"/>
                                          </p:stCondLst>
                                        </p:cTn>
                                        <p:tgtEl>
                                          <p:spTgt spid="97"/>
                                        </p:tgtEl>
                                        <p:attrNameLst>
                                          <p:attrName>style.visibility</p:attrName>
                                        </p:attrNameLst>
                                      </p:cBhvr>
                                      <p:to>
                                        <p:strVal val="hidden"/>
                                      </p:to>
                                    </p:set>
                                  </p:childTnLst>
                                </p:cTn>
                              </p:par>
                              <p:par>
                                <p:cTn id="185" presetID="10" presetClass="exit" presetSubtype="0" fill="hold" nodeType="withEffect">
                                  <p:stCondLst>
                                    <p:cond delay="0"/>
                                  </p:stCondLst>
                                  <p:childTnLst>
                                    <p:animEffect transition="out" filter="fade">
                                      <p:cBhvr>
                                        <p:cTn id="186" dur="500"/>
                                        <p:tgtEl>
                                          <p:spTgt spid="60"/>
                                        </p:tgtEl>
                                      </p:cBhvr>
                                    </p:animEffect>
                                    <p:set>
                                      <p:cBhvr>
                                        <p:cTn id="187"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188" restart="whenNotActive" fill="hold" evtFilter="cancelBubble" nodeType="interactiveSeq">
                <p:stCondLst>
                  <p:cond evt="onClick" delay="0">
                    <p:tgtEl>
                      <p:spTgt spid="98"/>
                    </p:tgtEl>
                  </p:cond>
                </p:stCondLst>
                <p:endSync evt="end" delay="0">
                  <p:rtn val="all"/>
                </p:endSync>
                <p:childTnLst>
                  <p:par>
                    <p:cTn id="189" fill="hold">
                      <p:stCondLst>
                        <p:cond delay="0"/>
                      </p:stCondLst>
                      <p:childTnLst>
                        <p:par>
                          <p:cTn id="190" fill="hold">
                            <p:stCondLst>
                              <p:cond delay="0"/>
                            </p:stCondLst>
                            <p:childTnLst>
                              <p:par>
                                <p:cTn id="191" presetID="10" presetClass="exit" presetSubtype="0" fill="hold" nodeType="clickEffect">
                                  <p:stCondLst>
                                    <p:cond delay="0"/>
                                  </p:stCondLst>
                                  <p:childTnLst>
                                    <p:animEffect transition="out" filter="fade">
                                      <p:cBhvr>
                                        <p:cTn id="192" dur="500"/>
                                        <p:tgtEl>
                                          <p:spTgt spid="98"/>
                                        </p:tgtEl>
                                      </p:cBhvr>
                                    </p:animEffect>
                                    <p:set>
                                      <p:cBhvr>
                                        <p:cTn id="193" dur="1" fill="hold">
                                          <p:stCondLst>
                                            <p:cond delay="4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194" restart="whenNotActive" fill="hold" evtFilter="cancelBubble" nodeType="interactiveSeq">
                <p:stCondLst>
                  <p:cond evt="onClick" delay="0">
                    <p:tgtEl>
                      <p:spTgt spid="99"/>
                    </p:tgtEl>
                  </p:cond>
                </p:stCondLst>
                <p:endSync evt="end" delay="0">
                  <p:rtn val="all"/>
                </p:endSync>
                <p:childTnLst>
                  <p:par>
                    <p:cTn id="195" fill="hold">
                      <p:stCondLst>
                        <p:cond delay="0"/>
                      </p:stCondLst>
                      <p:childTnLst>
                        <p:par>
                          <p:cTn id="196" fill="hold">
                            <p:stCondLst>
                              <p:cond delay="0"/>
                            </p:stCondLst>
                            <p:childTnLst>
                              <p:par>
                                <p:cTn id="197" presetID="10" presetClass="exit" presetSubtype="0" fill="hold" nodeType="clickEffect">
                                  <p:stCondLst>
                                    <p:cond delay="0"/>
                                  </p:stCondLst>
                                  <p:childTnLst>
                                    <p:animEffect transition="out" filter="fade">
                                      <p:cBhvr>
                                        <p:cTn id="198" dur="500"/>
                                        <p:tgtEl>
                                          <p:spTgt spid="99"/>
                                        </p:tgtEl>
                                      </p:cBhvr>
                                    </p:animEffect>
                                    <p:set>
                                      <p:cBhvr>
                                        <p:cTn id="199" dur="1" fill="hold">
                                          <p:stCondLst>
                                            <p:cond delay="499"/>
                                          </p:stCondLst>
                                        </p:cTn>
                                        <p:tgtEl>
                                          <p:spTgt spid="99"/>
                                        </p:tgtEl>
                                        <p:attrNameLst>
                                          <p:attrName>style.visibility</p:attrName>
                                        </p:attrNameLst>
                                      </p:cBhvr>
                                      <p:to>
                                        <p:strVal val="hidden"/>
                                      </p:to>
                                    </p:set>
                                  </p:childTnLst>
                                </p:cTn>
                              </p:par>
                              <p:par>
                                <p:cTn id="200" presetID="10" presetClass="exit" presetSubtype="0" fill="hold" nodeType="withEffect">
                                  <p:stCondLst>
                                    <p:cond delay="0"/>
                                  </p:stCondLst>
                                  <p:childTnLst>
                                    <p:animEffect transition="out" filter="fade">
                                      <p:cBhvr>
                                        <p:cTn id="201" dur="500"/>
                                        <p:tgtEl>
                                          <p:spTgt spid="58"/>
                                        </p:tgtEl>
                                      </p:cBhvr>
                                    </p:animEffect>
                                    <p:set>
                                      <p:cBhvr>
                                        <p:cTn id="202"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203" restart="whenNotActive" fill="hold" evtFilter="cancelBubble" nodeType="interactiveSeq">
                <p:stCondLst>
                  <p:cond evt="onClick" delay="0">
                    <p:tgtEl>
                      <p:spTgt spid="100"/>
                    </p:tgtEl>
                  </p:cond>
                </p:stCondLst>
                <p:endSync evt="end" delay="0">
                  <p:rtn val="all"/>
                </p:endSync>
                <p:childTnLst>
                  <p:par>
                    <p:cTn id="204" fill="hold">
                      <p:stCondLst>
                        <p:cond delay="0"/>
                      </p:stCondLst>
                      <p:childTnLst>
                        <p:par>
                          <p:cTn id="205" fill="hold">
                            <p:stCondLst>
                              <p:cond delay="0"/>
                            </p:stCondLst>
                            <p:childTnLst>
                              <p:par>
                                <p:cTn id="206" presetID="10" presetClass="exit" presetSubtype="0" fill="hold" nodeType="clickEffect">
                                  <p:stCondLst>
                                    <p:cond delay="0"/>
                                  </p:stCondLst>
                                  <p:childTnLst>
                                    <p:animEffect transition="out" filter="fade">
                                      <p:cBhvr>
                                        <p:cTn id="207" dur="500"/>
                                        <p:tgtEl>
                                          <p:spTgt spid="100"/>
                                        </p:tgtEl>
                                      </p:cBhvr>
                                    </p:animEffect>
                                    <p:set>
                                      <p:cBhvr>
                                        <p:cTn id="208"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209" restart="whenNotActive" fill="hold" evtFilter="cancelBubble" nodeType="interactiveSeq">
                <p:stCondLst>
                  <p:cond evt="onClick" delay="0">
                    <p:tgtEl>
                      <p:spTgt spid="103"/>
                    </p:tgtEl>
                  </p:cond>
                </p:stCondLst>
                <p:endSync evt="end" delay="0">
                  <p:rtn val="all"/>
                </p:endSync>
                <p:childTnLst>
                  <p:par>
                    <p:cTn id="210" fill="hold">
                      <p:stCondLst>
                        <p:cond delay="0"/>
                      </p:stCondLst>
                      <p:childTnLst>
                        <p:par>
                          <p:cTn id="211" fill="hold">
                            <p:stCondLst>
                              <p:cond delay="0"/>
                            </p:stCondLst>
                            <p:childTnLst>
                              <p:par>
                                <p:cTn id="212" presetID="10" presetClass="exit" presetSubtype="0" fill="hold" nodeType="clickEffect">
                                  <p:stCondLst>
                                    <p:cond delay="0"/>
                                  </p:stCondLst>
                                  <p:childTnLst>
                                    <p:animEffect transition="out" filter="fade">
                                      <p:cBhvr>
                                        <p:cTn id="213" dur="500"/>
                                        <p:tgtEl>
                                          <p:spTgt spid="103"/>
                                        </p:tgtEl>
                                      </p:cBhvr>
                                    </p:animEffect>
                                    <p:set>
                                      <p:cBhvr>
                                        <p:cTn id="214" dur="1" fill="hold">
                                          <p:stCondLst>
                                            <p:cond delay="499"/>
                                          </p:stCondLst>
                                        </p:cTn>
                                        <p:tgtEl>
                                          <p:spTgt spid="103"/>
                                        </p:tgtEl>
                                        <p:attrNameLst>
                                          <p:attrName>style.visibility</p:attrName>
                                        </p:attrNameLst>
                                      </p:cBhvr>
                                      <p:to>
                                        <p:strVal val="hidden"/>
                                      </p:to>
                                    </p:set>
                                  </p:childTnLst>
                                </p:cTn>
                              </p:par>
                            </p:childTnLst>
                          </p:cTn>
                        </p:par>
                      </p:childTnLst>
                    </p:cTn>
                  </p:par>
                </p:childTnLst>
              </p:cTn>
              <p:nextCondLst>
                <p:cond evt="onClick" delay="0">
                  <p:tgtEl>
                    <p:spTgt spid="103"/>
                  </p:tgtEl>
                </p:cond>
              </p:nextCondLst>
            </p:seq>
            <p:seq concurrent="1" nextAc="seek">
              <p:cTn id="215" restart="whenNotActive" fill="hold" evtFilter="cancelBubble" nodeType="interactiveSeq">
                <p:stCondLst>
                  <p:cond evt="onClick" delay="0">
                    <p:tgtEl>
                      <p:spTgt spid="106"/>
                    </p:tgtEl>
                  </p:cond>
                </p:stCondLst>
                <p:endSync evt="end" delay="0">
                  <p:rtn val="all"/>
                </p:endSync>
                <p:childTnLst>
                  <p:par>
                    <p:cTn id="216" fill="hold">
                      <p:stCondLst>
                        <p:cond delay="0"/>
                      </p:stCondLst>
                      <p:childTnLst>
                        <p:par>
                          <p:cTn id="217" fill="hold">
                            <p:stCondLst>
                              <p:cond delay="0"/>
                            </p:stCondLst>
                            <p:childTnLst>
                              <p:par>
                                <p:cTn id="218" presetID="10" presetClass="exit" presetSubtype="0" fill="hold" nodeType="clickEffect">
                                  <p:stCondLst>
                                    <p:cond delay="0"/>
                                  </p:stCondLst>
                                  <p:childTnLst>
                                    <p:animEffect transition="out" filter="fade">
                                      <p:cBhvr>
                                        <p:cTn id="219" dur="500"/>
                                        <p:tgtEl>
                                          <p:spTgt spid="106"/>
                                        </p:tgtEl>
                                      </p:cBhvr>
                                    </p:animEffect>
                                    <p:set>
                                      <p:cBhvr>
                                        <p:cTn id="220" dur="1" fill="hold">
                                          <p:stCondLst>
                                            <p:cond delay="499"/>
                                          </p:stCondLst>
                                        </p:cTn>
                                        <p:tgtEl>
                                          <p:spTgt spid="106"/>
                                        </p:tgtEl>
                                        <p:attrNameLst>
                                          <p:attrName>style.visibility</p:attrName>
                                        </p:attrNameLst>
                                      </p:cBhvr>
                                      <p:to>
                                        <p:strVal val="hidden"/>
                                      </p:to>
                                    </p:set>
                                  </p:childTnLst>
                                </p:cTn>
                              </p:par>
                              <p:par>
                                <p:cTn id="221" presetID="10" presetClass="exit" presetSubtype="0" fill="hold" nodeType="withEffect">
                                  <p:stCondLst>
                                    <p:cond delay="0"/>
                                  </p:stCondLst>
                                  <p:childTnLst>
                                    <p:animEffect transition="out" filter="fade">
                                      <p:cBhvr>
                                        <p:cTn id="222" dur="500"/>
                                        <p:tgtEl>
                                          <p:spTgt spid="68"/>
                                        </p:tgtEl>
                                      </p:cBhvr>
                                    </p:animEffect>
                                    <p:set>
                                      <p:cBhvr>
                                        <p:cTn id="223"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106"/>
                  </p:tgtEl>
                </p:cond>
              </p:nextCondLst>
            </p:seq>
            <p:seq concurrent="1" nextAc="seek">
              <p:cTn id="224" restart="whenNotActive" fill="hold" evtFilter="cancelBubble" nodeType="interactiveSeq">
                <p:stCondLst>
                  <p:cond evt="onClick" delay="0">
                    <p:tgtEl>
                      <p:spTgt spid="107"/>
                    </p:tgtEl>
                  </p:cond>
                </p:stCondLst>
                <p:endSync evt="end" delay="0">
                  <p:rtn val="all"/>
                </p:endSync>
                <p:childTnLst>
                  <p:par>
                    <p:cTn id="225" fill="hold">
                      <p:stCondLst>
                        <p:cond delay="0"/>
                      </p:stCondLst>
                      <p:childTnLst>
                        <p:par>
                          <p:cTn id="226" fill="hold">
                            <p:stCondLst>
                              <p:cond delay="0"/>
                            </p:stCondLst>
                            <p:childTnLst>
                              <p:par>
                                <p:cTn id="227" presetID="10" presetClass="exit" presetSubtype="0" fill="hold" nodeType="clickEffect">
                                  <p:stCondLst>
                                    <p:cond delay="0"/>
                                  </p:stCondLst>
                                  <p:childTnLst>
                                    <p:animEffect transition="out" filter="fade">
                                      <p:cBhvr>
                                        <p:cTn id="228" dur="500"/>
                                        <p:tgtEl>
                                          <p:spTgt spid="107"/>
                                        </p:tgtEl>
                                      </p:cBhvr>
                                    </p:animEffect>
                                    <p:set>
                                      <p:cBhvr>
                                        <p:cTn id="229" dur="1" fill="hold">
                                          <p:stCondLst>
                                            <p:cond delay="499"/>
                                          </p:stCondLst>
                                        </p:cTn>
                                        <p:tgtEl>
                                          <p:spTgt spid="107"/>
                                        </p:tgtEl>
                                        <p:attrNameLst>
                                          <p:attrName>style.visibility</p:attrName>
                                        </p:attrNameLst>
                                      </p:cBhvr>
                                      <p:to>
                                        <p:strVal val="hidden"/>
                                      </p:to>
                                    </p:set>
                                  </p:childTnLst>
                                </p:cTn>
                              </p:par>
                              <p:par>
                                <p:cTn id="230" presetID="10" presetClass="exit" presetSubtype="0" fill="hold" nodeType="withEffect">
                                  <p:stCondLst>
                                    <p:cond delay="0"/>
                                  </p:stCondLst>
                                  <p:childTnLst>
                                    <p:animEffect transition="out" filter="fade">
                                      <p:cBhvr>
                                        <p:cTn id="231" dur="500"/>
                                        <p:tgtEl>
                                          <p:spTgt spid="74"/>
                                        </p:tgtEl>
                                      </p:cBhvr>
                                    </p:animEffect>
                                    <p:set>
                                      <p:cBhvr>
                                        <p:cTn id="232"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107"/>
                  </p:tgtEl>
                </p:cond>
              </p:nextCondLst>
            </p:seq>
            <p:seq concurrent="1" nextAc="seek">
              <p:cTn id="233" restart="whenNotActive" fill="hold" evtFilter="cancelBubble" nodeType="interactiveSeq">
                <p:stCondLst>
                  <p:cond evt="onClick" delay="0">
                    <p:tgtEl>
                      <p:spTgt spid="108"/>
                    </p:tgtEl>
                  </p:cond>
                </p:stCondLst>
                <p:endSync evt="end" delay="0">
                  <p:rtn val="all"/>
                </p:endSync>
                <p:childTnLst>
                  <p:par>
                    <p:cTn id="234" fill="hold">
                      <p:stCondLst>
                        <p:cond delay="0"/>
                      </p:stCondLst>
                      <p:childTnLst>
                        <p:par>
                          <p:cTn id="235" fill="hold">
                            <p:stCondLst>
                              <p:cond delay="0"/>
                            </p:stCondLst>
                            <p:childTnLst>
                              <p:par>
                                <p:cTn id="236" presetID="10" presetClass="exit" presetSubtype="0" fill="hold" nodeType="clickEffect">
                                  <p:stCondLst>
                                    <p:cond delay="0"/>
                                  </p:stCondLst>
                                  <p:childTnLst>
                                    <p:animEffect transition="out" filter="fade">
                                      <p:cBhvr>
                                        <p:cTn id="237" dur="500"/>
                                        <p:tgtEl>
                                          <p:spTgt spid="108"/>
                                        </p:tgtEl>
                                      </p:cBhvr>
                                    </p:animEffect>
                                    <p:set>
                                      <p:cBhvr>
                                        <p:cTn id="238" dur="1" fill="hold">
                                          <p:stCondLst>
                                            <p:cond delay="499"/>
                                          </p:stCondLst>
                                        </p:cTn>
                                        <p:tgtEl>
                                          <p:spTgt spid="108"/>
                                        </p:tgtEl>
                                        <p:attrNameLst>
                                          <p:attrName>style.visibility</p:attrName>
                                        </p:attrNameLst>
                                      </p:cBhvr>
                                      <p:to>
                                        <p:strVal val="hidden"/>
                                      </p:to>
                                    </p:set>
                                  </p:childTnLst>
                                </p:cTn>
                              </p:par>
                            </p:childTnLst>
                          </p:cTn>
                        </p:par>
                      </p:childTnLst>
                    </p:cTn>
                  </p:par>
                </p:childTnLst>
              </p:cTn>
              <p:nextCondLst>
                <p:cond evt="onClick" delay="0">
                  <p:tgtEl>
                    <p:spTgt spid="10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p:cNvSpPr>
            <a:spLocks noChangeArrowheads="1"/>
          </p:cNvSpPr>
          <p:nvPr/>
        </p:nvSpPr>
        <p:spPr bwMode="auto">
          <a:xfrm>
            <a:off x="6515100" y="5943601"/>
            <a:ext cx="2971800" cy="781050"/>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eaLnBrk="1" fontAlgn="base" hangingPunct="1">
              <a:spcBef>
                <a:spcPct val="0"/>
              </a:spcBef>
              <a:spcAft>
                <a:spcPct val="0"/>
              </a:spcAft>
              <a:defRPr/>
            </a:pPr>
            <a:endParaRPr lang="en-US" altLang="en-US" sz="2800">
              <a:solidFill>
                <a:srgbClr val="000000"/>
              </a:solidFill>
              <a:latin typeface="Times New Roman" panose="02020603050405020304" pitchFamily="18" charset="0"/>
              <a:cs typeface="Times New Roman" panose="02020603050405020304" pitchFamily="18" charset="0"/>
              <a:sym typeface="Arial"/>
            </a:endParaRPr>
          </a:p>
        </p:txBody>
      </p:sp>
      <p:sp>
        <p:nvSpPr>
          <p:cNvPr id="4099" name="AutoShape 2"/>
          <p:cNvSpPr>
            <a:spLocks noChangeArrowheads="1"/>
          </p:cNvSpPr>
          <p:nvPr/>
        </p:nvSpPr>
        <p:spPr bwMode="auto">
          <a:xfrm>
            <a:off x="1781099" y="374705"/>
            <a:ext cx="15186990" cy="9582150"/>
          </a:xfrm>
          <a:prstGeom prst="roundRect">
            <a:avLst>
              <a:gd name="adj" fmla="val 16667"/>
            </a:avLst>
          </a:prstGeom>
          <a:solidFill>
            <a:schemeClr val="bg1"/>
          </a:solidFill>
          <a:ln w="76200" cmpd="tri">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eaLnBrk="1" fontAlgn="base" hangingPunct="1">
              <a:spcBef>
                <a:spcPct val="0"/>
              </a:spcBef>
              <a:spcAft>
                <a:spcPct val="0"/>
              </a:spcAft>
              <a:defRPr/>
            </a:pPr>
            <a:endParaRPr lang="vi-VN" altLang="en-US" sz="2800" b="0">
              <a:solidFill>
                <a:srgbClr val="000000"/>
              </a:solidFill>
              <a:latin typeface="Times New Roman" panose="02020603050405020304" pitchFamily="18" charset="0"/>
              <a:cs typeface="Times New Roman" panose="02020603050405020304" pitchFamily="18" charset="0"/>
              <a:sym typeface="Arial"/>
            </a:endParaRPr>
          </a:p>
        </p:txBody>
      </p:sp>
      <p:grpSp>
        <p:nvGrpSpPr>
          <p:cNvPr id="14" name="Group 13"/>
          <p:cNvGrpSpPr/>
          <p:nvPr/>
        </p:nvGrpSpPr>
        <p:grpSpPr>
          <a:xfrm>
            <a:off x="2590800" y="687448"/>
            <a:ext cx="1975982" cy="966456"/>
            <a:chOff x="3828969" y="1273590"/>
            <a:chExt cx="1257381" cy="507145"/>
          </a:xfrm>
        </p:grpSpPr>
        <p:sp>
          <p:nvSpPr>
            <p:cNvPr id="4103" name="AutoShape 6"/>
            <p:cNvSpPr>
              <a:spLocks noChangeArrowheads="1"/>
            </p:cNvSpPr>
            <p:nvPr/>
          </p:nvSpPr>
          <p:spPr bwMode="auto">
            <a:xfrm>
              <a:off x="3829050" y="1273590"/>
              <a:ext cx="1257300" cy="507145"/>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eaLnBrk="1" fontAlgn="base" hangingPunct="1">
                <a:spcBef>
                  <a:spcPct val="0"/>
                </a:spcBef>
                <a:spcAft>
                  <a:spcPct val="0"/>
                </a:spcAft>
                <a:defRPr/>
              </a:pPr>
              <a:endParaRPr lang="en-US" altLang="en-US" sz="2800">
                <a:solidFill>
                  <a:srgbClr val="000000"/>
                </a:solidFill>
                <a:latin typeface="Times New Roman" panose="02020603050405020304" pitchFamily="18" charset="0"/>
                <a:cs typeface="Times New Roman" panose="02020603050405020304" pitchFamily="18" charset="0"/>
                <a:sym typeface="Arial"/>
              </a:endParaRPr>
            </a:p>
          </p:txBody>
        </p:sp>
        <p:sp>
          <p:nvSpPr>
            <p:cNvPr id="4104" name="AutoShape 7"/>
            <p:cNvSpPr>
              <a:spLocks noChangeArrowheads="1"/>
            </p:cNvSpPr>
            <p:nvPr/>
          </p:nvSpPr>
          <p:spPr bwMode="auto">
            <a:xfrm>
              <a:off x="3880247" y="1322123"/>
              <a:ext cx="1152525" cy="409605"/>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eaLnBrk="1" fontAlgn="base" hangingPunct="1">
                <a:spcBef>
                  <a:spcPct val="0"/>
                </a:spcBef>
                <a:spcAft>
                  <a:spcPct val="0"/>
                </a:spcAft>
                <a:defRPr/>
              </a:pPr>
              <a:endParaRPr lang="en-US" altLang="en-US" sz="2800">
                <a:solidFill>
                  <a:srgbClr val="000000"/>
                </a:solidFill>
                <a:latin typeface="Times New Roman" panose="02020603050405020304" pitchFamily="18" charset="0"/>
                <a:cs typeface="Times New Roman" panose="02020603050405020304" pitchFamily="18" charset="0"/>
                <a:sym typeface="Arial"/>
              </a:endParaRPr>
            </a:p>
          </p:txBody>
        </p:sp>
        <p:sp>
          <p:nvSpPr>
            <p:cNvPr id="4105" name="Text Box 8"/>
            <p:cNvSpPr txBox="1">
              <a:spLocks noChangeArrowheads="1"/>
            </p:cNvSpPr>
            <p:nvPr/>
          </p:nvSpPr>
          <p:spPr bwMode="auto">
            <a:xfrm>
              <a:off x="3828969" y="1302141"/>
              <a:ext cx="1209675" cy="403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eaLnBrk="1" fontAlgn="base" hangingPunct="1">
                <a:spcBef>
                  <a:spcPct val="50000"/>
                </a:spcBef>
                <a:spcAft>
                  <a:spcPct val="0"/>
                </a:spcAft>
                <a:defRPr/>
              </a:pPr>
              <a:r>
                <a:rPr lang="en-US" altLang="en-US" sz="4400" err="1">
                  <a:solidFill>
                    <a:srgbClr val="000000"/>
                  </a:solidFill>
                  <a:latin typeface="Times New Roman" panose="02020603050405020304" pitchFamily="18" charset="0"/>
                  <a:cs typeface="Times New Roman" panose="02020603050405020304" pitchFamily="18" charset="0"/>
                  <a:sym typeface="Arial"/>
                </a:rPr>
                <a:t>Câu</a:t>
              </a:r>
              <a:r>
                <a:rPr lang="en-US" altLang="en-US" sz="4400">
                  <a:solidFill>
                    <a:srgbClr val="000000"/>
                  </a:solidFill>
                  <a:latin typeface="Times New Roman" panose="02020603050405020304" pitchFamily="18" charset="0"/>
                  <a:cs typeface="Times New Roman" panose="02020603050405020304" pitchFamily="18" charset="0"/>
                  <a:sym typeface="Arial"/>
                </a:rPr>
                <a:t> 1</a:t>
              </a:r>
              <a:endParaRPr lang="en-US" altLang="en-US" sz="4400" dirty="0">
                <a:solidFill>
                  <a:srgbClr val="000000"/>
                </a:solidFill>
                <a:latin typeface="Times New Roman" panose="02020603050405020304" pitchFamily="18" charset="0"/>
                <a:cs typeface="Times New Roman" panose="02020603050405020304" pitchFamily="18" charset="0"/>
                <a:sym typeface="Arial"/>
              </a:endParaRPr>
            </a:p>
          </p:txBody>
        </p:sp>
      </p:grpSp>
      <p:pic>
        <p:nvPicPr>
          <p:cNvPr id="4" name="Picture 14" descr="star_tip_md_wht">
            <a:hlinkClick r:id="rId6" action="ppaction://hlinksldjump"/>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3745128" y="853804"/>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15" descr="people008"/>
          <p:cNvPicPr>
            <a:picLocks noChangeAspect="1" noChangeArrowheads="1" noCrop="1"/>
          </p:cNvPicPr>
          <p:nvPr/>
        </p:nvPicPr>
        <p:blipFill>
          <a:blip r:embed="rId8">
            <a:lum contrast="12000"/>
            <a:extLst>
              <a:ext uri="{28A0092B-C50C-407E-A947-70E740481C1C}">
                <a14:useLocalDpi xmlns:a14="http://schemas.microsoft.com/office/drawing/2010/main" val="0"/>
              </a:ext>
            </a:extLst>
          </a:blip>
          <a:srcRect/>
          <a:stretch>
            <a:fillRect/>
          </a:stretch>
        </p:blipFill>
        <p:spPr bwMode="auto">
          <a:xfrm>
            <a:off x="3353969" y="7624482"/>
            <a:ext cx="1457326"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4" name="Text Box 18"/>
          <p:cNvSpPr txBox="1">
            <a:spLocks noChangeArrowheads="1"/>
          </p:cNvSpPr>
          <p:nvPr/>
        </p:nvSpPr>
        <p:spPr bwMode="auto">
          <a:xfrm>
            <a:off x="4806325" y="8757571"/>
            <a:ext cx="1766830" cy="707886"/>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a:spAutoFit/>
            <a:flatTx/>
          </a:bodyPr>
          <a:lstStyle/>
          <a:p>
            <a:pPr defTabSz="1371600" fontAlgn="base">
              <a:spcBef>
                <a:spcPct val="0"/>
              </a:spcBef>
              <a:spcAft>
                <a:spcPct val="0"/>
              </a:spcAft>
              <a:defRPr/>
            </a:pPr>
            <a:r>
              <a:rPr lang="en-US" sz="4000" b="1" dirty="0" err="1">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sym typeface="Arial"/>
              </a:rPr>
              <a:t>Đáp</a:t>
            </a:r>
            <a:r>
              <a:rPr lang="en-US" sz="4000" b="1"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sym typeface="Arial"/>
              </a:rPr>
              <a:t> </a:t>
            </a:r>
            <a:r>
              <a:rPr lang="en-US" sz="4000" b="1" dirty="0" err="1">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sym typeface="Arial"/>
              </a:rPr>
              <a:t>án</a:t>
            </a:r>
            <a:endParaRPr lang="en-US" sz="4000" b="1"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sym typeface="Arial"/>
            </a:endParaRPr>
          </a:p>
        </p:txBody>
      </p:sp>
      <p:grpSp>
        <p:nvGrpSpPr>
          <p:cNvPr id="4115" name="Group 19"/>
          <p:cNvGrpSpPr>
            <a:grpSpLocks/>
          </p:cNvGrpSpPr>
          <p:nvPr/>
        </p:nvGrpSpPr>
        <p:grpSpPr bwMode="auto">
          <a:xfrm>
            <a:off x="14421081" y="7429683"/>
            <a:ext cx="2055018" cy="1943099"/>
            <a:chOff x="4574" y="3342"/>
            <a:chExt cx="960" cy="912"/>
          </a:xfrm>
        </p:grpSpPr>
        <p:sp>
          <p:nvSpPr>
            <p:cNvPr id="4144" name="AutoShape 2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eaLnBrk="1" fontAlgn="base" hangingPunct="1">
                <a:spcBef>
                  <a:spcPct val="0"/>
                </a:spcBef>
                <a:spcAft>
                  <a:spcPct val="0"/>
                </a:spcAft>
                <a:defRPr/>
              </a:pPr>
              <a:endParaRPr lang="en-US" altLang="en-US" sz="2800">
                <a:solidFill>
                  <a:srgbClr val="000000"/>
                </a:solidFill>
                <a:latin typeface="Times New Roman" panose="02020603050405020304" pitchFamily="18" charset="0"/>
                <a:cs typeface="Times New Roman" panose="02020603050405020304" pitchFamily="18" charset="0"/>
                <a:sym typeface="Arial"/>
              </a:endParaRPr>
            </a:p>
          </p:txBody>
        </p:sp>
        <p:sp>
          <p:nvSpPr>
            <p:cNvPr id="5" name="Text Box 21"/>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fontAlgn="base">
                <a:spcBef>
                  <a:spcPct val="50000"/>
                </a:spcBef>
                <a:spcAft>
                  <a:spcPct val="0"/>
                </a:spcAft>
                <a:defRPr/>
              </a:pPr>
              <a:r>
                <a:rPr lang="en-US" altLang="en-US" sz="6000">
                  <a:solidFill>
                    <a:srgbClr val="FFFFFF"/>
                  </a:solidFill>
                  <a:latin typeface="Times New Roman" panose="02020603050405020304" pitchFamily="18" charset="0"/>
                  <a:cs typeface="Times New Roman" panose="02020603050405020304" pitchFamily="18" charset="0"/>
                  <a:sym typeface="Arial"/>
                </a:rPr>
                <a:t>1</a:t>
              </a:r>
            </a:p>
          </p:txBody>
        </p:sp>
      </p:grpSp>
      <p:grpSp>
        <p:nvGrpSpPr>
          <p:cNvPr id="4118" name="Group 22"/>
          <p:cNvGrpSpPr>
            <a:grpSpLocks/>
          </p:cNvGrpSpPr>
          <p:nvPr/>
        </p:nvGrpSpPr>
        <p:grpSpPr bwMode="auto">
          <a:xfrm>
            <a:off x="14421081" y="7429683"/>
            <a:ext cx="2055018" cy="1943099"/>
            <a:chOff x="4574" y="3342"/>
            <a:chExt cx="960" cy="912"/>
          </a:xfrm>
        </p:grpSpPr>
        <p:sp>
          <p:nvSpPr>
            <p:cNvPr id="6" name="AutoShape 2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eaLnBrk="1" fontAlgn="base" hangingPunct="1">
                <a:spcBef>
                  <a:spcPct val="0"/>
                </a:spcBef>
                <a:spcAft>
                  <a:spcPct val="0"/>
                </a:spcAft>
                <a:defRPr/>
              </a:pPr>
              <a:endParaRPr lang="en-US" altLang="en-US" sz="2800">
                <a:solidFill>
                  <a:srgbClr val="000000"/>
                </a:solidFill>
                <a:latin typeface="Times New Roman" panose="02020603050405020304" pitchFamily="18" charset="0"/>
                <a:cs typeface="Times New Roman" panose="02020603050405020304" pitchFamily="18" charset="0"/>
                <a:sym typeface="Arial"/>
              </a:endParaRPr>
            </a:p>
          </p:txBody>
        </p:sp>
        <p:sp>
          <p:nvSpPr>
            <p:cNvPr id="4143" name="Text Box 24"/>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fontAlgn="base">
                <a:spcBef>
                  <a:spcPct val="50000"/>
                </a:spcBef>
                <a:spcAft>
                  <a:spcPct val="0"/>
                </a:spcAft>
                <a:defRPr/>
              </a:pPr>
              <a:r>
                <a:rPr lang="en-US" altLang="en-US" sz="6000">
                  <a:solidFill>
                    <a:srgbClr val="FFFFFF"/>
                  </a:solidFill>
                  <a:latin typeface="Times New Roman" panose="02020603050405020304" pitchFamily="18" charset="0"/>
                  <a:cs typeface="Times New Roman" panose="02020603050405020304" pitchFamily="18" charset="0"/>
                  <a:sym typeface="Arial"/>
                </a:rPr>
                <a:t>2</a:t>
              </a:r>
            </a:p>
          </p:txBody>
        </p:sp>
      </p:grpSp>
      <p:grpSp>
        <p:nvGrpSpPr>
          <p:cNvPr id="4121" name="Group 25"/>
          <p:cNvGrpSpPr>
            <a:grpSpLocks/>
          </p:cNvGrpSpPr>
          <p:nvPr/>
        </p:nvGrpSpPr>
        <p:grpSpPr bwMode="auto">
          <a:xfrm>
            <a:off x="14421081" y="7429683"/>
            <a:ext cx="2055018" cy="1943099"/>
            <a:chOff x="4574" y="3342"/>
            <a:chExt cx="960" cy="912"/>
          </a:xfrm>
        </p:grpSpPr>
        <p:sp>
          <p:nvSpPr>
            <p:cNvPr id="4140" name="AutoShape 2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eaLnBrk="1" fontAlgn="base" hangingPunct="1">
                <a:spcBef>
                  <a:spcPct val="0"/>
                </a:spcBef>
                <a:spcAft>
                  <a:spcPct val="0"/>
                </a:spcAft>
                <a:defRPr/>
              </a:pPr>
              <a:endParaRPr lang="en-US" altLang="en-US" sz="2800">
                <a:solidFill>
                  <a:srgbClr val="000000"/>
                </a:solidFill>
                <a:latin typeface="Times New Roman" panose="02020603050405020304" pitchFamily="18" charset="0"/>
                <a:cs typeface="Times New Roman" panose="02020603050405020304" pitchFamily="18" charset="0"/>
                <a:sym typeface="Arial"/>
              </a:endParaRPr>
            </a:p>
          </p:txBody>
        </p:sp>
        <p:sp>
          <p:nvSpPr>
            <p:cNvPr id="4141" name="Text Box 27"/>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fontAlgn="base">
                <a:spcBef>
                  <a:spcPct val="50000"/>
                </a:spcBef>
                <a:spcAft>
                  <a:spcPct val="0"/>
                </a:spcAft>
                <a:defRPr/>
              </a:pPr>
              <a:r>
                <a:rPr lang="en-US" altLang="en-US" sz="6000">
                  <a:solidFill>
                    <a:srgbClr val="FFFFFF"/>
                  </a:solidFill>
                  <a:latin typeface="Times New Roman" panose="02020603050405020304" pitchFamily="18" charset="0"/>
                  <a:cs typeface="Times New Roman" panose="02020603050405020304" pitchFamily="18" charset="0"/>
                  <a:sym typeface="Arial"/>
                </a:rPr>
                <a:t>3</a:t>
              </a:r>
            </a:p>
          </p:txBody>
        </p:sp>
      </p:grpSp>
      <p:grpSp>
        <p:nvGrpSpPr>
          <p:cNvPr id="4124" name="Group 28"/>
          <p:cNvGrpSpPr>
            <a:grpSpLocks/>
          </p:cNvGrpSpPr>
          <p:nvPr/>
        </p:nvGrpSpPr>
        <p:grpSpPr bwMode="auto">
          <a:xfrm>
            <a:off x="14421081" y="7429683"/>
            <a:ext cx="2055018" cy="1943099"/>
            <a:chOff x="4574" y="3342"/>
            <a:chExt cx="960" cy="912"/>
          </a:xfrm>
        </p:grpSpPr>
        <p:sp>
          <p:nvSpPr>
            <p:cNvPr id="4138" name="AutoShape 2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eaLnBrk="1" fontAlgn="base" hangingPunct="1">
                <a:spcBef>
                  <a:spcPct val="0"/>
                </a:spcBef>
                <a:spcAft>
                  <a:spcPct val="0"/>
                </a:spcAft>
                <a:defRPr/>
              </a:pPr>
              <a:endParaRPr lang="en-US" altLang="en-US" sz="2800">
                <a:solidFill>
                  <a:srgbClr val="000000"/>
                </a:solidFill>
                <a:latin typeface="Times New Roman" panose="02020603050405020304" pitchFamily="18" charset="0"/>
                <a:cs typeface="Times New Roman" panose="02020603050405020304" pitchFamily="18" charset="0"/>
                <a:sym typeface="Arial"/>
              </a:endParaRPr>
            </a:p>
          </p:txBody>
        </p:sp>
        <p:sp>
          <p:nvSpPr>
            <p:cNvPr id="7" name="Text Box 30"/>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fontAlgn="base">
                <a:spcBef>
                  <a:spcPct val="50000"/>
                </a:spcBef>
                <a:spcAft>
                  <a:spcPct val="0"/>
                </a:spcAft>
                <a:defRPr/>
              </a:pPr>
              <a:r>
                <a:rPr lang="en-US" altLang="en-US" sz="6000">
                  <a:solidFill>
                    <a:srgbClr val="FFFFFF"/>
                  </a:solidFill>
                  <a:latin typeface="Times New Roman" panose="02020603050405020304" pitchFamily="18" charset="0"/>
                  <a:cs typeface="Times New Roman" panose="02020603050405020304" pitchFamily="18" charset="0"/>
                  <a:sym typeface="Arial"/>
                </a:rPr>
                <a:t>4</a:t>
              </a:r>
            </a:p>
          </p:txBody>
        </p:sp>
      </p:grpSp>
      <p:grpSp>
        <p:nvGrpSpPr>
          <p:cNvPr id="4127" name="Group 31"/>
          <p:cNvGrpSpPr>
            <a:grpSpLocks/>
          </p:cNvGrpSpPr>
          <p:nvPr/>
        </p:nvGrpSpPr>
        <p:grpSpPr bwMode="auto">
          <a:xfrm>
            <a:off x="14421081" y="7429683"/>
            <a:ext cx="2055018" cy="1943099"/>
            <a:chOff x="4574" y="3342"/>
            <a:chExt cx="960" cy="912"/>
          </a:xfrm>
        </p:grpSpPr>
        <p:sp>
          <p:nvSpPr>
            <p:cNvPr id="8" name="AutoShape 3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eaLnBrk="1" fontAlgn="base" hangingPunct="1">
                <a:spcBef>
                  <a:spcPct val="0"/>
                </a:spcBef>
                <a:spcAft>
                  <a:spcPct val="0"/>
                </a:spcAft>
                <a:defRPr/>
              </a:pPr>
              <a:endParaRPr lang="en-US" altLang="en-US" sz="2800">
                <a:solidFill>
                  <a:srgbClr val="000000"/>
                </a:solidFill>
                <a:latin typeface="Times New Roman" panose="02020603050405020304" pitchFamily="18" charset="0"/>
                <a:cs typeface="Times New Roman" panose="02020603050405020304" pitchFamily="18" charset="0"/>
                <a:sym typeface="Arial"/>
              </a:endParaRPr>
            </a:p>
          </p:txBody>
        </p:sp>
        <p:sp>
          <p:nvSpPr>
            <p:cNvPr id="4137" name="Text Box 33"/>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fontAlgn="base">
                <a:spcBef>
                  <a:spcPct val="50000"/>
                </a:spcBef>
                <a:spcAft>
                  <a:spcPct val="0"/>
                </a:spcAft>
                <a:defRPr/>
              </a:pPr>
              <a:r>
                <a:rPr lang="en-US" altLang="en-US" sz="6000">
                  <a:solidFill>
                    <a:srgbClr val="FFFFFF"/>
                  </a:solidFill>
                  <a:latin typeface="Times New Roman" panose="02020603050405020304" pitchFamily="18" charset="0"/>
                  <a:cs typeface="Times New Roman" panose="02020603050405020304" pitchFamily="18" charset="0"/>
                  <a:sym typeface="Arial"/>
                </a:rPr>
                <a:t>5</a:t>
              </a:r>
            </a:p>
          </p:txBody>
        </p:sp>
      </p:grpSp>
      <p:grpSp>
        <p:nvGrpSpPr>
          <p:cNvPr id="4142" name="Group 46"/>
          <p:cNvGrpSpPr>
            <a:grpSpLocks/>
          </p:cNvGrpSpPr>
          <p:nvPr/>
        </p:nvGrpSpPr>
        <p:grpSpPr bwMode="auto">
          <a:xfrm>
            <a:off x="14333526" y="7439163"/>
            <a:ext cx="2190274" cy="1943100"/>
            <a:chOff x="4543" y="3342"/>
            <a:chExt cx="1022" cy="912"/>
          </a:xfrm>
        </p:grpSpPr>
        <p:sp>
          <p:nvSpPr>
            <p:cNvPr id="4126" name="AutoShape 4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eaLnBrk="1" fontAlgn="base" hangingPunct="1">
                <a:spcBef>
                  <a:spcPct val="0"/>
                </a:spcBef>
                <a:spcAft>
                  <a:spcPct val="0"/>
                </a:spcAft>
                <a:defRPr/>
              </a:pPr>
              <a:endParaRPr lang="en-US" altLang="en-US" sz="2800">
                <a:solidFill>
                  <a:srgbClr val="000000"/>
                </a:solidFill>
                <a:latin typeface="Times New Roman" panose="02020603050405020304" pitchFamily="18" charset="0"/>
                <a:cs typeface="Times New Roman" panose="02020603050405020304" pitchFamily="18" charset="0"/>
                <a:sym typeface="Arial"/>
              </a:endParaRPr>
            </a:p>
          </p:txBody>
        </p:sp>
        <p:sp>
          <p:nvSpPr>
            <p:cNvPr id="11" name="Text Box 48"/>
            <p:cNvSpPr txBox="1">
              <a:spLocks noChangeArrowheads="1"/>
            </p:cNvSpPr>
            <p:nvPr/>
          </p:nvSpPr>
          <p:spPr bwMode="auto">
            <a:xfrm>
              <a:off x="4543" y="3553"/>
              <a:ext cx="1022" cy="477"/>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fontAlgn="base">
                <a:lnSpc>
                  <a:spcPct val="150000"/>
                </a:lnSpc>
                <a:spcBef>
                  <a:spcPct val="50000"/>
                </a:spcBef>
                <a:spcAft>
                  <a:spcPct val="0"/>
                </a:spcAft>
                <a:defRPr/>
              </a:pPr>
              <a:r>
                <a:rPr lang="en-US" altLang="en-US" sz="4000" dirty="0" err="1">
                  <a:solidFill>
                    <a:srgbClr val="FFFFFF"/>
                  </a:solidFill>
                  <a:latin typeface="Times New Roman" panose="02020603050405020304" pitchFamily="18" charset="0"/>
                  <a:cs typeface="Times New Roman" panose="02020603050405020304" pitchFamily="18" charset="0"/>
                  <a:sym typeface="Arial"/>
                </a:rPr>
                <a:t>Hết</a:t>
              </a:r>
              <a:r>
                <a:rPr lang="en-US" altLang="en-US" sz="4000" dirty="0">
                  <a:solidFill>
                    <a:srgbClr val="FFFFFF"/>
                  </a:solidFill>
                  <a:latin typeface="Times New Roman" panose="02020603050405020304" pitchFamily="18" charset="0"/>
                  <a:cs typeface="Times New Roman" panose="02020603050405020304" pitchFamily="18" charset="0"/>
                  <a:sym typeface="Arial"/>
                </a:rPr>
                <a:t> </a:t>
              </a:r>
              <a:r>
                <a:rPr lang="en-US" altLang="en-US" sz="4000" dirty="0" err="1">
                  <a:solidFill>
                    <a:srgbClr val="FFFFFF"/>
                  </a:solidFill>
                  <a:latin typeface="Times New Roman" panose="02020603050405020304" pitchFamily="18" charset="0"/>
                  <a:cs typeface="Times New Roman" panose="02020603050405020304" pitchFamily="18" charset="0"/>
                  <a:sym typeface="Arial"/>
                </a:rPr>
                <a:t>giờ</a:t>
              </a:r>
              <a:endParaRPr lang="en-US" altLang="en-US" sz="4000" dirty="0">
                <a:solidFill>
                  <a:srgbClr val="FFFFFF"/>
                </a:solidFill>
                <a:latin typeface="Times New Roman" panose="02020603050405020304" pitchFamily="18" charset="0"/>
                <a:cs typeface="Times New Roman" panose="02020603050405020304" pitchFamily="18" charset="0"/>
                <a:sym typeface="Arial"/>
              </a:endParaRPr>
            </a:p>
          </p:txBody>
        </p:sp>
      </p:grpSp>
      <p:sp>
        <p:nvSpPr>
          <p:cNvPr id="4145" name="Text Box 49"/>
          <p:cNvSpPr txBox="1">
            <a:spLocks noChangeArrowheads="1"/>
          </p:cNvSpPr>
          <p:nvPr/>
        </p:nvSpPr>
        <p:spPr bwMode="auto">
          <a:xfrm>
            <a:off x="13076226" y="8943774"/>
            <a:ext cx="12573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defTabSz="1371600" eaLnBrk="1" fontAlgn="base" hangingPunct="1">
              <a:spcBef>
                <a:spcPct val="0"/>
              </a:spcBef>
              <a:spcAft>
                <a:spcPct val="0"/>
              </a:spcAft>
              <a:defRPr/>
            </a:pPr>
            <a:r>
              <a:rPr lang="en-US" altLang="en-US" sz="4400">
                <a:solidFill>
                  <a:srgbClr val="000000"/>
                </a:solidFill>
                <a:latin typeface="Times New Roman" panose="02020603050405020304" pitchFamily="18" charset="0"/>
                <a:cs typeface="Times New Roman" panose="02020603050405020304" pitchFamily="18" charset="0"/>
                <a:sym typeface="Arial"/>
              </a:rPr>
              <a:t>5s</a:t>
            </a:r>
            <a:endParaRPr lang="en-US" altLang="en-US" sz="4400" dirty="0">
              <a:solidFill>
                <a:srgbClr val="000000"/>
              </a:solidFill>
              <a:latin typeface="Times New Roman" panose="02020603050405020304" pitchFamily="18" charset="0"/>
              <a:cs typeface="Times New Roman" panose="02020603050405020304" pitchFamily="18" charset="0"/>
              <a:sym typeface="Arial"/>
            </a:endParaRPr>
          </a:p>
        </p:txBody>
      </p:sp>
      <p:sp>
        <p:nvSpPr>
          <p:cNvPr id="16" name="Rectangle 15"/>
          <p:cNvSpPr/>
          <p:nvPr/>
        </p:nvSpPr>
        <p:spPr>
          <a:xfrm>
            <a:off x="4666732" y="579824"/>
            <a:ext cx="6407767" cy="1107996"/>
          </a:xfrm>
          <a:prstGeom prst="rect">
            <a:avLst/>
          </a:prstGeom>
        </p:spPr>
        <p:txBody>
          <a:bodyPr wrap="square">
            <a:spAutoFit/>
          </a:bodyPr>
          <a:lstStyle/>
          <a:p>
            <a:pPr algn="just" defTabSz="1828800">
              <a:lnSpc>
                <a:spcPct val="150000"/>
              </a:lnSpc>
              <a:buClr>
                <a:srgbClr val="000000"/>
              </a:buClr>
            </a:pPr>
            <a:r>
              <a:rPr lang="en-US" sz="4400" b="1" ker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Lựa chọn đáp án đúng: </a:t>
            </a:r>
            <a:endParaRPr lang="en-US" sz="4400" b="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2" name="Rectangle 1"/>
              <p:cNvSpPr/>
              <p:nvPr/>
            </p:nvSpPr>
            <p:spPr>
              <a:xfrm>
                <a:off x="2498659" y="1605031"/>
                <a:ext cx="13958703" cy="2462534"/>
              </a:xfrm>
              <a:prstGeom prst="rect">
                <a:avLst/>
              </a:prstGeom>
            </p:spPr>
            <p:txBody>
              <a:bodyPr wrap="square">
                <a:spAutoFit/>
              </a:bodyPr>
              <a:lstStyle/>
              <a:p>
                <a:pPr lvl="0" algn="just" defTabSz="1828800">
                  <a:lnSpc>
                    <a:spcPct val="150000"/>
                  </a:lnSpc>
                  <a:buClr>
                    <a:srgbClr val="000000"/>
                  </a:buClr>
                </a:pPr>
                <a:r>
                  <a:rPr lang="en-US" sz="4400" b="1" ker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Từ tỉ lệ thức: </a:t>
                </a:r>
                <a14:m>
                  <m:oMath xmlns:m="http://schemas.openxmlformats.org/officeDocument/2006/math">
                    <m:f>
                      <m:fPr>
                        <m:ctrlPr>
                          <a:rPr lang="en-US" sz="4400" b="1" i="1" kern="0" smtClean="0">
                            <a:solidFill>
                              <a:srgbClr val="FF0000"/>
                            </a:solidFill>
                            <a:latin typeface="Cambria Math" panose="02040503050406030204" pitchFamily="18" charset="0"/>
                            <a:cs typeface="Times New Roman" panose="02020603050405020304" pitchFamily="18" charset="0"/>
                            <a:sym typeface="Arial"/>
                          </a:rPr>
                        </m:ctrlPr>
                      </m:fPr>
                      <m:num>
                        <m:r>
                          <a:rPr lang="en-US" sz="4400" b="1" i="1" kern="0" smtClean="0">
                            <a:solidFill>
                              <a:srgbClr val="FF0000"/>
                            </a:solidFill>
                            <a:latin typeface="Cambria Math" panose="02040503050406030204" pitchFamily="18" charset="0"/>
                            <a:cs typeface="Times New Roman" panose="02020603050405020304" pitchFamily="18" charset="0"/>
                            <a:sym typeface="Arial"/>
                          </a:rPr>
                          <m:t>𝒙</m:t>
                        </m:r>
                      </m:num>
                      <m:den>
                        <m:r>
                          <a:rPr lang="en-US" sz="4400" b="1" i="1" kern="0" smtClean="0">
                            <a:solidFill>
                              <a:srgbClr val="FF0000"/>
                            </a:solidFill>
                            <a:latin typeface="Cambria Math" panose="02040503050406030204" pitchFamily="18" charset="0"/>
                            <a:cs typeface="Times New Roman" panose="02020603050405020304" pitchFamily="18" charset="0"/>
                            <a:sym typeface="Arial"/>
                          </a:rPr>
                          <m:t>𝒂</m:t>
                        </m:r>
                      </m:den>
                    </m:f>
                    <m:r>
                      <a:rPr lang="en-US" sz="4400" b="1" i="1" kern="0" smtClean="0">
                        <a:solidFill>
                          <a:srgbClr val="FF0000"/>
                        </a:solidFill>
                        <a:latin typeface="Cambria Math" panose="02040503050406030204" pitchFamily="18" charset="0"/>
                        <a:cs typeface="Times New Roman" panose="02020603050405020304" pitchFamily="18" charset="0"/>
                        <a:sym typeface="Arial"/>
                      </a:rPr>
                      <m:t>=</m:t>
                    </m:r>
                    <m:f>
                      <m:fPr>
                        <m:ctrlPr>
                          <a:rPr lang="en-US" sz="4400" b="1" i="1" kern="0" smtClean="0">
                            <a:solidFill>
                              <a:srgbClr val="FF0000"/>
                            </a:solidFill>
                            <a:latin typeface="Cambria Math" panose="02040503050406030204" pitchFamily="18" charset="0"/>
                            <a:cs typeface="Times New Roman" panose="02020603050405020304" pitchFamily="18" charset="0"/>
                            <a:sym typeface="Arial"/>
                          </a:rPr>
                        </m:ctrlPr>
                      </m:fPr>
                      <m:num>
                        <m:r>
                          <a:rPr lang="en-US" sz="4400" b="1" i="1" kern="0" smtClean="0">
                            <a:solidFill>
                              <a:srgbClr val="FF0000"/>
                            </a:solidFill>
                            <a:latin typeface="Cambria Math" panose="02040503050406030204" pitchFamily="18" charset="0"/>
                            <a:cs typeface="Times New Roman" panose="02020603050405020304" pitchFamily="18" charset="0"/>
                            <a:sym typeface="Arial"/>
                          </a:rPr>
                          <m:t>𝒚</m:t>
                        </m:r>
                      </m:num>
                      <m:den>
                        <m:r>
                          <a:rPr lang="en-US" sz="4400" b="1" i="1" kern="0" smtClean="0">
                            <a:solidFill>
                              <a:srgbClr val="FF0000"/>
                            </a:solidFill>
                            <a:latin typeface="Cambria Math" panose="02040503050406030204" pitchFamily="18" charset="0"/>
                            <a:cs typeface="Times New Roman" panose="02020603050405020304" pitchFamily="18" charset="0"/>
                            <a:sym typeface="Arial"/>
                          </a:rPr>
                          <m:t>𝒃</m:t>
                        </m:r>
                      </m:den>
                    </m:f>
                    <m:r>
                      <a:rPr lang="en-US" sz="4400" b="1" i="1" kern="0" smtClean="0">
                        <a:solidFill>
                          <a:srgbClr val="FF0000"/>
                        </a:solidFill>
                        <a:latin typeface="Cambria Math" panose="02040503050406030204" pitchFamily="18" charset="0"/>
                        <a:cs typeface="Times New Roman" panose="02020603050405020304" pitchFamily="18" charset="0"/>
                        <a:sym typeface="Arial"/>
                      </a:rPr>
                      <m:t>=</m:t>
                    </m:r>
                    <m:f>
                      <m:fPr>
                        <m:ctrlPr>
                          <a:rPr lang="en-US" sz="4400" b="1" i="1" kern="0">
                            <a:solidFill>
                              <a:srgbClr val="FF0000"/>
                            </a:solidFill>
                            <a:latin typeface="Cambria Math" panose="02040503050406030204" pitchFamily="18" charset="0"/>
                            <a:cs typeface="Times New Roman" panose="02020603050405020304" pitchFamily="18" charset="0"/>
                            <a:sym typeface="Arial"/>
                          </a:rPr>
                        </m:ctrlPr>
                      </m:fPr>
                      <m:num>
                        <m:r>
                          <a:rPr lang="en-US" sz="4400" b="1" i="1" kern="0" smtClean="0">
                            <a:solidFill>
                              <a:srgbClr val="FF0000"/>
                            </a:solidFill>
                            <a:latin typeface="Cambria Math" panose="02040503050406030204" pitchFamily="18" charset="0"/>
                            <a:cs typeface="Times New Roman" panose="02020603050405020304" pitchFamily="18" charset="0"/>
                            <a:sym typeface="Arial"/>
                          </a:rPr>
                          <m:t>𝒛</m:t>
                        </m:r>
                      </m:num>
                      <m:den>
                        <m:r>
                          <a:rPr lang="en-US" sz="4400" b="1" i="1" kern="0" smtClean="0">
                            <a:solidFill>
                              <a:srgbClr val="FF0000"/>
                            </a:solidFill>
                            <a:latin typeface="Cambria Math" panose="02040503050406030204" pitchFamily="18" charset="0"/>
                            <a:cs typeface="Times New Roman" panose="02020603050405020304" pitchFamily="18" charset="0"/>
                            <a:sym typeface="Arial"/>
                          </a:rPr>
                          <m:t>𝒄</m:t>
                        </m:r>
                      </m:den>
                    </m:f>
                    <m:r>
                      <a:rPr lang="en-US" sz="4400" b="1" i="1" kern="0" smtClean="0">
                        <a:solidFill>
                          <a:srgbClr val="FF0000"/>
                        </a:solidFill>
                        <a:latin typeface="Cambria Math" panose="02040503050406030204" pitchFamily="18" charset="0"/>
                        <a:cs typeface="Times New Roman" panose="02020603050405020304" pitchFamily="18" charset="0"/>
                        <a:sym typeface="Arial"/>
                      </a:rPr>
                      <m:t>. </m:t>
                    </m:r>
                  </m:oMath>
                </a14:m>
                <a:r>
                  <a:rPr lang="en-US" sz="4400" b="1" ker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(điều kiện các tỉ số đều có nghĩa). Suy ra được:</a:t>
                </a:r>
                <a:endParaRPr lang="en-US" sz="4400" b="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mc:Choice>
        <mc:Fallback xmlns="">
          <p:sp>
            <p:nvSpPr>
              <p:cNvPr id="2" name="Rectangle 1"/>
              <p:cNvSpPr>
                <a:spLocks noRot="1" noChangeAspect="1" noMove="1" noResize="1" noEditPoints="1" noAdjustHandles="1" noChangeArrowheads="1" noChangeShapeType="1" noTextEdit="1"/>
              </p:cNvSpPr>
              <p:nvPr/>
            </p:nvSpPr>
            <p:spPr>
              <a:xfrm>
                <a:off x="2498659" y="1605031"/>
                <a:ext cx="13958703" cy="2462534"/>
              </a:xfrm>
              <a:prstGeom prst="rect">
                <a:avLst/>
              </a:prstGeom>
              <a:blipFill rotWithShape="0">
                <a:blip r:embed="rId9"/>
                <a:stretch>
                  <a:fillRect l="-1790" r="-1747" b="-6188"/>
                </a:stretch>
              </a:blipFill>
            </p:spPr>
            <p:txBody>
              <a:bodyPr/>
              <a:lstStyle/>
              <a:p>
                <a:r>
                  <a:rPr lang="en-US">
                    <a:noFill/>
                  </a:rPr>
                  <a:t> </a:t>
                </a:r>
              </a:p>
            </p:txBody>
          </p:sp>
        </mc:Fallback>
      </mc:AlternateContent>
      <p:sp>
        <p:nvSpPr>
          <p:cNvPr id="51" name="AutoShape 52"/>
          <p:cNvSpPr>
            <a:spLocks noChangeArrowheads="1"/>
          </p:cNvSpPr>
          <p:nvPr/>
        </p:nvSpPr>
        <p:spPr bwMode="auto">
          <a:xfrm>
            <a:off x="2590800" y="4457700"/>
            <a:ext cx="5730843" cy="1312335"/>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eaLnBrk="1" fontAlgn="base" hangingPunct="1">
              <a:spcBef>
                <a:spcPct val="0"/>
              </a:spcBef>
              <a:spcAft>
                <a:spcPct val="0"/>
              </a:spcAft>
              <a:defRPr/>
            </a:pPr>
            <a:endParaRPr lang="en-US" altLang="en-US" sz="2800">
              <a:solidFill>
                <a:srgbClr val="000000"/>
              </a:solidFill>
              <a:latin typeface="Times New Roman" panose="02020603050405020304" pitchFamily="18"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52" name="Rectangle 51"/>
              <p:cNvSpPr/>
              <p:nvPr/>
            </p:nvSpPr>
            <p:spPr>
              <a:xfrm>
                <a:off x="2898505" y="4283899"/>
                <a:ext cx="13716000" cy="2987997"/>
              </a:xfrm>
              <a:prstGeom prst="rect">
                <a:avLst/>
              </a:prstGeom>
            </p:spPr>
            <p:txBody>
              <a:bodyPr wrap="square">
                <a:spAutoFit/>
              </a:bodyPr>
              <a:lstStyle/>
              <a:p>
                <a:pPr algn="just">
                  <a:lnSpc>
                    <a:spcPct val="150000"/>
                  </a:lnSpc>
                  <a:spcAft>
                    <a:spcPts val="600"/>
                  </a:spcAft>
                </a:pP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a:t>
                </a:r>
                <a14:m>
                  <m:oMath xmlns:m="http://schemas.openxmlformats.org/officeDocument/2006/math">
                    <m:f>
                      <m:fPr>
                        <m:ctrlP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num>
                      <m:den>
                        <m: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t>𝑎</m:t>
                        </m:r>
                      </m:den>
                    </m:f>
                    <m: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t>𝑦</m:t>
                        </m:r>
                      </m:num>
                      <m:den>
                        <m: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t>𝑏</m:t>
                        </m:r>
                      </m:den>
                    </m:f>
                    <m: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t>𝑧</m:t>
                        </m:r>
                      </m:num>
                      <m:den>
                        <m: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t>𝑐</m:t>
                        </m:r>
                      </m:den>
                    </m:f>
                    <m: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t>𝑦</m:t>
                        </m:r>
                        <m: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t>𝑧</m:t>
                        </m:r>
                      </m:num>
                      <m:den>
                        <m: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t>𝑎</m:t>
                        </m:r>
                        <m: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t>𝑏</m:t>
                        </m:r>
                        <m: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t>𝑐</m:t>
                        </m:r>
                      </m:den>
                    </m:f>
                  </m:oMath>
                </a14:m>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 </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num>
                      <m:den>
                        <m: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t>𝑎</m:t>
                        </m:r>
                      </m:den>
                    </m:f>
                    <m: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t>𝑦</m:t>
                        </m:r>
                      </m:num>
                      <m:den>
                        <m: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t>𝑏</m:t>
                        </m:r>
                      </m:den>
                    </m:f>
                    <m: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t>𝑧</m:t>
                        </m:r>
                      </m:num>
                      <m:den>
                        <m: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t>𝑐</m:t>
                        </m:r>
                      </m:den>
                    </m:f>
                  </m:oMath>
                </a14:m>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60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C. </a:t>
                </a:r>
                <a14:m>
                  <m:oMath xmlns:m="http://schemas.openxmlformats.org/officeDocument/2006/math">
                    <m:f>
                      <m:fPr>
                        <m:ctrlP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num>
                      <m:den>
                        <m: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t>𝑎</m:t>
                        </m:r>
                      </m:den>
                    </m:f>
                    <m: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t>𝑦</m:t>
                        </m:r>
                      </m:num>
                      <m:den>
                        <m: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t>𝑏</m:t>
                        </m:r>
                      </m:den>
                    </m:f>
                    <m: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t>𝑧</m:t>
                        </m:r>
                      </m:num>
                      <m:den>
                        <m:r>
                          <a:rPr lang="en-US" sz="4400" i="1">
                            <a:effectLst/>
                            <a:latin typeface="Cambria Math" panose="02040503050406030204" pitchFamily="18" charset="0"/>
                            <a:ea typeface="Calibri" panose="020F0502020204030204" pitchFamily="34" charset="0"/>
                            <a:cs typeface="Arial" panose="020B0604020202020204" pitchFamily="34" charset="0"/>
                          </a:rPr>
                          <m:t>𝑐</m:t>
                        </m:r>
                      </m:den>
                    </m:f>
                    <m:r>
                      <a:rPr lang="en-US" sz="44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f>
                      <m:fPr>
                        <m:ctrlPr>
                          <a:rPr lang="en-US" sz="44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fPr>
                      <m:num>
                        <m:r>
                          <a:rPr lang="en-US" sz="44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en-US" sz="44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44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𝑦</m:t>
                        </m:r>
                        <m:r>
                          <a:rPr lang="en-US" sz="44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44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𝑧</m:t>
                        </m:r>
                      </m:num>
                      <m:den>
                        <m:r>
                          <a:rPr lang="en-US" sz="4400" i="1">
                            <a:effectLst/>
                            <a:latin typeface="Cambria Math" panose="02040503050406030204" pitchFamily="18" charset="0"/>
                            <a:ea typeface="Calibri" panose="020F0502020204030204" pitchFamily="34" charset="0"/>
                            <a:cs typeface="Arial" panose="020B0604020202020204" pitchFamily="34" charset="0"/>
                          </a:rPr>
                          <m:t>𝑎</m:t>
                        </m:r>
                        <m:r>
                          <a:rPr lang="en-US" sz="4400" i="1">
                            <a:effectLst/>
                            <a:latin typeface="Cambria Math" panose="02040503050406030204" pitchFamily="18" charset="0"/>
                            <a:ea typeface="Calibri" panose="020F0502020204030204" pitchFamily="34" charset="0"/>
                            <a:cs typeface="Arial" panose="020B0604020202020204" pitchFamily="34" charset="0"/>
                          </a:rPr>
                          <m:t>+</m:t>
                        </m:r>
                        <m:r>
                          <a:rPr lang="en-US" sz="4400" i="1">
                            <a:effectLst/>
                            <a:latin typeface="Cambria Math" panose="02040503050406030204" pitchFamily="18" charset="0"/>
                            <a:ea typeface="Calibri" panose="020F0502020204030204" pitchFamily="34" charset="0"/>
                            <a:cs typeface="Arial" panose="020B0604020202020204" pitchFamily="34" charset="0"/>
                          </a:rPr>
                          <m:t>𝑏</m:t>
                        </m:r>
                        <m:r>
                          <a:rPr lang="en-US" sz="4400" i="1">
                            <a:effectLst/>
                            <a:latin typeface="Cambria Math" panose="02040503050406030204" pitchFamily="18" charset="0"/>
                            <a:ea typeface="Calibri" panose="020F0502020204030204" pitchFamily="34" charset="0"/>
                            <a:cs typeface="Arial" panose="020B0604020202020204" pitchFamily="34" charset="0"/>
                          </a:rPr>
                          <m:t>+</m:t>
                        </m:r>
                        <m:r>
                          <a:rPr lang="en-US" sz="4400" i="1">
                            <a:effectLst/>
                            <a:latin typeface="Cambria Math" panose="02040503050406030204" pitchFamily="18" charset="0"/>
                            <a:ea typeface="Calibri" panose="020F0502020204030204" pitchFamily="34" charset="0"/>
                            <a:cs typeface="Arial" panose="020B0604020202020204" pitchFamily="34" charset="0"/>
                          </a:rPr>
                          <m:t>𝑐</m:t>
                        </m:r>
                      </m:den>
                    </m:f>
                  </m:oMath>
                </a14:m>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 </a:t>
                </a:r>
                <a14:m>
                  <m:oMath xmlns:m="http://schemas.openxmlformats.org/officeDocument/2006/math">
                    <m:f>
                      <m:fPr>
                        <m:ctrlP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num>
                      <m:den>
                        <m: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t>𝑎</m:t>
                        </m:r>
                      </m:den>
                    </m:f>
                    <m: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t>𝑦</m:t>
                        </m:r>
                      </m:num>
                      <m:den>
                        <m: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t>𝑏</m:t>
                        </m:r>
                      </m:den>
                    </m:f>
                    <m: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4400" i="1">
                            <a:solidFill>
                              <a:srgbClr val="000000"/>
                            </a:solidFill>
                            <a:latin typeface="Cambria Math" panose="02040503050406030204" pitchFamily="18" charset="0"/>
                            <a:ea typeface="Calibri" panose="020F0502020204030204" pitchFamily="34" charset="0"/>
                            <a:cs typeface="Arial" panose="020B0604020202020204" pitchFamily="34" charset="0"/>
                          </a:rPr>
                          <m:t>𝑧</m:t>
                        </m:r>
                      </m:num>
                      <m:den>
                        <m:r>
                          <a:rPr lang="en-US" sz="4400" i="1">
                            <a:effectLst/>
                            <a:latin typeface="Cambria Math" panose="02040503050406030204" pitchFamily="18" charset="0"/>
                            <a:ea typeface="Calibri" panose="020F0502020204030204" pitchFamily="34" charset="0"/>
                            <a:cs typeface="Arial" panose="020B0604020202020204" pitchFamily="34" charset="0"/>
                          </a:rPr>
                          <m:t>𝑐</m:t>
                        </m:r>
                      </m:den>
                    </m:f>
                    <m:r>
                      <a:rPr lang="en-US" sz="44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f>
                      <m:fPr>
                        <m:ctrlPr>
                          <a:rPr lang="en-US" sz="44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fPr>
                      <m:num>
                        <m:r>
                          <a:rPr lang="en-US" sz="44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en-US" sz="44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44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𝑦</m:t>
                        </m:r>
                        <m:r>
                          <a:rPr lang="en-US" sz="44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44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𝑧</m:t>
                        </m:r>
                      </m:num>
                      <m:den>
                        <m:r>
                          <a:rPr lang="en-US" sz="4400" i="1">
                            <a:effectLst/>
                            <a:latin typeface="Cambria Math" panose="02040503050406030204" pitchFamily="18" charset="0"/>
                            <a:ea typeface="Calibri" panose="020F0502020204030204" pitchFamily="34" charset="0"/>
                            <a:cs typeface="Arial" panose="020B0604020202020204" pitchFamily="34" charset="0"/>
                          </a:rPr>
                          <m:t>𝑎</m:t>
                        </m:r>
                        <m:r>
                          <a:rPr lang="en-US" sz="4400" i="1">
                            <a:effectLst/>
                            <a:latin typeface="Cambria Math" panose="02040503050406030204" pitchFamily="18" charset="0"/>
                            <a:ea typeface="Calibri" panose="020F0502020204030204" pitchFamily="34" charset="0"/>
                            <a:cs typeface="Arial" panose="020B0604020202020204" pitchFamily="34" charset="0"/>
                          </a:rPr>
                          <m:t>−</m:t>
                        </m:r>
                        <m:r>
                          <a:rPr lang="en-US" sz="4400" i="1">
                            <a:effectLst/>
                            <a:latin typeface="Cambria Math" panose="02040503050406030204" pitchFamily="18" charset="0"/>
                            <a:ea typeface="Calibri" panose="020F0502020204030204" pitchFamily="34" charset="0"/>
                            <a:cs typeface="Arial" panose="020B0604020202020204" pitchFamily="34" charset="0"/>
                          </a:rPr>
                          <m:t>𝑏</m:t>
                        </m:r>
                        <m:r>
                          <a:rPr lang="en-US" sz="4400" i="1">
                            <a:effectLst/>
                            <a:latin typeface="Cambria Math" panose="02040503050406030204" pitchFamily="18" charset="0"/>
                            <a:ea typeface="Calibri" panose="020F0502020204030204" pitchFamily="34" charset="0"/>
                            <a:cs typeface="Arial" panose="020B0604020202020204" pitchFamily="34" charset="0"/>
                          </a:rPr>
                          <m:t>+</m:t>
                        </m:r>
                        <m:r>
                          <a:rPr lang="en-US" sz="4400" i="1">
                            <a:effectLst/>
                            <a:latin typeface="Cambria Math" panose="02040503050406030204" pitchFamily="18" charset="0"/>
                            <a:ea typeface="Calibri" panose="020F0502020204030204" pitchFamily="34" charset="0"/>
                            <a:cs typeface="Arial" panose="020B0604020202020204" pitchFamily="34" charset="0"/>
                          </a:rPr>
                          <m:t>𝑐</m:t>
                        </m:r>
                      </m:den>
                    </m:f>
                  </m:oMath>
                </a14:m>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52" name="Rectangle 51"/>
              <p:cNvSpPr>
                <a:spLocks noRot="1" noChangeAspect="1" noMove="1" noResize="1" noEditPoints="1" noAdjustHandles="1" noChangeArrowheads="1" noChangeShapeType="1" noTextEdit="1"/>
              </p:cNvSpPr>
              <p:nvPr/>
            </p:nvSpPr>
            <p:spPr>
              <a:xfrm>
                <a:off x="2898505" y="4283899"/>
                <a:ext cx="13716000" cy="2987997"/>
              </a:xfrm>
              <a:prstGeom prst="rect">
                <a:avLst/>
              </a:prstGeom>
              <a:blipFill rotWithShape="0">
                <a:blip r:embed="rId10"/>
                <a:stretch>
                  <a:fillRect l="-1778"/>
                </a:stretch>
              </a:blipFill>
            </p:spPr>
            <p:txBody>
              <a:bodyPr/>
              <a:lstStyle/>
              <a:p>
                <a:r>
                  <a:rPr lang="en-US">
                    <a:noFill/>
                  </a:rPr>
                  <a:t> </a:t>
                </a:r>
              </a:p>
            </p:txBody>
          </p:sp>
        </mc:Fallback>
      </mc:AlternateContent>
    </p:spTree>
    <p:extLst>
      <p:ext uri="{BB962C8B-B14F-4D97-AF65-F5344CB8AC3E}">
        <p14:creationId xmlns:p14="http://schemas.microsoft.com/office/powerpoint/2010/main" val="1719931391"/>
      </p:ext>
    </p:extLst>
  </p:cSld>
  <p:clrMapOvr>
    <a:masterClrMapping/>
  </p:clrMapOvr>
  <mc:AlternateContent xmlns:mc="http://schemas.openxmlformats.org/markup-compatibility/2006" xmlns:p14="http://schemas.microsoft.com/office/powerpoint/2010/main">
    <mc:Choice Requires="p14">
      <p:transition spd="med" p14:dur="700" advClick="0">
        <p:push dir="u"/>
        <p:sndAc>
          <p:stSnd>
            <p:snd r:embed="rId2" name="chimes.wav"/>
          </p:stSnd>
        </p:sndAc>
      </p:transition>
    </mc:Choice>
    <mc:Fallback xmlns="">
      <p:transition spd="med" advClick="0">
        <p:push dir="u"/>
        <p:sndAc>
          <p:stSnd>
            <p:snd r:embed="rId11" name="chimes.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14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nodeType="clickEffect">
                                  <p:stCondLst>
                                    <p:cond delay="1000"/>
                                  </p:stCondLst>
                                  <p:childTnLst>
                                    <p:set>
                                      <p:cBhvr>
                                        <p:cTn id="6" dur="1" fill="hold">
                                          <p:stCondLst>
                                            <p:cond delay="499"/>
                                          </p:stCondLst>
                                        </p:cTn>
                                        <p:tgtEl>
                                          <p:spTgt spid="411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beep.wav"/>
                                        </p:tgtEl>
                                      </p:cMediaNode>
                                    </p:audio>
                                  </p:subTnLst>
                                </p:cTn>
                              </p:par>
                            </p:childTnLst>
                          </p:cTn>
                        </p:par>
                        <p:par>
                          <p:cTn id="7" fill="hold" nodeType="afterGroup">
                            <p:stCondLst>
                              <p:cond delay="1500"/>
                            </p:stCondLst>
                            <p:childTnLst>
                              <p:par>
                                <p:cTn id="8" presetID="1" presetClass="entr" presetSubtype="0" fill="hold" nodeType="afterEffect">
                                  <p:stCondLst>
                                    <p:cond delay="1000"/>
                                  </p:stCondLst>
                                  <p:childTnLst>
                                    <p:set>
                                      <p:cBhvr>
                                        <p:cTn id="9" dur="1" fill="hold">
                                          <p:stCondLst>
                                            <p:cond delay="499"/>
                                          </p:stCondLst>
                                        </p:cTn>
                                        <p:tgtEl>
                                          <p:spTgt spid="4118"/>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beep.wav"/>
                                        </p:tgtEl>
                                      </p:cMediaNode>
                                    </p:audio>
                                  </p:subTnLst>
                                </p:cTn>
                              </p:par>
                            </p:childTnLst>
                          </p:cTn>
                        </p:par>
                        <p:par>
                          <p:cTn id="10" fill="hold" nodeType="afterGroup">
                            <p:stCondLst>
                              <p:cond delay="3000"/>
                            </p:stCondLst>
                            <p:childTnLst>
                              <p:par>
                                <p:cTn id="11" presetID="1" presetClass="entr" presetSubtype="0" fill="hold" nodeType="afterEffect">
                                  <p:stCondLst>
                                    <p:cond delay="1000"/>
                                  </p:stCondLst>
                                  <p:childTnLst>
                                    <p:set>
                                      <p:cBhvr>
                                        <p:cTn id="12" dur="1" fill="hold">
                                          <p:stCondLst>
                                            <p:cond delay="499"/>
                                          </p:stCondLst>
                                        </p:cTn>
                                        <p:tgtEl>
                                          <p:spTgt spid="4121"/>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beep.wav"/>
                                        </p:tgtEl>
                                      </p:cMediaNode>
                                    </p:audio>
                                  </p:subTnLst>
                                </p:cTn>
                              </p:par>
                            </p:childTnLst>
                          </p:cTn>
                        </p:par>
                        <p:par>
                          <p:cTn id="13" fill="hold" nodeType="afterGroup">
                            <p:stCondLst>
                              <p:cond delay="4500"/>
                            </p:stCondLst>
                            <p:childTnLst>
                              <p:par>
                                <p:cTn id="14" presetID="1" presetClass="entr" presetSubtype="0" fill="hold" nodeType="afterEffect">
                                  <p:stCondLst>
                                    <p:cond delay="1000"/>
                                  </p:stCondLst>
                                  <p:childTnLst>
                                    <p:set>
                                      <p:cBhvr>
                                        <p:cTn id="15" dur="1" fill="hold">
                                          <p:stCondLst>
                                            <p:cond delay="499"/>
                                          </p:stCondLst>
                                        </p:cTn>
                                        <p:tgtEl>
                                          <p:spTgt spid="4124"/>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beep.wav"/>
                                        </p:tgtEl>
                                      </p:cMediaNode>
                                    </p:audio>
                                  </p:subTnLst>
                                </p:cTn>
                              </p:par>
                            </p:childTnLst>
                          </p:cTn>
                        </p:par>
                        <p:par>
                          <p:cTn id="16" fill="hold" nodeType="afterGroup">
                            <p:stCondLst>
                              <p:cond delay="6000"/>
                            </p:stCondLst>
                            <p:childTnLst>
                              <p:par>
                                <p:cTn id="17" presetID="1" presetClass="entr" presetSubtype="0" fill="hold" nodeType="afterEffect">
                                  <p:stCondLst>
                                    <p:cond delay="1000"/>
                                  </p:stCondLst>
                                  <p:childTnLst>
                                    <p:set>
                                      <p:cBhvr>
                                        <p:cTn id="18" dur="1" fill="hold">
                                          <p:stCondLst>
                                            <p:cond delay="499"/>
                                          </p:stCondLst>
                                        </p:cTn>
                                        <p:tgtEl>
                                          <p:spTgt spid="412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beep.wav"/>
                                        </p:tgtEl>
                                      </p:cMediaNode>
                                    </p:audio>
                                  </p:subTnLst>
                                </p:cTn>
                              </p:par>
                            </p:childTnLst>
                          </p:cTn>
                        </p:par>
                        <p:par>
                          <p:cTn id="19" fill="hold" nodeType="afterGroup">
                            <p:stCondLst>
                              <p:cond delay="7500"/>
                            </p:stCondLst>
                            <p:childTnLst>
                              <p:par>
                                <p:cTn id="20" presetID="1" presetClass="entr" presetSubtype="0" fill="hold" nodeType="afterEffect">
                                  <p:stCondLst>
                                    <p:cond delay="1000"/>
                                  </p:stCondLst>
                                  <p:childTnLst>
                                    <p:set>
                                      <p:cBhvr>
                                        <p:cTn id="21" dur="1" fill="hold">
                                          <p:stCondLst>
                                            <p:cond delay="499"/>
                                          </p:stCondLst>
                                        </p:cTn>
                                        <p:tgtEl>
                                          <p:spTgt spid="414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4145"/>
                  </p:tgtEl>
                </p:cond>
              </p:nextCondLst>
            </p:seq>
            <p:seq concurrent="1" nextAc="seek">
              <p:cTn id="22" restart="whenNotActive" fill="hold" evtFilter="cancelBubble" nodeType="interactiveSeq">
                <p:stCondLst>
                  <p:cond evt="onClick" delay="0">
                    <p:tgtEl>
                      <p:spTgt spid="4114"/>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FELIZ2.WAV"/>
                                        </p:tgtEl>
                                      </p:cMediaNode>
                                    </p:audio>
                                  </p:subTnLst>
                                </p:cTn>
                              </p:par>
                              <p:par>
                                <p:cTn id="27" presetID="22" presetClass="emph" presetSubtype="0" repeatCount="10000" fill="remove" grpId="1" nodeType="withEffect">
                                  <p:stCondLst>
                                    <p:cond delay="0"/>
                                  </p:stCondLst>
                                  <p:childTnLst>
                                    <p:animClr clrSpc="hsl" dir="cw">
                                      <p:cBhvr override="childStyle">
                                        <p:cTn id="28" dur="500" fill="hold"/>
                                        <p:tgtEl>
                                          <p:spTgt spid="4147"/>
                                        </p:tgtEl>
                                        <p:attrNameLst>
                                          <p:attrName>style.color</p:attrName>
                                        </p:attrNameLst>
                                      </p:cBhvr>
                                      <p:by>
                                        <p:hsl h="-7200000" s="0" l="0"/>
                                      </p:by>
                                    </p:animClr>
                                    <p:animClr clrSpc="hsl" dir="cw">
                                      <p:cBhvr>
                                        <p:cTn id="29" dur="500" fill="hold"/>
                                        <p:tgtEl>
                                          <p:spTgt spid="4147"/>
                                        </p:tgtEl>
                                        <p:attrNameLst>
                                          <p:attrName>fillcolor</p:attrName>
                                        </p:attrNameLst>
                                      </p:cBhvr>
                                      <p:by>
                                        <p:hsl h="-7200000" s="0" l="0"/>
                                      </p:by>
                                    </p:animClr>
                                    <p:animClr clrSpc="hsl" dir="cw">
                                      <p:cBhvr>
                                        <p:cTn id="30" dur="500" fill="hold"/>
                                        <p:tgtEl>
                                          <p:spTgt spid="4147"/>
                                        </p:tgtEl>
                                        <p:attrNameLst>
                                          <p:attrName>stroke.color</p:attrName>
                                        </p:attrNameLst>
                                      </p:cBhvr>
                                      <p:by>
                                        <p:hsl h="-7200000" s="0" l="0"/>
                                      </p:by>
                                    </p:animClr>
                                    <p:set>
                                      <p:cBhvr>
                                        <p:cTn id="31" dur="500" fill="hold"/>
                                        <p:tgtEl>
                                          <p:spTgt spid="4147"/>
                                        </p:tgtEl>
                                        <p:attrNameLst>
                                          <p:attrName>fill.type</p:attrName>
                                        </p:attrNameLst>
                                      </p:cBhvr>
                                      <p:to>
                                        <p:strVal val="solid"/>
                                      </p:to>
                                    </p:set>
                                  </p:childTnLst>
                                </p:cTn>
                              </p:par>
                              <p:par>
                                <p:cTn id="32" presetID="3" presetClass="entr" presetSubtype="10" fill="hold" grpId="0" nodeType="with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blinds(horizontal)">
                                      <p:cBhvr>
                                        <p:cTn id="34" dur="500"/>
                                        <p:tgtEl>
                                          <p:spTgt spid="51"/>
                                        </p:tgtEl>
                                      </p:cBhvr>
                                    </p:animEffect>
                                  </p:childTnLst>
                                </p:cTn>
                              </p:par>
                              <p:par>
                                <p:cTn id="35" presetID="22" presetClass="emph" presetSubtype="0" repeatCount="10000" fill="remove" grpId="1" nodeType="withEffect">
                                  <p:stCondLst>
                                    <p:cond delay="0"/>
                                  </p:stCondLst>
                                  <p:childTnLst>
                                    <p:animClr clrSpc="hsl" dir="cw">
                                      <p:cBhvr override="childStyle">
                                        <p:cTn id="36" dur="500" fill="hold"/>
                                        <p:tgtEl>
                                          <p:spTgt spid="51"/>
                                        </p:tgtEl>
                                        <p:attrNameLst>
                                          <p:attrName>style.color</p:attrName>
                                        </p:attrNameLst>
                                      </p:cBhvr>
                                      <p:by>
                                        <p:hsl h="-7200000" s="0" l="0"/>
                                      </p:by>
                                    </p:animClr>
                                    <p:animClr clrSpc="hsl" dir="cw">
                                      <p:cBhvr>
                                        <p:cTn id="37" dur="500" fill="hold"/>
                                        <p:tgtEl>
                                          <p:spTgt spid="51"/>
                                        </p:tgtEl>
                                        <p:attrNameLst>
                                          <p:attrName>fillcolor</p:attrName>
                                        </p:attrNameLst>
                                      </p:cBhvr>
                                      <p:by>
                                        <p:hsl h="-7200000" s="0" l="0"/>
                                      </p:by>
                                    </p:animClr>
                                    <p:animClr clrSpc="hsl" dir="cw">
                                      <p:cBhvr>
                                        <p:cTn id="38" dur="500" fill="hold"/>
                                        <p:tgtEl>
                                          <p:spTgt spid="51"/>
                                        </p:tgtEl>
                                        <p:attrNameLst>
                                          <p:attrName>stroke.color</p:attrName>
                                        </p:attrNameLst>
                                      </p:cBhvr>
                                      <p:by>
                                        <p:hsl h="-7200000" s="0" l="0"/>
                                      </p:by>
                                    </p:animClr>
                                    <p:set>
                                      <p:cBhvr>
                                        <p:cTn id="39" dur="500" fill="hold"/>
                                        <p:tgtEl>
                                          <p:spTgt spid="51"/>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bldLst>
      <p:bldP spid="4147" grpId="0" animBg="1"/>
      <p:bldP spid="4147" grpId="1" animBg="1"/>
      <p:bldP spid="51" grpId="0" animBg="1"/>
      <p:bldP spid="5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p:cNvSpPr>
            <a:spLocks noChangeArrowheads="1"/>
          </p:cNvSpPr>
          <p:nvPr/>
        </p:nvSpPr>
        <p:spPr bwMode="auto">
          <a:xfrm>
            <a:off x="6515100" y="5943601"/>
            <a:ext cx="2971800" cy="781050"/>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eaLnBrk="1" fontAlgn="base" hangingPunct="1">
              <a:spcBef>
                <a:spcPct val="0"/>
              </a:spcBef>
              <a:spcAft>
                <a:spcPct val="0"/>
              </a:spcAft>
              <a:defRPr/>
            </a:pPr>
            <a:endParaRPr lang="en-US" altLang="en-US" sz="2800">
              <a:solidFill>
                <a:srgbClr val="000000"/>
              </a:solidFill>
              <a:latin typeface="Times New Roman" panose="02020603050405020304" pitchFamily="18" charset="0"/>
              <a:cs typeface="Times New Roman" panose="02020603050405020304" pitchFamily="18" charset="0"/>
              <a:sym typeface="Arial"/>
            </a:endParaRPr>
          </a:p>
        </p:txBody>
      </p:sp>
      <p:sp>
        <p:nvSpPr>
          <p:cNvPr id="4099" name="AutoShape 2"/>
          <p:cNvSpPr>
            <a:spLocks noChangeArrowheads="1"/>
          </p:cNvSpPr>
          <p:nvPr/>
        </p:nvSpPr>
        <p:spPr bwMode="auto">
          <a:xfrm>
            <a:off x="2660703" y="342901"/>
            <a:ext cx="13226997" cy="9582150"/>
          </a:xfrm>
          <a:prstGeom prst="roundRect">
            <a:avLst>
              <a:gd name="adj" fmla="val 16667"/>
            </a:avLst>
          </a:prstGeom>
          <a:solidFill>
            <a:schemeClr val="bg1"/>
          </a:solidFill>
          <a:ln w="76200" cmpd="tri">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eaLnBrk="1" fontAlgn="base" hangingPunct="1">
              <a:spcBef>
                <a:spcPct val="0"/>
              </a:spcBef>
              <a:spcAft>
                <a:spcPct val="0"/>
              </a:spcAft>
              <a:defRPr/>
            </a:pPr>
            <a:endParaRPr lang="vi-VN" altLang="en-US" sz="2800" b="0">
              <a:solidFill>
                <a:srgbClr val="000000"/>
              </a:solidFill>
              <a:latin typeface="Times New Roman" panose="02020603050405020304" pitchFamily="18" charset="0"/>
              <a:cs typeface="Times New Roman" panose="02020603050405020304" pitchFamily="18" charset="0"/>
              <a:sym typeface="Arial"/>
            </a:endParaRPr>
          </a:p>
        </p:txBody>
      </p:sp>
      <p:grpSp>
        <p:nvGrpSpPr>
          <p:cNvPr id="14" name="Group 13"/>
          <p:cNvGrpSpPr/>
          <p:nvPr/>
        </p:nvGrpSpPr>
        <p:grpSpPr>
          <a:xfrm>
            <a:off x="2891854" y="1253854"/>
            <a:ext cx="1975982" cy="966456"/>
            <a:chOff x="3828969" y="1273590"/>
            <a:chExt cx="1257381" cy="507145"/>
          </a:xfrm>
        </p:grpSpPr>
        <p:sp>
          <p:nvSpPr>
            <p:cNvPr id="4103" name="AutoShape 6"/>
            <p:cNvSpPr>
              <a:spLocks noChangeArrowheads="1"/>
            </p:cNvSpPr>
            <p:nvPr/>
          </p:nvSpPr>
          <p:spPr bwMode="auto">
            <a:xfrm>
              <a:off x="3829050" y="1273590"/>
              <a:ext cx="1257300" cy="507145"/>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eaLnBrk="1" fontAlgn="base" hangingPunct="1">
                <a:spcBef>
                  <a:spcPct val="0"/>
                </a:spcBef>
                <a:spcAft>
                  <a:spcPct val="0"/>
                </a:spcAft>
                <a:defRPr/>
              </a:pPr>
              <a:endParaRPr lang="en-US" altLang="en-US" sz="2800">
                <a:solidFill>
                  <a:srgbClr val="000000"/>
                </a:solidFill>
                <a:latin typeface="Times New Roman" panose="02020603050405020304" pitchFamily="18" charset="0"/>
                <a:cs typeface="Times New Roman" panose="02020603050405020304" pitchFamily="18" charset="0"/>
                <a:sym typeface="Arial"/>
              </a:endParaRPr>
            </a:p>
          </p:txBody>
        </p:sp>
        <p:sp>
          <p:nvSpPr>
            <p:cNvPr id="4104" name="AutoShape 7"/>
            <p:cNvSpPr>
              <a:spLocks noChangeArrowheads="1"/>
            </p:cNvSpPr>
            <p:nvPr/>
          </p:nvSpPr>
          <p:spPr bwMode="auto">
            <a:xfrm>
              <a:off x="3880247" y="1322123"/>
              <a:ext cx="1152525" cy="409605"/>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eaLnBrk="1" fontAlgn="base" hangingPunct="1">
                <a:spcBef>
                  <a:spcPct val="0"/>
                </a:spcBef>
                <a:spcAft>
                  <a:spcPct val="0"/>
                </a:spcAft>
                <a:defRPr/>
              </a:pPr>
              <a:endParaRPr lang="en-US" altLang="en-US" sz="2800">
                <a:solidFill>
                  <a:srgbClr val="000000"/>
                </a:solidFill>
                <a:latin typeface="Times New Roman" panose="02020603050405020304" pitchFamily="18" charset="0"/>
                <a:cs typeface="Times New Roman" panose="02020603050405020304" pitchFamily="18" charset="0"/>
                <a:sym typeface="Arial"/>
              </a:endParaRPr>
            </a:p>
          </p:txBody>
        </p:sp>
        <p:sp>
          <p:nvSpPr>
            <p:cNvPr id="4105" name="Text Box 8"/>
            <p:cNvSpPr txBox="1">
              <a:spLocks noChangeArrowheads="1"/>
            </p:cNvSpPr>
            <p:nvPr/>
          </p:nvSpPr>
          <p:spPr bwMode="auto">
            <a:xfrm>
              <a:off x="3828969" y="1302141"/>
              <a:ext cx="1209675" cy="403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eaLnBrk="1" fontAlgn="base" hangingPunct="1">
                <a:spcBef>
                  <a:spcPct val="50000"/>
                </a:spcBef>
                <a:spcAft>
                  <a:spcPct val="0"/>
                </a:spcAft>
                <a:defRPr/>
              </a:pPr>
              <a:r>
                <a:rPr lang="en-US" altLang="en-US" sz="4400" err="1">
                  <a:solidFill>
                    <a:srgbClr val="000000"/>
                  </a:solidFill>
                  <a:latin typeface="Times New Roman" panose="02020603050405020304" pitchFamily="18" charset="0"/>
                  <a:cs typeface="Times New Roman" panose="02020603050405020304" pitchFamily="18" charset="0"/>
                  <a:sym typeface="Arial"/>
                </a:rPr>
                <a:t>Câu</a:t>
              </a:r>
              <a:r>
                <a:rPr lang="en-US" altLang="en-US" sz="4400">
                  <a:solidFill>
                    <a:srgbClr val="000000"/>
                  </a:solidFill>
                  <a:latin typeface="Times New Roman" panose="02020603050405020304" pitchFamily="18" charset="0"/>
                  <a:cs typeface="Times New Roman" panose="02020603050405020304" pitchFamily="18" charset="0"/>
                  <a:sym typeface="Arial"/>
                </a:rPr>
                <a:t> 2</a:t>
              </a:r>
              <a:endParaRPr lang="en-US" altLang="en-US" sz="4400" dirty="0">
                <a:solidFill>
                  <a:srgbClr val="000000"/>
                </a:solidFill>
                <a:latin typeface="Times New Roman" panose="02020603050405020304" pitchFamily="18" charset="0"/>
                <a:cs typeface="Times New Roman" panose="02020603050405020304" pitchFamily="18" charset="0"/>
                <a:sym typeface="Arial"/>
              </a:endParaRPr>
            </a:p>
          </p:txBody>
        </p:sp>
      </p:grpSp>
      <p:pic>
        <p:nvPicPr>
          <p:cNvPr id="4" name="Picture 14" descr="star_tip_md_wht">
            <a:hlinkClick r:id="rId6" action="ppaction://hlinksldjump"/>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4984570" y="3215322"/>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15" descr="people008"/>
          <p:cNvPicPr>
            <a:picLocks noChangeAspect="1" noChangeArrowheads="1" noCrop="1"/>
          </p:cNvPicPr>
          <p:nvPr/>
        </p:nvPicPr>
        <p:blipFill>
          <a:blip r:embed="rId8">
            <a:lum contrast="12000"/>
            <a:extLst>
              <a:ext uri="{28A0092B-C50C-407E-A947-70E740481C1C}">
                <a14:useLocalDpi xmlns:a14="http://schemas.microsoft.com/office/drawing/2010/main" val="0"/>
              </a:ext>
            </a:extLst>
          </a:blip>
          <a:srcRect/>
          <a:stretch>
            <a:fillRect/>
          </a:stretch>
        </p:blipFill>
        <p:spPr bwMode="auto">
          <a:xfrm>
            <a:off x="3543301" y="7924800"/>
            <a:ext cx="1457326"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2" name="Text Box 16"/>
          <p:cNvSpPr txBox="1">
            <a:spLocks noChangeArrowheads="1"/>
          </p:cNvSpPr>
          <p:nvPr/>
        </p:nvSpPr>
        <p:spPr bwMode="auto">
          <a:xfrm>
            <a:off x="4783638" y="972756"/>
            <a:ext cx="12310512"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just" defTabSz="1371600" eaLnBrk="1" fontAlgn="base" hangingPunct="1">
              <a:lnSpc>
                <a:spcPct val="150000"/>
              </a:lnSpc>
              <a:spcAft>
                <a:spcPct val="0"/>
              </a:spcAft>
            </a:pPr>
            <a:r>
              <a:rPr lang="en-US" altLang="en-US" sz="4800">
                <a:solidFill>
                  <a:srgbClr val="FF0000"/>
                </a:solidFill>
                <a:latin typeface="Times New Roman" panose="02020603050405020304" pitchFamily="18" charset="0"/>
                <a:cs typeface="Times New Roman" panose="02020603050405020304" pitchFamily="18" charset="0"/>
                <a:sym typeface="Arial"/>
              </a:rPr>
              <a:t>Lựa chọn đáp án </a:t>
            </a:r>
            <a:r>
              <a:rPr lang="en-US" altLang="en-US" sz="4800" i="1" u="sng">
                <a:solidFill>
                  <a:srgbClr val="FF0000"/>
                </a:solidFill>
                <a:latin typeface="Times New Roman" panose="02020603050405020304" pitchFamily="18" charset="0"/>
                <a:cs typeface="Times New Roman" panose="02020603050405020304" pitchFamily="18" charset="0"/>
                <a:sym typeface="Arial"/>
              </a:rPr>
              <a:t>sai</a:t>
            </a:r>
            <a:r>
              <a:rPr lang="en-US" altLang="en-US" sz="4800">
                <a:solidFill>
                  <a:srgbClr val="FF0000"/>
                </a:solidFill>
                <a:latin typeface="Times New Roman" panose="02020603050405020304" pitchFamily="18" charset="0"/>
                <a:cs typeface="Times New Roman" panose="02020603050405020304" pitchFamily="18" charset="0"/>
                <a:sym typeface="Arial"/>
              </a:rPr>
              <a:t> trong các đáp án sau:</a:t>
            </a:r>
          </a:p>
          <a:p>
            <a:pPr algn="just" defTabSz="1371600" eaLnBrk="1" fontAlgn="base" hangingPunct="1">
              <a:lnSpc>
                <a:spcPct val="150000"/>
              </a:lnSpc>
              <a:spcAft>
                <a:spcPct val="0"/>
              </a:spcAft>
            </a:pPr>
            <a:r>
              <a:rPr lang="vi-VN" altLang="en-US" sz="4800">
                <a:solidFill>
                  <a:srgbClr val="FF0000"/>
                </a:solidFill>
                <a:latin typeface="Times New Roman" panose="02020603050405020304" pitchFamily="18" charset="0"/>
                <a:cs typeface="Times New Roman" panose="02020603050405020304" pitchFamily="18" charset="0"/>
                <a:sym typeface="Arial"/>
              </a:rPr>
              <a:t>Nếu </a:t>
            </a:r>
            <a:r>
              <a:rPr lang="vi-VN" altLang="en-US" sz="4800" dirty="0">
                <a:solidFill>
                  <a:srgbClr val="FF0000"/>
                </a:solidFill>
                <a:latin typeface="Times New Roman" panose="02020603050405020304" pitchFamily="18" charset="0"/>
                <a:cs typeface="Times New Roman" panose="02020603050405020304" pitchFamily="18" charset="0"/>
                <a:sym typeface="Arial"/>
              </a:rPr>
              <a:t>a.d = b.c và a, b, c, d ≠ 0 thì:</a:t>
            </a:r>
            <a:endParaRPr lang="en-US" altLang="en-US" sz="4800" dirty="0">
              <a:solidFill>
                <a:srgbClr val="FF0000"/>
              </a:solidFill>
              <a:latin typeface="Times New Roman" panose="02020603050405020304" pitchFamily="18" charset="0"/>
              <a:cs typeface="Times New Roman" panose="02020603050405020304" pitchFamily="18" charset="0"/>
              <a:sym typeface="Arial"/>
            </a:endParaRPr>
          </a:p>
        </p:txBody>
      </p:sp>
      <p:sp>
        <p:nvSpPr>
          <p:cNvPr id="4114" name="Text Box 18"/>
          <p:cNvSpPr txBox="1">
            <a:spLocks noChangeArrowheads="1"/>
          </p:cNvSpPr>
          <p:nvPr/>
        </p:nvSpPr>
        <p:spPr bwMode="auto">
          <a:xfrm>
            <a:off x="4995657" y="9057889"/>
            <a:ext cx="1766830" cy="707886"/>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a:spAutoFit/>
            <a:flatTx/>
          </a:bodyPr>
          <a:lstStyle/>
          <a:p>
            <a:pPr defTabSz="1371600" fontAlgn="base">
              <a:spcBef>
                <a:spcPct val="0"/>
              </a:spcBef>
              <a:spcAft>
                <a:spcPct val="0"/>
              </a:spcAft>
              <a:defRPr/>
            </a:pPr>
            <a:r>
              <a:rPr lang="en-US" sz="4000" b="1" dirty="0" err="1">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sym typeface="Arial"/>
              </a:rPr>
              <a:t>Đáp</a:t>
            </a:r>
            <a:r>
              <a:rPr lang="en-US" sz="4000" b="1"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sym typeface="Arial"/>
              </a:rPr>
              <a:t> </a:t>
            </a:r>
            <a:r>
              <a:rPr lang="en-US" sz="4000" b="1" dirty="0" err="1">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sym typeface="Arial"/>
              </a:rPr>
              <a:t>án</a:t>
            </a:r>
            <a:endParaRPr lang="en-US" sz="4000" b="1"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sym typeface="Arial"/>
            </a:endParaRPr>
          </a:p>
        </p:txBody>
      </p:sp>
      <p:grpSp>
        <p:nvGrpSpPr>
          <p:cNvPr id="4115" name="Group 19"/>
          <p:cNvGrpSpPr>
            <a:grpSpLocks/>
          </p:cNvGrpSpPr>
          <p:nvPr/>
        </p:nvGrpSpPr>
        <p:grpSpPr bwMode="auto">
          <a:xfrm>
            <a:off x="13832683" y="7543797"/>
            <a:ext cx="2055018" cy="1943099"/>
            <a:chOff x="4574" y="3342"/>
            <a:chExt cx="960" cy="912"/>
          </a:xfrm>
        </p:grpSpPr>
        <p:sp>
          <p:nvSpPr>
            <p:cNvPr id="4144" name="AutoShape 2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eaLnBrk="1" fontAlgn="base" hangingPunct="1">
                <a:spcBef>
                  <a:spcPct val="0"/>
                </a:spcBef>
                <a:spcAft>
                  <a:spcPct val="0"/>
                </a:spcAft>
                <a:defRPr/>
              </a:pPr>
              <a:endParaRPr lang="en-US" altLang="en-US" sz="2800">
                <a:solidFill>
                  <a:srgbClr val="000000"/>
                </a:solidFill>
                <a:latin typeface="Times New Roman" panose="02020603050405020304" pitchFamily="18" charset="0"/>
                <a:cs typeface="Times New Roman" panose="02020603050405020304" pitchFamily="18" charset="0"/>
                <a:sym typeface="Arial"/>
              </a:endParaRPr>
            </a:p>
          </p:txBody>
        </p:sp>
        <p:sp>
          <p:nvSpPr>
            <p:cNvPr id="5" name="Text Box 21"/>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fontAlgn="base">
                <a:spcBef>
                  <a:spcPct val="50000"/>
                </a:spcBef>
                <a:spcAft>
                  <a:spcPct val="0"/>
                </a:spcAft>
                <a:defRPr/>
              </a:pPr>
              <a:r>
                <a:rPr lang="en-US" altLang="en-US" sz="6000">
                  <a:solidFill>
                    <a:srgbClr val="FFFFFF"/>
                  </a:solidFill>
                  <a:latin typeface="Times New Roman" panose="02020603050405020304" pitchFamily="18" charset="0"/>
                  <a:cs typeface="Times New Roman" panose="02020603050405020304" pitchFamily="18" charset="0"/>
                  <a:sym typeface="Arial"/>
                </a:rPr>
                <a:t>1</a:t>
              </a:r>
            </a:p>
          </p:txBody>
        </p:sp>
      </p:grpSp>
      <p:grpSp>
        <p:nvGrpSpPr>
          <p:cNvPr id="4118" name="Group 22"/>
          <p:cNvGrpSpPr>
            <a:grpSpLocks/>
          </p:cNvGrpSpPr>
          <p:nvPr/>
        </p:nvGrpSpPr>
        <p:grpSpPr bwMode="auto">
          <a:xfrm>
            <a:off x="13832683" y="7543797"/>
            <a:ext cx="2055018" cy="1943099"/>
            <a:chOff x="4574" y="3342"/>
            <a:chExt cx="960" cy="912"/>
          </a:xfrm>
        </p:grpSpPr>
        <p:sp>
          <p:nvSpPr>
            <p:cNvPr id="6" name="AutoShape 2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eaLnBrk="1" fontAlgn="base" hangingPunct="1">
                <a:spcBef>
                  <a:spcPct val="0"/>
                </a:spcBef>
                <a:spcAft>
                  <a:spcPct val="0"/>
                </a:spcAft>
                <a:defRPr/>
              </a:pPr>
              <a:endParaRPr lang="en-US" altLang="en-US" sz="2800">
                <a:solidFill>
                  <a:srgbClr val="000000"/>
                </a:solidFill>
                <a:latin typeface="Times New Roman" panose="02020603050405020304" pitchFamily="18" charset="0"/>
                <a:cs typeface="Times New Roman" panose="02020603050405020304" pitchFamily="18" charset="0"/>
                <a:sym typeface="Arial"/>
              </a:endParaRPr>
            </a:p>
          </p:txBody>
        </p:sp>
        <p:sp>
          <p:nvSpPr>
            <p:cNvPr id="4143" name="Text Box 24"/>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fontAlgn="base">
                <a:spcBef>
                  <a:spcPct val="50000"/>
                </a:spcBef>
                <a:spcAft>
                  <a:spcPct val="0"/>
                </a:spcAft>
                <a:defRPr/>
              </a:pPr>
              <a:r>
                <a:rPr lang="en-US" altLang="en-US" sz="6000">
                  <a:solidFill>
                    <a:srgbClr val="FFFFFF"/>
                  </a:solidFill>
                  <a:latin typeface="Times New Roman" panose="02020603050405020304" pitchFamily="18" charset="0"/>
                  <a:cs typeface="Times New Roman" panose="02020603050405020304" pitchFamily="18" charset="0"/>
                  <a:sym typeface="Arial"/>
                </a:rPr>
                <a:t>2</a:t>
              </a:r>
            </a:p>
          </p:txBody>
        </p:sp>
      </p:grpSp>
      <p:grpSp>
        <p:nvGrpSpPr>
          <p:cNvPr id="4121" name="Group 25"/>
          <p:cNvGrpSpPr>
            <a:grpSpLocks/>
          </p:cNvGrpSpPr>
          <p:nvPr/>
        </p:nvGrpSpPr>
        <p:grpSpPr bwMode="auto">
          <a:xfrm>
            <a:off x="13832683" y="7543797"/>
            <a:ext cx="2055018" cy="1943099"/>
            <a:chOff x="4574" y="3342"/>
            <a:chExt cx="960" cy="912"/>
          </a:xfrm>
        </p:grpSpPr>
        <p:sp>
          <p:nvSpPr>
            <p:cNvPr id="4140" name="AutoShape 2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eaLnBrk="1" fontAlgn="base" hangingPunct="1">
                <a:spcBef>
                  <a:spcPct val="0"/>
                </a:spcBef>
                <a:spcAft>
                  <a:spcPct val="0"/>
                </a:spcAft>
                <a:defRPr/>
              </a:pPr>
              <a:endParaRPr lang="en-US" altLang="en-US" sz="2800">
                <a:solidFill>
                  <a:srgbClr val="000000"/>
                </a:solidFill>
                <a:latin typeface="Times New Roman" panose="02020603050405020304" pitchFamily="18" charset="0"/>
                <a:cs typeface="Times New Roman" panose="02020603050405020304" pitchFamily="18" charset="0"/>
                <a:sym typeface="Arial"/>
              </a:endParaRPr>
            </a:p>
          </p:txBody>
        </p:sp>
        <p:sp>
          <p:nvSpPr>
            <p:cNvPr id="4141" name="Text Box 27"/>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fontAlgn="base">
                <a:spcBef>
                  <a:spcPct val="50000"/>
                </a:spcBef>
                <a:spcAft>
                  <a:spcPct val="0"/>
                </a:spcAft>
                <a:defRPr/>
              </a:pPr>
              <a:r>
                <a:rPr lang="en-US" altLang="en-US" sz="6000">
                  <a:solidFill>
                    <a:srgbClr val="FFFFFF"/>
                  </a:solidFill>
                  <a:latin typeface="Times New Roman" panose="02020603050405020304" pitchFamily="18" charset="0"/>
                  <a:cs typeface="Times New Roman" panose="02020603050405020304" pitchFamily="18" charset="0"/>
                  <a:sym typeface="Arial"/>
                </a:rPr>
                <a:t>3</a:t>
              </a:r>
            </a:p>
          </p:txBody>
        </p:sp>
      </p:grpSp>
      <p:grpSp>
        <p:nvGrpSpPr>
          <p:cNvPr id="4124" name="Group 28"/>
          <p:cNvGrpSpPr>
            <a:grpSpLocks/>
          </p:cNvGrpSpPr>
          <p:nvPr/>
        </p:nvGrpSpPr>
        <p:grpSpPr bwMode="auto">
          <a:xfrm>
            <a:off x="13832683" y="7543797"/>
            <a:ext cx="2055018" cy="1943099"/>
            <a:chOff x="4574" y="3342"/>
            <a:chExt cx="960" cy="912"/>
          </a:xfrm>
        </p:grpSpPr>
        <p:sp>
          <p:nvSpPr>
            <p:cNvPr id="4138" name="AutoShape 2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eaLnBrk="1" fontAlgn="base" hangingPunct="1">
                <a:spcBef>
                  <a:spcPct val="0"/>
                </a:spcBef>
                <a:spcAft>
                  <a:spcPct val="0"/>
                </a:spcAft>
                <a:defRPr/>
              </a:pPr>
              <a:endParaRPr lang="en-US" altLang="en-US" sz="2800">
                <a:solidFill>
                  <a:srgbClr val="000000"/>
                </a:solidFill>
                <a:latin typeface="Times New Roman" panose="02020603050405020304" pitchFamily="18" charset="0"/>
                <a:cs typeface="Times New Roman" panose="02020603050405020304" pitchFamily="18" charset="0"/>
                <a:sym typeface="Arial"/>
              </a:endParaRPr>
            </a:p>
          </p:txBody>
        </p:sp>
        <p:sp>
          <p:nvSpPr>
            <p:cNvPr id="7" name="Text Box 30"/>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fontAlgn="base">
                <a:spcBef>
                  <a:spcPct val="50000"/>
                </a:spcBef>
                <a:spcAft>
                  <a:spcPct val="0"/>
                </a:spcAft>
                <a:defRPr/>
              </a:pPr>
              <a:r>
                <a:rPr lang="en-US" altLang="en-US" sz="6000">
                  <a:solidFill>
                    <a:srgbClr val="FFFFFF"/>
                  </a:solidFill>
                  <a:latin typeface="Times New Roman" panose="02020603050405020304" pitchFamily="18" charset="0"/>
                  <a:cs typeface="Times New Roman" panose="02020603050405020304" pitchFamily="18" charset="0"/>
                  <a:sym typeface="Arial"/>
                </a:rPr>
                <a:t>4</a:t>
              </a:r>
            </a:p>
          </p:txBody>
        </p:sp>
      </p:grpSp>
      <p:grpSp>
        <p:nvGrpSpPr>
          <p:cNvPr id="4127" name="Group 31"/>
          <p:cNvGrpSpPr>
            <a:grpSpLocks/>
          </p:cNvGrpSpPr>
          <p:nvPr/>
        </p:nvGrpSpPr>
        <p:grpSpPr bwMode="auto">
          <a:xfrm>
            <a:off x="13832683" y="7543797"/>
            <a:ext cx="2055018" cy="1943099"/>
            <a:chOff x="4574" y="3342"/>
            <a:chExt cx="960" cy="912"/>
          </a:xfrm>
        </p:grpSpPr>
        <p:sp>
          <p:nvSpPr>
            <p:cNvPr id="8" name="AutoShape 3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eaLnBrk="1" fontAlgn="base" hangingPunct="1">
                <a:spcBef>
                  <a:spcPct val="0"/>
                </a:spcBef>
                <a:spcAft>
                  <a:spcPct val="0"/>
                </a:spcAft>
                <a:defRPr/>
              </a:pPr>
              <a:endParaRPr lang="en-US" altLang="en-US" sz="2800">
                <a:solidFill>
                  <a:srgbClr val="000000"/>
                </a:solidFill>
                <a:latin typeface="Times New Roman" panose="02020603050405020304" pitchFamily="18" charset="0"/>
                <a:cs typeface="Times New Roman" panose="02020603050405020304" pitchFamily="18" charset="0"/>
                <a:sym typeface="Arial"/>
              </a:endParaRPr>
            </a:p>
          </p:txBody>
        </p:sp>
        <p:sp>
          <p:nvSpPr>
            <p:cNvPr id="4137" name="Text Box 33"/>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fontAlgn="base">
                <a:spcBef>
                  <a:spcPct val="50000"/>
                </a:spcBef>
                <a:spcAft>
                  <a:spcPct val="0"/>
                </a:spcAft>
                <a:defRPr/>
              </a:pPr>
              <a:r>
                <a:rPr lang="en-US" altLang="en-US" sz="6000">
                  <a:solidFill>
                    <a:srgbClr val="FFFFFF"/>
                  </a:solidFill>
                  <a:latin typeface="Times New Roman" panose="02020603050405020304" pitchFamily="18" charset="0"/>
                  <a:cs typeface="Times New Roman" panose="02020603050405020304" pitchFamily="18" charset="0"/>
                  <a:sym typeface="Arial"/>
                </a:rPr>
                <a:t>5</a:t>
              </a:r>
            </a:p>
          </p:txBody>
        </p:sp>
      </p:grpSp>
      <p:grpSp>
        <p:nvGrpSpPr>
          <p:cNvPr id="4142" name="Group 46"/>
          <p:cNvGrpSpPr>
            <a:grpSpLocks/>
          </p:cNvGrpSpPr>
          <p:nvPr/>
        </p:nvGrpSpPr>
        <p:grpSpPr bwMode="auto">
          <a:xfrm>
            <a:off x="13765055" y="7543796"/>
            <a:ext cx="2190274" cy="1943100"/>
            <a:chOff x="4543" y="3342"/>
            <a:chExt cx="1022" cy="912"/>
          </a:xfrm>
        </p:grpSpPr>
        <p:sp>
          <p:nvSpPr>
            <p:cNvPr id="4126" name="AutoShape 4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eaLnBrk="1" fontAlgn="base" hangingPunct="1">
                <a:spcBef>
                  <a:spcPct val="0"/>
                </a:spcBef>
                <a:spcAft>
                  <a:spcPct val="0"/>
                </a:spcAft>
                <a:defRPr/>
              </a:pPr>
              <a:endParaRPr lang="en-US" altLang="en-US" sz="2800">
                <a:solidFill>
                  <a:srgbClr val="000000"/>
                </a:solidFill>
                <a:latin typeface="Times New Roman" panose="02020603050405020304" pitchFamily="18" charset="0"/>
                <a:cs typeface="Times New Roman" panose="02020603050405020304" pitchFamily="18" charset="0"/>
                <a:sym typeface="Arial"/>
              </a:endParaRPr>
            </a:p>
          </p:txBody>
        </p:sp>
        <p:sp>
          <p:nvSpPr>
            <p:cNvPr id="11" name="Text Box 48"/>
            <p:cNvSpPr txBox="1">
              <a:spLocks noChangeArrowheads="1"/>
            </p:cNvSpPr>
            <p:nvPr/>
          </p:nvSpPr>
          <p:spPr bwMode="auto">
            <a:xfrm>
              <a:off x="4543" y="3553"/>
              <a:ext cx="1022" cy="477"/>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fontAlgn="base">
                <a:lnSpc>
                  <a:spcPct val="150000"/>
                </a:lnSpc>
                <a:spcBef>
                  <a:spcPct val="50000"/>
                </a:spcBef>
                <a:spcAft>
                  <a:spcPct val="0"/>
                </a:spcAft>
                <a:defRPr/>
              </a:pPr>
              <a:r>
                <a:rPr lang="en-US" altLang="en-US" sz="4000" dirty="0" err="1">
                  <a:solidFill>
                    <a:srgbClr val="FFFFFF"/>
                  </a:solidFill>
                  <a:latin typeface="Times New Roman" panose="02020603050405020304" pitchFamily="18" charset="0"/>
                  <a:cs typeface="Times New Roman" panose="02020603050405020304" pitchFamily="18" charset="0"/>
                  <a:sym typeface="Arial"/>
                </a:rPr>
                <a:t>Hết</a:t>
              </a:r>
              <a:r>
                <a:rPr lang="en-US" altLang="en-US" sz="4000" dirty="0">
                  <a:solidFill>
                    <a:srgbClr val="FFFFFF"/>
                  </a:solidFill>
                  <a:latin typeface="Times New Roman" panose="02020603050405020304" pitchFamily="18" charset="0"/>
                  <a:cs typeface="Times New Roman" panose="02020603050405020304" pitchFamily="18" charset="0"/>
                  <a:sym typeface="Arial"/>
                </a:rPr>
                <a:t> </a:t>
              </a:r>
              <a:r>
                <a:rPr lang="en-US" altLang="en-US" sz="4000" dirty="0" err="1">
                  <a:solidFill>
                    <a:srgbClr val="FFFFFF"/>
                  </a:solidFill>
                  <a:latin typeface="Times New Roman" panose="02020603050405020304" pitchFamily="18" charset="0"/>
                  <a:cs typeface="Times New Roman" panose="02020603050405020304" pitchFamily="18" charset="0"/>
                  <a:sym typeface="Arial"/>
                </a:rPr>
                <a:t>giờ</a:t>
              </a:r>
              <a:endParaRPr lang="en-US" altLang="en-US" sz="4000" dirty="0">
                <a:solidFill>
                  <a:srgbClr val="FFFFFF"/>
                </a:solidFill>
                <a:latin typeface="Times New Roman" panose="02020603050405020304" pitchFamily="18" charset="0"/>
                <a:cs typeface="Times New Roman" panose="02020603050405020304" pitchFamily="18" charset="0"/>
                <a:sym typeface="Arial"/>
              </a:endParaRPr>
            </a:p>
          </p:txBody>
        </p:sp>
      </p:grpSp>
      <p:sp>
        <p:nvSpPr>
          <p:cNvPr id="4145" name="Text Box 49"/>
          <p:cNvSpPr txBox="1">
            <a:spLocks noChangeArrowheads="1"/>
          </p:cNvSpPr>
          <p:nvPr/>
        </p:nvSpPr>
        <p:spPr bwMode="auto">
          <a:xfrm>
            <a:off x="12487828" y="9057888"/>
            <a:ext cx="12573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defTabSz="1371600" eaLnBrk="1" fontAlgn="base" hangingPunct="1">
              <a:spcBef>
                <a:spcPct val="0"/>
              </a:spcBef>
              <a:spcAft>
                <a:spcPct val="0"/>
              </a:spcAft>
              <a:defRPr/>
            </a:pPr>
            <a:r>
              <a:rPr lang="en-US" altLang="en-US" sz="4400">
                <a:solidFill>
                  <a:srgbClr val="000000"/>
                </a:solidFill>
                <a:latin typeface="Times New Roman" panose="02020603050405020304" pitchFamily="18" charset="0"/>
                <a:cs typeface="Times New Roman" panose="02020603050405020304" pitchFamily="18" charset="0"/>
                <a:sym typeface="Arial"/>
              </a:rPr>
              <a:t>5s</a:t>
            </a:r>
            <a:endParaRPr lang="en-US" altLang="en-US" sz="4400" dirty="0">
              <a:solidFill>
                <a:srgbClr val="000000"/>
              </a:solidFill>
              <a:latin typeface="Times New Roman" panose="02020603050405020304" pitchFamily="18" charset="0"/>
              <a:cs typeface="Times New Roman" panose="02020603050405020304" pitchFamily="18" charset="0"/>
              <a:sym typeface="Arial"/>
            </a:endParaRPr>
          </a:p>
        </p:txBody>
      </p:sp>
      <p:sp>
        <p:nvSpPr>
          <p:cNvPr id="4148" name="AutoShape 52"/>
          <p:cNvSpPr>
            <a:spLocks noChangeArrowheads="1"/>
          </p:cNvSpPr>
          <p:nvPr/>
        </p:nvSpPr>
        <p:spPr bwMode="auto">
          <a:xfrm>
            <a:off x="4900493" y="6053572"/>
            <a:ext cx="3096339" cy="1477494"/>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eaLnBrk="1" fontAlgn="base" hangingPunct="1">
              <a:spcBef>
                <a:spcPct val="0"/>
              </a:spcBef>
              <a:spcAft>
                <a:spcPct val="0"/>
              </a:spcAft>
              <a:defRPr/>
            </a:pPr>
            <a:endParaRPr lang="en-US" altLang="en-US" sz="2800">
              <a:solidFill>
                <a:srgbClr val="000000"/>
              </a:solidFill>
              <a:latin typeface="Times New Roman" panose="02020603050405020304" pitchFamily="18"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13" name="Rectangle 12"/>
              <p:cNvSpPr/>
              <p:nvPr/>
            </p:nvSpPr>
            <p:spPr>
              <a:xfrm>
                <a:off x="5047530" y="3397149"/>
                <a:ext cx="8697598" cy="4424545"/>
              </a:xfrm>
              <a:prstGeom prst="rect">
                <a:avLst/>
              </a:prstGeom>
            </p:spPr>
            <p:txBody>
              <a:bodyPr wrap="square">
                <a:spAutoFit/>
              </a:bodyPr>
              <a:lstStyle/>
              <a:p>
                <a:pPr algn="just">
                  <a:lnSpc>
                    <a:spcPct val="200000"/>
                  </a:lnSpc>
                  <a:spcAft>
                    <a:spcPts val="600"/>
                  </a:spcAft>
                </a:pP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A. </a:t>
                </a:r>
                <a14:m>
                  <m:oMath xmlns:m="http://schemas.openxmlformats.org/officeDocument/2006/math">
                    <m:f>
                      <m:fPr>
                        <m:ctrlPr>
                          <a:rPr lang="en-US" sz="4800" i="1">
                            <a:effectLst/>
                            <a:latin typeface="Cambria Math" panose="02040503050406030204" pitchFamily="18" charset="0"/>
                            <a:ea typeface="Calibri" panose="020F0502020204030204" pitchFamily="34" charset="0"/>
                            <a:cs typeface="Arial" panose="020B0604020202020204" pitchFamily="34" charset="0"/>
                          </a:rPr>
                        </m:ctrlPr>
                      </m:fPr>
                      <m:num>
                        <m:r>
                          <a:rPr lang="en-US" sz="4800" i="1">
                            <a:effectLst/>
                            <a:latin typeface="Cambria Math" panose="02040503050406030204" pitchFamily="18" charset="0"/>
                            <a:ea typeface="Calibri" panose="020F0502020204030204" pitchFamily="34" charset="0"/>
                            <a:cs typeface="Arial" panose="020B0604020202020204" pitchFamily="34" charset="0"/>
                          </a:rPr>
                          <m:t>𝑎</m:t>
                        </m:r>
                      </m:num>
                      <m:den>
                        <m:r>
                          <a:rPr lang="en-US" sz="4800" i="1">
                            <a:effectLst/>
                            <a:latin typeface="Cambria Math" panose="02040503050406030204" pitchFamily="18" charset="0"/>
                            <a:ea typeface="Calibri" panose="020F0502020204030204" pitchFamily="34" charset="0"/>
                            <a:cs typeface="Arial" panose="020B0604020202020204" pitchFamily="34" charset="0"/>
                          </a:rPr>
                          <m:t>𝑐</m:t>
                        </m:r>
                      </m:den>
                    </m:f>
                    <m:r>
                      <a:rPr lang="en-US" sz="4800" i="1">
                        <a:effectLst/>
                        <a:latin typeface="Cambria Math" panose="02040503050406030204" pitchFamily="18" charset="0"/>
                        <a:ea typeface="Calibri" panose="020F0502020204030204" pitchFamily="34" charset="0"/>
                        <a:cs typeface="Arial" panose="020B0604020202020204" pitchFamily="34" charset="0"/>
                      </a:rPr>
                      <m:t>=</m:t>
                    </m:r>
                    <m:f>
                      <m:fPr>
                        <m:ctrlPr>
                          <a:rPr lang="en-US" sz="4800" i="1">
                            <a:effectLst/>
                            <a:latin typeface="Cambria Math" panose="02040503050406030204" pitchFamily="18" charset="0"/>
                            <a:ea typeface="Calibri" panose="020F0502020204030204" pitchFamily="34" charset="0"/>
                            <a:cs typeface="Arial" panose="020B0604020202020204" pitchFamily="34" charset="0"/>
                          </a:rPr>
                        </m:ctrlPr>
                      </m:fPr>
                      <m:num>
                        <m:r>
                          <a:rPr lang="en-US" sz="4800" i="1">
                            <a:effectLst/>
                            <a:latin typeface="Cambria Math" panose="02040503050406030204" pitchFamily="18" charset="0"/>
                            <a:ea typeface="Calibri" panose="020F0502020204030204" pitchFamily="34" charset="0"/>
                            <a:cs typeface="Arial" panose="020B0604020202020204" pitchFamily="34" charset="0"/>
                          </a:rPr>
                          <m:t>𝑏</m:t>
                        </m:r>
                      </m:num>
                      <m:den>
                        <m:r>
                          <a:rPr lang="en-US" sz="4800" i="1">
                            <a:effectLst/>
                            <a:latin typeface="Cambria Math" panose="02040503050406030204" pitchFamily="18" charset="0"/>
                            <a:ea typeface="Calibri" panose="020F0502020204030204" pitchFamily="34" charset="0"/>
                            <a:cs typeface="Arial" panose="020B0604020202020204" pitchFamily="34" charset="0"/>
                          </a:rPr>
                          <m:t>𝑑</m:t>
                        </m:r>
                      </m:den>
                    </m:f>
                  </m:oMath>
                </a14:m>
                <a:r>
                  <a:rPr lang="en-US" sz="4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a:effectLst/>
                    <a:latin typeface="Times New Roman" panose="02020603050405020304" pitchFamily="18" charset="0"/>
                    <a:ea typeface="Calibri" panose="020F0502020204030204" pitchFamily="34" charset="0"/>
                    <a:cs typeface="Times New Roman" panose="02020603050405020304" pitchFamily="18" charset="0"/>
                  </a:rPr>
                  <a:t>B</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en-US" sz="4800" i="1">
                            <a:effectLst/>
                            <a:latin typeface="Cambria Math" panose="02040503050406030204" pitchFamily="18" charset="0"/>
                            <a:ea typeface="Calibri" panose="020F0502020204030204" pitchFamily="34" charset="0"/>
                            <a:cs typeface="Arial" panose="020B0604020202020204" pitchFamily="34" charset="0"/>
                          </a:rPr>
                        </m:ctrlPr>
                      </m:fPr>
                      <m:num>
                        <m:r>
                          <a:rPr lang="en-US" sz="4800" i="1">
                            <a:effectLst/>
                            <a:latin typeface="Cambria Math" panose="02040503050406030204" pitchFamily="18" charset="0"/>
                            <a:ea typeface="Calibri" panose="020F0502020204030204" pitchFamily="34" charset="0"/>
                            <a:cs typeface="Arial" panose="020B0604020202020204" pitchFamily="34" charset="0"/>
                          </a:rPr>
                          <m:t>𝑎</m:t>
                        </m:r>
                      </m:num>
                      <m:den>
                        <m:r>
                          <a:rPr lang="en-US" sz="4800" i="1">
                            <a:effectLst/>
                            <a:latin typeface="Cambria Math" panose="02040503050406030204" pitchFamily="18" charset="0"/>
                            <a:ea typeface="Calibri" panose="020F0502020204030204" pitchFamily="34" charset="0"/>
                            <a:cs typeface="Arial" panose="020B0604020202020204" pitchFamily="34" charset="0"/>
                          </a:rPr>
                          <m:t>𝑏</m:t>
                        </m:r>
                      </m:den>
                    </m:f>
                    <m:r>
                      <a:rPr lang="en-US" sz="4800" i="1">
                        <a:effectLst/>
                        <a:latin typeface="Cambria Math" panose="02040503050406030204" pitchFamily="18" charset="0"/>
                        <a:ea typeface="Calibri" panose="020F0502020204030204" pitchFamily="34" charset="0"/>
                        <a:cs typeface="Arial" panose="020B0604020202020204" pitchFamily="34" charset="0"/>
                      </a:rPr>
                      <m:t>=</m:t>
                    </m:r>
                    <m:f>
                      <m:fPr>
                        <m:ctrlPr>
                          <a:rPr lang="en-US" sz="4800" i="1">
                            <a:effectLst/>
                            <a:latin typeface="Cambria Math" panose="02040503050406030204" pitchFamily="18" charset="0"/>
                            <a:ea typeface="Calibri" panose="020F0502020204030204" pitchFamily="34" charset="0"/>
                            <a:cs typeface="Arial" panose="020B0604020202020204" pitchFamily="34" charset="0"/>
                          </a:rPr>
                        </m:ctrlPr>
                      </m:fPr>
                      <m:num>
                        <m:r>
                          <a:rPr lang="en-US" sz="4800" i="1">
                            <a:effectLst/>
                            <a:latin typeface="Cambria Math" panose="02040503050406030204" pitchFamily="18" charset="0"/>
                            <a:ea typeface="Calibri" panose="020F0502020204030204" pitchFamily="34" charset="0"/>
                            <a:cs typeface="Arial" panose="020B0604020202020204" pitchFamily="34" charset="0"/>
                          </a:rPr>
                          <m:t>𝑐</m:t>
                        </m:r>
                      </m:num>
                      <m:den>
                        <m:r>
                          <a:rPr lang="en-US" sz="4800" i="1">
                            <a:effectLst/>
                            <a:latin typeface="Cambria Math" panose="02040503050406030204" pitchFamily="18" charset="0"/>
                            <a:ea typeface="Calibri" panose="020F0502020204030204" pitchFamily="34" charset="0"/>
                            <a:cs typeface="Arial" panose="020B0604020202020204" pitchFamily="34" charset="0"/>
                          </a:rPr>
                          <m:t>𝑑</m:t>
                        </m:r>
                      </m:den>
                    </m:f>
                  </m:oMath>
                </a14:m>
                <a:r>
                  <a:rPr lang="en-US" sz="48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200000"/>
                  </a:lnSpc>
                  <a:spcAft>
                    <a:spcPts val="600"/>
                  </a:spcAft>
                </a:pP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C. </a:t>
                </a:r>
                <a14:m>
                  <m:oMath xmlns:m="http://schemas.openxmlformats.org/officeDocument/2006/math">
                    <m:f>
                      <m:fPr>
                        <m:ctrlPr>
                          <a:rPr lang="en-US" sz="4800" i="1">
                            <a:effectLst/>
                            <a:latin typeface="Cambria Math" panose="02040503050406030204" pitchFamily="18" charset="0"/>
                            <a:ea typeface="Calibri" panose="020F0502020204030204" pitchFamily="34" charset="0"/>
                            <a:cs typeface="Arial" panose="020B0604020202020204" pitchFamily="34" charset="0"/>
                          </a:rPr>
                        </m:ctrlPr>
                      </m:fPr>
                      <m:num>
                        <m:r>
                          <a:rPr lang="en-US" sz="4800" i="1">
                            <a:effectLst/>
                            <a:latin typeface="Cambria Math" panose="02040503050406030204" pitchFamily="18" charset="0"/>
                            <a:ea typeface="Calibri" panose="020F0502020204030204" pitchFamily="34" charset="0"/>
                            <a:cs typeface="Arial" panose="020B0604020202020204" pitchFamily="34" charset="0"/>
                          </a:rPr>
                          <m:t>𝑎</m:t>
                        </m:r>
                      </m:num>
                      <m:den>
                        <m:r>
                          <a:rPr lang="en-US" sz="4800" i="1">
                            <a:effectLst/>
                            <a:latin typeface="Cambria Math" panose="02040503050406030204" pitchFamily="18" charset="0"/>
                            <a:ea typeface="Calibri" panose="020F0502020204030204" pitchFamily="34" charset="0"/>
                            <a:cs typeface="Arial" panose="020B0604020202020204" pitchFamily="34" charset="0"/>
                          </a:rPr>
                          <m:t>𝑏</m:t>
                        </m:r>
                      </m:den>
                    </m:f>
                    <m:r>
                      <a:rPr lang="en-US" sz="4800" i="1">
                        <a:effectLst/>
                        <a:latin typeface="Cambria Math" panose="02040503050406030204" pitchFamily="18" charset="0"/>
                        <a:ea typeface="Calibri" panose="020F0502020204030204" pitchFamily="34" charset="0"/>
                        <a:cs typeface="Arial" panose="020B0604020202020204" pitchFamily="34" charset="0"/>
                      </a:rPr>
                      <m:t>=</m:t>
                    </m:r>
                    <m:f>
                      <m:fPr>
                        <m:ctrlPr>
                          <a:rPr lang="en-US" sz="4800" i="1">
                            <a:effectLst/>
                            <a:latin typeface="Cambria Math" panose="02040503050406030204" pitchFamily="18" charset="0"/>
                            <a:ea typeface="Calibri" panose="020F0502020204030204" pitchFamily="34" charset="0"/>
                            <a:cs typeface="Arial" panose="020B0604020202020204" pitchFamily="34" charset="0"/>
                          </a:rPr>
                        </m:ctrlPr>
                      </m:fPr>
                      <m:num>
                        <m:r>
                          <a:rPr lang="en-US" sz="4800" i="1">
                            <a:effectLst/>
                            <a:latin typeface="Cambria Math" panose="02040503050406030204" pitchFamily="18" charset="0"/>
                            <a:ea typeface="Calibri" panose="020F0502020204030204" pitchFamily="34" charset="0"/>
                            <a:cs typeface="Arial" panose="020B0604020202020204" pitchFamily="34" charset="0"/>
                          </a:rPr>
                          <m:t>𝑑</m:t>
                        </m:r>
                      </m:num>
                      <m:den>
                        <m:r>
                          <a:rPr lang="en-US" sz="4800" i="1">
                            <a:effectLst/>
                            <a:latin typeface="Cambria Math" panose="02040503050406030204" pitchFamily="18" charset="0"/>
                            <a:ea typeface="Calibri" panose="020F0502020204030204" pitchFamily="34" charset="0"/>
                            <a:cs typeface="Arial" panose="020B0604020202020204" pitchFamily="34" charset="0"/>
                          </a:rPr>
                          <m:t>𝑐</m:t>
                        </m:r>
                      </m:den>
                    </m:f>
                  </m:oMath>
                </a14:m>
                <a:r>
                  <a:rPr lang="en-US" sz="4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a:effectLst/>
                    <a:latin typeface="Times New Roman" panose="02020603050405020304" pitchFamily="18" charset="0"/>
                    <a:ea typeface="Calibri" panose="020F0502020204030204" pitchFamily="34" charset="0"/>
                    <a:cs typeface="Times New Roman" panose="02020603050405020304" pitchFamily="18" charset="0"/>
                  </a:rPr>
                  <a:t>D</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en-US" sz="4800" i="1">
                            <a:effectLst/>
                            <a:latin typeface="Cambria Math" panose="02040503050406030204" pitchFamily="18" charset="0"/>
                            <a:ea typeface="Calibri" panose="020F0502020204030204" pitchFamily="34" charset="0"/>
                            <a:cs typeface="Arial" panose="020B0604020202020204" pitchFamily="34" charset="0"/>
                          </a:rPr>
                        </m:ctrlPr>
                      </m:fPr>
                      <m:num>
                        <m:r>
                          <a:rPr lang="en-US" sz="4800" i="1">
                            <a:effectLst/>
                            <a:latin typeface="Cambria Math" panose="02040503050406030204" pitchFamily="18" charset="0"/>
                            <a:ea typeface="Calibri" panose="020F0502020204030204" pitchFamily="34" charset="0"/>
                            <a:cs typeface="Arial" panose="020B0604020202020204" pitchFamily="34" charset="0"/>
                          </a:rPr>
                          <m:t>𝑑</m:t>
                        </m:r>
                      </m:num>
                      <m:den>
                        <m:r>
                          <a:rPr lang="en-US" sz="4800" i="1">
                            <a:effectLst/>
                            <a:latin typeface="Cambria Math" panose="02040503050406030204" pitchFamily="18" charset="0"/>
                            <a:ea typeface="Calibri" panose="020F0502020204030204" pitchFamily="34" charset="0"/>
                            <a:cs typeface="Arial" panose="020B0604020202020204" pitchFamily="34" charset="0"/>
                          </a:rPr>
                          <m:t>𝑐</m:t>
                        </m:r>
                      </m:den>
                    </m:f>
                    <m:r>
                      <a:rPr lang="en-US" sz="4800" i="1">
                        <a:effectLst/>
                        <a:latin typeface="Cambria Math" panose="02040503050406030204" pitchFamily="18" charset="0"/>
                        <a:ea typeface="Calibri" panose="020F0502020204030204" pitchFamily="34" charset="0"/>
                        <a:cs typeface="Arial" panose="020B0604020202020204" pitchFamily="34" charset="0"/>
                      </a:rPr>
                      <m:t>=</m:t>
                    </m:r>
                    <m:f>
                      <m:fPr>
                        <m:ctrlPr>
                          <a:rPr lang="en-US" sz="4800" i="1">
                            <a:effectLst/>
                            <a:latin typeface="Cambria Math" panose="02040503050406030204" pitchFamily="18" charset="0"/>
                            <a:ea typeface="Calibri" panose="020F0502020204030204" pitchFamily="34" charset="0"/>
                            <a:cs typeface="Arial" panose="020B0604020202020204" pitchFamily="34" charset="0"/>
                          </a:rPr>
                        </m:ctrlPr>
                      </m:fPr>
                      <m:num>
                        <m:r>
                          <a:rPr lang="en-US" sz="4800" i="1">
                            <a:effectLst/>
                            <a:latin typeface="Cambria Math" panose="02040503050406030204" pitchFamily="18" charset="0"/>
                            <a:ea typeface="Calibri" panose="020F0502020204030204" pitchFamily="34" charset="0"/>
                            <a:cs typeface="Arial" panose="020B0604020202020204" pitchFamily="34" charset="0"/>
                          </a:rPr>
                          <m:t>𝑏</m:t>
                        </m:r>
                      </m:num>
                      <m:den>
                        <m:r>
                          <a:rPr lang="en-US" sz="4800" i="1">
                            <a:effectLst/>
                            <a:latin typeface="Cambria Math" panose="02040503050406030204" pitchFamily="18" charset="0"/>
                            <a:ea typeface="Calibri" panose="020F0502020204030204" pitchFamily="34" charset="0"/>
                            <a:cs typeface="Arial" panose="020B0604020202020204" pitchFamily="34" charset="0"/>
                          </a:rPr>
                          <m:t>𝑎</m:t>
                        </m:r>
                      </m:den>
                    </m:f>
                  </m:oMath>
                </a14:m>
                <a:endParaRPr lang="en-US" sz="48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5047530" y="3397149"/>
                <a:ext cx="8697598" cy="4424545"/>
              </a:xfrm>
              <a:prstGeom prst="rect">
                <a:avLst/>
              </a:prstGeom>
              <a:blipFill rotWithShape="0">
                <a:blip r:embed="rId9"/>
                <a:stretch>
                  <a:fillRect l="-3153"/>
                </a:stretch>
              </a:blipFill>
            </p:spPr>
            <p:txBody>
              <a:bodyPr/>
              <a:lstStyle/>
              <a:p>
                <a:r>
                  <a:rPr lang="en-US">
                    <a:noFill/>
                  </a:rPr>
                  <a:t> </a:t>
                </a:r>
              </a:p>
            </p:txBody>
          </p:sp>
        </mc:Fallback>
      </mc:AlternateContent>
    </p:spTree>
    <p:extLst>
      <p:ext uri="{BB962C8B-B14F-4D97-AF65-F5344CB8AC3E}">
        <p14:creationId xmlns:p14="http://schemas.microsoft.com/office/powerpoint/2010/main" val="2717246257"/>
      </p:ext>
    </p:extLst>
  </p:cSld>
  <p:clrMapOvr>
    <a:masterClrMapping/>
  </p:clrMapOvr>
  <mc:AlternateContent xmlns:mc="http://schemas.openxmlformats.org/markup-compatibility/2006" xmlns:p14="http://schemas.microsoft.com/office/powerpoint/2010/main">
    <mc:Choice Requires="p14">
      <p:transition spd="med" p14:dur="700" advClick="0">
        <p:push dir="u"/>
        <p:sndAc>
          <p:stSnd>
            <p:snd r:embed="rId2" name="chimes.wav"/>
          </p:stSnd>
        </p:sndAc>
      </p:transition>
    </mc:Choice>
    <mc:Fallback xmlns="">
      <p:transition spd="med" advClick="0">
        <p:push dir="u"/>
        <p:sndAc>
          <p:stSnd>
            <p:snd r:embed="rId1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112"/>
                                        </p:tgtEl>
                                        <p:attrNameLst>
                                          <p:attrName>style.visibility</p:attrName>
                                        </p:attrNameLst>
                                      </p:cBhvr>
                                      <p:to>
                                        <p:strVal val="visible"/>
                                      </p:to>
                                    </p:set>
                                    <p:animEffect transition="in" filter="randombar(horizontal)">
                                      <p:cBhvr>
                                        <p:cTn id="7" dur="500"/>
                                        <p:tgtEl>
                                          <p:spTgt spid="4112"/>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145"/>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1" presetClass="entr" presetSubtype="0" fill="hold" nodeType="clickEffect">
                                  <p:stCondLst>
                                    <p:cond delay="1000"/>
                                  </p:stCondLst>
                                  <p:childTnLst>
                                    <p:set>
                                      <p:cBhvr>
                                        <p:cTn id="15" dur="1" fill="hold">
                                          <p:stCondLst>
                                            <p:cond delay="499"/>
                                          </p:stCondLst>
                                        </p:cTn>
                                        <p:tgtEl>
                                          <p:spTgt spid="4115"/>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beep.wav"/>
                                        </p:tgtEl>
                                      </p:cMediaNode>
                                    </p:audio>
                                  </p:subTnLst>
                                </p:cTn>
                              </p:par>
                            </p:childTnLst>
                          </p:cTn>
                        </p:par>
                        <p:par>
                          <p:cTn id="16" fill="hold" nodeType="afterGroup">
                            <p:stCondLst>
                              <p:cond delay="1500"/>
                            </p:stCondLst>
                            <p:childTnLst>
                              <p:par>
                                <p:cTn id="17" presetID="1" presetClass="entr" presetSubtype="0" fill="hold" nodeType="afterEffect">
                                  <p:stCondLst>
                                    <p:cond delay="1000"/>
                                  </p:stCondLst>
                                  <p:childTnLst>
                                    <p:set>
                                      <p:cBhvr>
                                        <p:cTn id="18" dur="1" fill="hold">
                                          <p:stCondLst>
                                            <p:cond delay="499"/>
                                          </p:stCondLst>
                                        </p:cTn>
                                        <p:tgtEl>
                                          <p:spTgt spid="411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beep.wav"/>
                                        </p:tgtEl>
                                      </p:cMediaNode>
                                    </p:audio>
                                  </p:subTnLst>
                                </p:cTn>
                              </p:par>
                            </p:childTnLst>
                          </p:cTn>
                        </p:par>
                        <p:par>
                          <p:cTn id="19" fill="hold" nodeType="afterGroup">
                            <p:stCondLst>
                              <p:cond delay="3000"/>
                            </p:stCondLst>
                            <p:childTnLst>
                              <p:par>
                                <p:cTn id="20" presetID="1" presetClass="entr" presetSubtype="0" fill="hold" nodeType="afterEffect">
                                  <p:stCondLst>
                                    <p:cond delay="1000"/>
                                  </p:stCondLst>
                                  <p:childTnLst>
                                    <p:set>
                                      <p:cBhvr>
                                        <p:cTn id="21" dur="1" fill="hold">
                                          <p:stCondLst>
                                            <p:cond delay="499"/>
                                          </p:stCondLst>
                                        </p:cTn>
                                        <p:tgtEl>
                                          <p:spTgt spid="4121"/>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beep.wav"/>
                                        </p:tgtEl>
                                      </p:cMediaNode>
                                    </p:audio>
                                  </p:subTnLst>
                                </p:cTn>
                              </p:par>
                            </p:childTnLst>
                          </p:cTn>
                        </p:par>
                        <p:par>
                          <p:cTn id="22" fill="hold" nodeType="afterGroup">
                            <p:stCondLst>
                              <p:cond delay="4500"/>
                            </p:stCondLst>
                            <p:childTnLst>
                              <p:par>
                                <p:cTn id="23" presetID="1" presetClass="entr" presetSubtype="0" fill="hold" nodeType="afterEffect">
                                  <p:stCondLst>
                                    <p:cond delay="1000"/>
                                  </p:stCondLst>
                                  <p:childTnLst>
                                    <p:set>
                                      <p:cBhvr>
                                        <p:cTn id="24" dur="1" fill="hold">
                                          <p:stCondLst>
                                            <p:cond delay="499"/>
                                          </p:stCondLst>
                                        </p:cTn>
                                        <p:tgtEl>
                                          <p:spTgt spid="4124"/>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beep.wav"/>
                                        </p:tgtEl>
                                      </p:cMediaNode>
                                    </p:audio>
                                  </p:subTnLst>
                                </p:cTn>
                              </p:par>
                            </p:childTnLst>
                          </p:cTn>
                        </p:par>
                        <p:par>
                          <p:cTn id="25" fill="hold" nodeType="afterGroup">
                            <p:stCondLst>
                              <p:cond delay="6000"/>
                            </p:stCondLst>
                            <p:childTnLst>
                              <p:par>
                                <p:cTn id="26" presetID="1" presetClass="entr" presetSubtype="0" fill="hold" nodeType="afterEffect">
                                  <p:stCondLst>
                                    <p:cond delay="1000"/>
                                  </p:stCondLst>
                                  <p:childTnLst>
                                    <p:set>
                                      <p:cBhvr>
                                        <p:cTn id="27" dur="1" fill="hold">
                                          <p:stCondLst>
                                            <p:cond delay="499"/>
                                          </p:stCondLst>
                                        </p:cTn>
                                        <p:tgtEl>
                                          <p:spTgt spid="4127"/>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beep.wav"/>
                                        </p:tgtEl>
                                      </p:cMediaNode>
                                    </p:audio>
                                  </p:subTnLst>
                                </p:cTn>
                              </p:par>
                            </p:childTnLst>
                          </p:cTn>
                        </p:par>
                        <p:par>
                          <p:cTn id="28" fill="hold" nodeType="afterGroup">
                            <p:stCondLst>
                              <p:cond delay="7500"/>
                            </p:stCondLst>
                            <p:childTnLst>
                              <p:par>
                                <p:cTn id="29" presetID="1" presetClass="entr" presetSubtype="0" fill="hold" nodeType="afterEffect">
                                  <p:stCondLst>
                                    <p:cond delay="1000"/>
                                  </p:stCondLst>
                                  <p:childTnLst>
                                    <p:set>
                                      <p:cBhvr>
                                        <p:cTn id="30" dur="1" fill="hold">
                                          <p:stCondLst>
                                            <p:cond delay="499"/>
                                          </p:stCondLst>
                                        </p:cTn>
                                        <p:tgtEl>
                                          <p:spTgt spid="414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4145"/>
                  </p:tgtEl>
                </p:cond>
              </p:nextCondLst>
            </p:seq>
            <p:seq concurrent="1" nextAc="seek">
              <p:cTn id="31" restart="whenNotActive" fill="hold" evtFilter="cancelBubble" nodeType="interactiveSeq">
                <p:stCondLst>
                  <p:cond evt="onClick" delay="0">
                    <p:tgtEl>
                      <p:spTgt spid="4114"/>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5" name="FELIZ2.WAV"/>
                                        </p:tgtEl>
                                      </p:cMediaNode>
                                    </p:audio>
                                  </p:subTnLst>
                                </p:cTn>
                              </p:par>
                              <p:par>
                                <p:cTn id="36" presetID="3" presetClass="entr" presetSubtype="10" fill="hold" grpId="0" nodeType="withEffect">
                                  <p:stCondLst>
                                    <p:cond delay="0"/>
                                  </p:stCondLst>
                                  <p:childTnLst>
                                    <p:set>
                                      <p:cBhvr>
                                        <p:cTn id="37" dur="1" fill="hold">
                                          <p:stCondLst>
                                            <p:cond delay="0"/>
                                          </p:stCondLst>
                                        </p:cTn>
                                        <p:tgtEl>
                                          <p:spTgt spid="4148"/>
                                        </p:tgtEl>
                                        <p:attrNameLst>
                                          <p:attrName>style.visibility</p:attrName>
                                        </p:attrNameLst>
                                      </p:cBhvr>
                                      <p:to>
                                        <p:strVal val="visible"/>
                                      </p:to>
                                    </p:set>
                                    <p:animEffect transition="in" filter="blinds(horizontal)">
                                      <p:cBhvr>
                                        <p:cTn id="38" dur="500"/>
                                        <p:tgtEl>
                                          <p:spTgt spid="4148"/>
                                        </p:tgtEl>
                                      </p:cBhvr>
                                    </p:animEffect>
                                  </p:childTnLst>
                                </p:cTn>
                              </p:par>
                              <p:par>
                                <p:cTn id="39" presetID="22" presetClass="emph" presetSubtype="0" repeatCount="10000" fill="remove" grpId="1" nodeType="withEffect">
                                  <p:stCondLst>
                                    <p:cond delay="0"/>
                                  </p:stCondLst>
                                  <p:childTnLst>
                                    <p:animClr clrSpc="hsl" dir="cw">
                                      <p:cBhvr override="childStyle">
                                        <p:cTn id="40" dur="500" fill="hold"/>
                                        <p:tgtEl>
                                          <p:spTgt spid="4148"/>
                                        </p:tgtEl>
                                        <p:attrNameLst>
                                          <p:attrName>style.color</p:attrName>
                                        </p:attrNameLst>
                                      </p:cBhvr>
                                      <p:by>
                                        <p:hsl h="-7200000" s="0" l="0"/>
                                      </p:by>
                                    </p:animClr>
                                    <p:animClr clrSpc="hsl" dir="cw">
                                      <p:cBhvr>
                                        <p:cTn id="41" dur="500" fill="hold"/>
                                        <p:tgtEl>
                                          <p:spTgt spid="4148"/>
                                        </p:tgtEl>
                                        <p:attrNameLst>
                                          <p:attrName>fillcolor</p:attrName>
                                        </p:attrNameLst>
                                      </p:cBhvr>
                                      <p:by>
                                        <p:hsl h="-7200000" s="0" l="0"/>
                                      </p:by>
                                    </p:animClr>
                                    <p:animClr clrSpc="hsl" dir="cw">
                                      <p:cBhvr>
                                        <p:cTn id="42" dur="500" fill="hold"/>
                                        <p:tgtEl>
                                          <p:spTgt spid="4148"/>
                                        </p:tgtEl>
                                        <p:attrNameLst>
                                          <p:attrName>stroke.color</p:attrName>
                                        </p:attrNameLst>
                                      </p:cBhvr>
                                      <p:by>
                                        <p:hsl h="-7200000" s="0" l="0"/>
                                      </p:by>
                                    </p:animClr>
                                    <p:set>
                                      <p:cBhvr>
                                        <p:cTn id="43" dur="500" fill="hold"/>
                                        <p:tgtEl>
                                          <p:spTgt spid="4148"/>
                                        </p:tgtEl>
                                        <p:attrNameLst>
                                          <p:attrName>fill.type</p:attrName>
                                        </p:attrNameLst>
                                      </p:cBhvr>
                                      <p:to>
                                        <p:strVal val="solid"/>
                                      </p:to>
                                    </p:set>
                                  </p:childTnLst>
                                </p:cTn>
                              </p:par>
                              <p:par>
                                <p:cTn id="44" presetID="22" presetClass="emph" presetSubtype="0" repeatCount="10000" fill="remove" grpId="1" nodeType="withEffect">
                                  <p:stCondLst>
                                    <p:cond delay="0"/>
                                  </p:stCondLst>
                                  <p:childTnLst>
                                    <p:animClr clrSpc="hsl" dir="cw">
                                      <p:cBhvr override="childStyle">
                                        <p:cTn id="45" dur="500" fill="hold"/>
                                        <p:tgtEl>
                                          <p:spTgt spid="4147"/>
                                        </p:tgtEl>
                                        <p:attrNameLst>
                                          <p:attrName>style.color</p:attrName>
                                        </p:attrNameLst>
                                      </p:cBhvr>
                                      <p:by>
                                        <p:hsl h="-7200000" s="0" l="0"/>
                                      </p:by>
                                    </p:animClr>
                                    <p:animClr clrSpc="hsl" dir="cw">
                                      <p:cBhvr>
                                        <p:cTn id="46" dur="500" fill="hold"/>
                                        <p:tgtEl>
                                          <p:spTgt spid="4147"/>
                                        </p:tgtEl>
                                        <p:attrNameLst>
                                          <p:attrName>fillcolor</p:attrName>
                                        </p:attrNameLst>
                                      </p:cBhvr>
                                      <p:by>
                                        <p:hsl h="-7200000" s="0" l="0"/>
                                      </p:by>
                                    </p:animClr>
                                    <p:animClr clrSpc="hsl" dir="cw">
                                      <p:cBhvr>
                                        <p:cTn id="47" dur="500" fill="hold"/>
                                        <p:tgtEl>
                                          <p:spTgt spid="4147"/>
                                        </p:tgtEl>
                                        <p:attrNameLst>
                                          <p:attrName>stroke.color</p:attrName>
                                        </p:attrNameLst>
                                      </p:cBhvr>
                                      <p:by>
                                        <p:hsl h="-7200000" s="0" l="0"/>
                                      </p:by>
                                    </p:animClr>
                                    <p:set>
                                      <p:cBhvr>
                                        <p:cTn id="48"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bldLst>
      <p:bldP spid="4147" grpId="0" animBg="1"/>
      <p:bldP spid="4147" grpId="1" animBg="1"/>
      <p:bldP spid="4112" grpId="0"/>
      <p:bldP spid="4148" grpId="0" animBg="1"/>
      <p:bldP spid="414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p:cNvSpPr>
            <a:spLocks noChangeArrowheads="1"/>
          </p:cNvSpPr>
          <p:nvPr/>
        </p:nvSpPr>
        <p:spPr bwMode="auto">
          <a:xfrm>
            <a:off x="6515100" y="5943601"/>
            <a:ext cx="2971800" cy="781050"/>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eaLnBrk="1" fontAlgn="base" hangingPunct="1">
              <a:spcBef>
                <a:spcPct val="0"/>
              </a:spcBef>
              <a:spcAft>
                <a:spcPct val="0"/>
              </a:spcAft>
              <a:defRPr/>
            </a:pPr>
            <a:endParaRPr lang="en-US" altLang="en-US" sz="3200">
              <a:solidFill>
                <a:srgbClr val="000000"/>
              </a:solidFill>
              <a:latin typeface="Times New Roman" panose="02020603050405020304" pitchFamily="18" charset="0"/>
              <a:cs typeface="Times New Roman" panose="02020603050405020304" pitchFamily="18" charset="0"/>
              <a:sym typeface="Arial"/>
            </a:endParaRPr>
          </a:p>
        </p:txBody>
      </p:sp>
      <p:sp>
        <p:nvSpPr>
          <p:cNvPr id="4099" name="AutoShape 2"/>
          <p:cNvSpPr>
            <a:spLocks noChangeArrowheads="1"/>
          </p:cNvSpPr>
          <p:nvPr/>
        </p:nvSpPr>
        <p:spPr bwMode="auto">
          <a:xfrm>
            <a:off x="1876511" y="266700"/>
            <a:ext cx="15186990" cy="9582150"/>
          </a:xfrm>
          <a:prstGeom prst="roundRect">
            <a:avLst>
              <a:gd name="adj" fmla="val 16667"/>
            </a:avLst>
          </a:prstGeom>
          <a:solidFill>
            <a:schemeClr val="bg1"/>
          </a:solidFill>
          <a:ln w="76200" cmpd="tri">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eaLnBrk="1" fontAlgn="base" hangingPunct="1">
              <a:spcBef>
                <a:spcPct val="0"/>
              </a:spcBef>
              <a:spcAft>
                <a:spcPct val="0"/>
              </a:spcAft>
              <a:defRPr/>
            </a:pPr>
            <a:endParaRPr lang="vi-VN" altLang="en-US" sz="3200" b="0">
              <a:solidFill>
                <a:srgbClr val="000000"/>
              </a:solidFill>
              <a:latin typeface="Times New Roman" panose="02020603050405020304" pitchFamily="18" charset="0"/>
              <a:cs typeface="Times New Roman" panose="02020603050405020304" pitchFamily="18" charset="0"/>
              <a:sym typeface="Arial"/>
            </a:endParaRPr>
          </a:p>
        </p:txBody>
      </p:sp>
      <p:grpSp>
        <p:nvGrpSpPr>
          <p:cNvPr id="14" name="Group 13"/>
          <p:cNvGrpSpPr/>
          <p:nvPr/>
        </p:nvGrpSpPr>
        <p:grpSpPr>
          <a:xfrm>
            <a:off x="2365978" y="1237424"/>
            <a:ext cx="1975982" cy="966456"/>
            <a:chOff x="3828969" y="1273590"/>
            <a:chExt cx="1257381" cy="507145"/>
          </a:xfrm>
        </p:grpSpPr>
        <p:sp>
          <p:nvSpPr>
            <p:cNvPr id="4103" name="AutoShape 6"/>
            <p:cNvSpPr>
              <a:spLocks noChangeArrowheads="1"/>
            </p:cNvSpPr>
            <p:nvPr/>
          </p:nvSpPr>
          <p:spPr bwMode="auto">
            <a:xfrm>
              <a:off x="3829050" y="1273590"/>
              <a:ext cx="1257300" cy="507145"/>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eaLnBrk="1" fontAlgn="base" hangingPunct="1">
                <a:spcBef>
                  <a:spcPct val="0"/>
                </a:spcBef>
                <a:spcAft>
                  <a:spcPct val="0"/>
                </a:spcAft>
                <a:defRPr/>
              </a:pPr>
              <a:endParaRPr lang="en-US" altLang="en-US" sz="3200">
                <a:solidFill>
                  <a:srgbClr val="000000"/>
                </a:solidFill>
                <a:latin typeface="Times New Roman" panose="02020603050405020304" pitchFamily="18" charset="0"/>
                <a:cs typeface="Times New Roman" panose="02020603050405020304" pitchFamily="18" charset="0"/>
                <a:sym typeface="Arial"/>
              </a:endParaRPr>
            </a:p>
          </p:txBody>
        </p:sp>
        <p:sp>
          <p:nvSpPr>
            <p:cNvPr id="4104" name="AutoShape 7"/>
            <p:cNvSpPr>
              <a:spLocks noChangeArrowheads="1"/>
            </p:cNvSpPr>
            <p:nvPr/>
          </p:nvSpPr>
          <p:spPr bwMode="auto">
            <a:xfrm>
              <a:off x="3880247" y="1322123"/>
              <a:ext cx="1152525" cy="409605"/>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eaLnBrk="1" fontAlgn="base" hangingPunct="1">
                <a:spcBef>
                  <a:spcPct val="0"/>
                </a:spcBef>
                <a:spcAft>
                  <a:spcPct val="0"/>
                </a:spcAft>
                <a:defRPr/>
              </a:pPr>
              <a:endParaRPr lang="en-US" altLang="en-US" sz="3200">
                <a:solidFill>
                  <a:srgbClr val="000000"/>
                </a:solidFill>
                <a:latin typeface="Times New Roman" panose="02020603050405020304" pitchFamily="18" charset="0"/>
                <a:cs typeface="Times New Roman" panose="02020603050405020304" pitchFamily="18" charset="0"/>
                <a:sym typeface="Arial"/>
              </a:endParaRPr>
            </a:p>
          </p:txBody>
        </p:sp>
        <p:sp>
          <p:nvSpPr>
            <p:cNvPr id="4105" name="Text Box 8"/>
            <p:cNvSpPr txBox="1">
              <a:spLocks noChangeArrowheads="1"/>
            </p:cNvSpPr>
            <p:nvPr/>
          </p:nvSpPr>
          <p:spPr bwMode="auto">
            <a:xfrm>
              <a:off x="3828969" y="1302141"/>
              <a:ext cx="1209675" cy="43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eaLnBrk="1" fontAlgn="base" hangingPunct="1">
                <a:spcBef>
                  <a:spcPct val="50000"/>
                </a:spcBef>
                <a:spcAft>
                  <a:spcPct val="0"/>
                </a:spcAft>
                <a:defRPr/>
              </a:pPr>
              <a:r>
                <a:rPr lang="en-US" altLang="en-US" sz="4800" dirty="0" err="1">
                  <a:solidFill>
                    <a:srgbClr val="000000"/>
                  </a:solidFill>
                  <a:latin typeface="Times New Roman" panose="02020603050405020304" pitchFamily="18" charset="0"/>
                  <a:cs typeface="Times New Roman" panose="02020603050405020304" pitchFamily="18" charset="0"/>
                  <a:sym typeface="Arial"/>
                </a:rPr>
                <a:t>Câu</a:t>
              </a:r>
              <a:r>
                <a:rPr lang="en-US" altLang="en-US" sz="4800" dirty="0">
                  <a:solidFill>
                    <a:srgbClr val="000000"/>
                  </a:solidFill>
                  <a:latin typeface="Times New Roman" panose="02020603050405020304" pitchFamily="18" charset="0"/>
                  <a:cs typeface="Times New Roman" panose="02020603050405020304" pitchFamily="18" charset="0"/>
                  <a:sym typeface="Arial"/>
                </a:rPr>
                <a:t> 3</a:t>
              </a:r>
            </a:p>
          </p:txBody>
        </p:sp>
      </p:grpSp>
      <p:pic>
        <p:nvPicPr>
          <p:cNvPr id="4" name="Picture 14" descr="star_tip_md_wht">
            <a:hlinkClick r:id="rId6" action="ppaction://hlinksldjump"/>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6246280" y="1526017"/>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15" descr="people008"/>
          <p:cNvPicPr>
            <a:picLocks noChangeAspect="1" noChangeArrowheads="1" noCrop="1"/>
          </p:cNvPicPr>
          <p:nvPr/>
        </p:nvPicPr>
        <p:blipFill>
          <a:blip r:embed="rId8">
            <a:lum contrast="12000"/>
            <a:extLst>
              <a:ext uri="{28A0092B-C50C-407E-A947-70E740481C1C}">
                <a14:useLocalDpi xmlns:a14="http://schemas.microsoft.com/office/drawing/2010/main" val="0"/>
              </a:ext>
            </a:extLst>
          </a:blip>
          <a:srcRect/>
          <a:stretch>
            <a:fillRect/>
          </a:stretch>
        </p:blipFill>
        <p:spPr bwMode="auto">
          <a:xfrm>
            <a:off x="3353969" y="7624482"/>
            <a:ext cx="1457326"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2" name="Text Box 16"/>
          <p:cNvSpPr txBox="1">
            <a:spLocks noChangeArrowheads="1"/>
          </p:cNvSpPr>
          <p:nvPr/>
        </p:nvSpPr>
        <p:spPr bwMode="auto">
          <a:xfrm>
            <a:off x="4662320" y="675425"/>
            <a:ext cx="10753901" cy="475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just">
              <a:lnSpc>
                <a:spcPct val="150000"/>
              </a:lnSpc>
              <a:spcAft>
                <a:spcPts val="600"/>
              </a:spcAft>
            </a:pPr>
            <a:r>
              <a:rPr lang="en-US" sz="4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Chọn đáp án đúng trong các đáp án sau:</a:t>
            </a:r>
          </a:p>
          <a:p>
            <a:pPr algn="just">
              <a:lnSpc>
                <a:spcPct val="150000"/>
              </a:lnSpc>
              <a:spcAft>
                <a:spcPts val="600"/>
              </a:spcAft>
            </a:pPr>
            <a:r>
              <a:rPr lang="vi-VN" altLang="en-US" sz="4800">
                <a:solidFill>
                  <a:srgbClr val="FF0000"/>
                </a:solidFill>
                <a:latin typeface="Times New Roman" panose="02020603050405020304" pitchFamily="18" charset="0"/>
                <a:cs typeface="Times New Roman" panose="02020603050405020304" pitchFamily="18" charset="0"/>
                <a:sym typeface="Arial"/>
              </a:rPr>
              <a:t>Nếu a.d = b.c và a, b, c, d ≠ 0 thì:</a:t>
            </a:r>
            <a:endParaRPr lang="en-US" altLang="en-US" sz="4800">
              <a:solidFill>
                <a:srgbClr val="FF0000"/>
              </a:solidFill>
              <a:latin typeface="Times New Roman" panose="02020603050405020304" pitchFamily="18" charset="0"/>
              <a:cs typeface="Times New Roman" panose="02020603050405020304" pitchFamily="18" charset="0"/>
              <a:sym typeface="Arial"/>
            </a:endParaRPr>
          </a:p>
          <a:p>
            <a:pPr algn="just">
              <a:lnSpc>
                <a:spcPct val="150000"/>
              </a:lnSpc>
              <a:spcAft>
                <a:spcPts val="600"/>
              </a:spcAft>
            </a:pPr>
            <a:endParaRPr lang="en-US" sz="4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600"/>
              </a:spcAft>
            </a:pPr>
            <a:endPar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14" name="Text Box 18"/>
          <p:cNvSpPr txBox="1">
            <a:spLocks noChangeArrowheads="1"/>
          </p:cNvSpPr>
          <p:nvPr/>
        </p:nvSpPr>
        <p:spPr bwMode="auto">
          <a:xfrm>
            <a:off x="4806325" y="8757571"/>
            <a:ext cx="1925527" cy="769441"/>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a:spAutoFit/>
            <a:flatTx/>
          </a:bodyPr>
          <a:lstStyle/>
          <a:p>
            <a:pPr defTabSz="1371600" fontAlgn="base">
              <a:spcBef>
                <a:spcPct val="0"/>
              </a:spcBef>
              <a:spcAft>
                <a:spcPct val="0"/>
              </a:spcAft>
              <a:defRPr/>
            </a:pPr>
            <a:r>
              <a:rPr lang="en-US" sz="4400" b="1" dirty="0" err="1">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sym typeface="Arial"/>
              </a:rPr>
              <a:t>Đáp</a:t>
            </a:r>
            <a:r>
              <a:rPr lang="en-US" sz="4400" b="1"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sym typeface="Arial"/>
              </a:rPr>
              <a:t> </a:t>
            </a:r>
            <a:r>
              <a:rPr lang="en-US" sz="4400" b="1" dirty="0" err="1">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sym typeface="Arial"/>
              </a:rPr>
              <a:t>án</a:t>
            </a:r>
            <a:endParaRPr lang="en-US" sz="4400" b="1"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sym typeface="Arial"/>
            </a:endParaRPr>
          </a:p>
        </p:txBody>
      </p:sp>
      <p:grpSp>
        <p:nvGrpSpPr>
          <p:cNvPr id="4115" name="Group 19"/>
          <p:cNvGrpSpPr>
            <a:grpSpLocks/>
          </p:cNvGrpSpPr>
          <p:nvPr/>
        </p:nvGrpSpPr>
        <p:grpSpPr bwMode="auto">
          <a:xfrm>
            <a:off x="14421081" y="7429683"/>
            <a:ext cx="2055018" cy="1943099"/>
            <a:chOff x="4574" y="3342"/>
            <a:chExt cx="960" cy="912"/>
          </a:xfrm>
        </p:grpSpPr>
        <p:sp>
          <p:nvSpPr>
            <p:cNvPr id="4144" name="AutoShape 2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eaLnBrk="1" fontAlgn="base" hangingPunct="1">
                <a:spcBef>
                  <a:spcPct val="0"/>
                </a:spcBef>
                <a:spcAft>
                  <a:spcPct val="0"/>
                </a:spcAft>
                <a:defRPr/>
              </a:pPr>
              <a:endParaRPr lang="en-US" altLang="en-US" sz="3200">
                <a:solidFill>
                  <a:srgbClr val="000000"/>
                </a:solidFill>
                <a:latin typeface="Times New Roman" panose="02020603050405020304" pitchFamily="18" charset="0"/>
                <a:cs typeface="Times New Roman" panose="02020603050405020304" pitchFamily="18" charset="0"/>
                <a:sym typeface="Arial"/>
              </a:endParaRPr>
            </a:p>
          </p:txBody>
        </p:sp>
        <p:sp>
          <p:nvSpPr>
            <p:cNvPr id="5" name="Text Box 21"/>
            <p:cNvSpPr txBox="1">
              <a:spLocks noChangeArrowheads="1"/>
            </p:cNvSpPr>
            <p:nvPr/>
          </p:nvSpPr>
          <p:spPr bwMode="auto">
            <a:xfrm>
              <a:off x="4828" y="3591"/>
              <a:ext cx="479" cy="52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fontAlgn="base">
                <a:spcBef>
                  <a:spcPct val="50000"/>
                </a:spcBef>
                <a:spcAft>
                  <a:spcPct val="0"/>
                </a:spcAft>
                <a:defRPr/>
              </a:pPr>
              <a:r>
                <a:rPr lang="en-US" altLang="en-US" sz="6600">
                  <a:solidFill>
                    <a:srgbClr val="FFFFFF"/>
                  </a:solidFill>
                  <a:latin typeface="Times New Roman" panose="02020603050405020304" pitchFamily="18" charset="0"/>
                  <a:cs typeface="Times New Roman" panose="02020603050405020304" pitchFamily="18" charset="0"/>
                  <a:sym typeface="Arial"/>
                </a:rPr>
                <a:t>1</a:t>
              </a:r>
            </a:p>
          </p:txBody>
        </p:sp>
      </p:grpSp>
      <p:grpSp>
        <p:nvGrpSpPr>
          <p:cNvPr id="4118" name="Group 22"/>
          <p:cNvGrpSpPr>
            <a:grpSpLocks/>
          </p:cNvGrpSpPr>
          <p:nvPr/>
        </p:nvGrpSpPr>
        <p:grpSpPr bwMode="auto">
          <a:xfrm>
            <a:off x="14421081" y="7429683"/>
            <a:ext cx="2055018" cy="1943099"/>
            <a:chOff x="4574" y="3342"/>
            <a:chExt cx="960" cy="912"/>
          </a:xfrm>
        </p:grpSpPr>
        <p:sp>
          <p:nvSpPr>
            <p:cNvPr id="6" name="AutoShape 2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eaLnBrk="1" fontAlgn="base" hangingPunct="1">
                <a:spcBef>
                  <a:spcPct val="0"/>
                </a:spcBef>
                <a:spcAft>
                  <a:spcPct val="0"/>
                </a:spcAft>
                <a:defRPr/>
              </a:pPr>
              <a:endParaRPr lang="en-US" altLang="en-US" sz="3200">
                <a:solidFill>
                  <a:srgbClr val="000000"/>
                </a:solidFill>
                <a:latin typeface="Times New Roman" panose="02020603050405020304" pitchFamily="18" charset="0"/>
                <a:cs typeface="Times New Roman" panose="02020603050405020304" pitchFamily="18" charset="0"/>
                <a:sym typeface="Arial"/>
              </a:endParaRPr>
            </a:p>
          </p:txBody>
        </p:sp>
        <p:sp>
          <p:nvSpPr>
            <p:cNvPr id="4143" name="Text Box 24"/>
            <p:cNvSpPr txBox="1">
              <a:spLocks noChangeArrowheads="1"/>
            </p:cNvSpPr>
            <p:nvPr/>
          </p:nvSpPr>
          <p:spPr bwMode="auto">
            <a:xfrm>
              <a:off x="4828" y="3591"/>
              <a:ext cx="479" cy="52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fontAlgn="base">
                <a:spcBef>
                  <a:spcPct val="50000"/>
                </a:spcBef>
                <a:spcAft>
                  <a:spcPct val="0"/>
                </a:spcAft>
                <a:defRPr/>
              </a:pPr>
              <a:r>
                <a:rPr lang="en-US" altLang="en-US" sz="6600">
                  <a:solidFill>
                    <a:srgbClr val="FFFFFF"/>
                  </a:solidFill>
                  <a:latin typeface="Times New Roman" panose="02020603050405020304" pitchFamily="18" charset="0"/>
                  <a:cs typeface="Times New Roman" panose="02020603050405020304" pitchFamily="18" charset="0"/>
                  <a:sym typeface="Arial"/>
                </a:rPr>
                <a:t>2</a:t>
              </a:r>
            </a:p>
          </p:txBody>
        </p:sp>
      </p:grpSp>
      <p:grpSp>
        <p:nvGrpSpPr>
          <p:cNvPr id="4121" name="Group 25"/>
          <p:cNvGrpSpPr>
            <a:grpSpLocks/>
          </p:cNvGrpSpPr>
          <p:nvPr/>
        </p:nvGrpSpPr>
        <p:grpSpPr bwMode="auto">
          <a:xfrm>
            <a:off x="14421081" y="7429683"/>
            <a:ext cx="2055018" cy="1943099"/>
            <a:chOff x="4574" y="3342"/>
            <a:chExt cx="960" cy="912"/>
          </a:xfrm>
        </p:grpSpPr>
        <p:sp>
          <p:nvSpPr>
            <p:cNvPr id="4140" name="AutoShape 2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eaLnBrk="1" fontAlgn="base" hangingPunct="1">
                <a:spcBef>
                  <a:spcPct val="0"/>
                </a:spcBef>
                <a:spcAft>
                  <a:spcPct val="0"/>
                </a:spcAft>
                <a:defRPr/>
              </a:pPr>
              <a:endParaRPr lang="en-US" altLang="en-US" sz="3200">
                <a:solidFill>
                  <a:srgbClr val="000000"/>
                </a:solidFill>
                <a:latin typeface="Times New Roman" panose="02020603050405020304" pitchFamily="18" charset="0"/>
                <a:cs typeface="Times New Roman" panose="02020603050405020304" pitchFamily="18" charset="0"/>
                <a:sym typeface="Arial"/>
              </a:endParaRPr>
            </a:p>
          </p:txBody>
        </p:sp>
        <p:sp>
          <p:nvSpPr>
            <p:cNvPr id="4141" name="Text Box 27"/>
            <p:cNvSpPr txBox="1">
              <a:spLocks noChangeArrowheads="1"/>
            </p:cNvSpPr>
            <p:nvPr/>
          </p:nvSpPr>
          <p:spPr bwMode="auto">
            <a:xfrm>
              <a:off x="4828" y="3591"/>
              <a:ext cx="479" cy="52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fontAlgn="base">
                <a:spcBef>
                  <a:spcPct val="50000"/>
                </a:spcBef>
                <a:spcAft>
                  <a:spcPct val="0"/>
                </a:spcAft>
                <a:defRPr/>
              </a:pPr>
              <a:r>
                <a:rPr lang="en-US" altLang="en-US" sz="6600">
                  <a:solidFill>
                    <a:srgbClr val="FFFFFF"/>
                  </a:solidFill>
                  <a:latin typeface="Times New Roman" panose="02020603050405020304" pitchFamily="18" charset="0"/>
                  <a:cs typeface="Times New Roman" panose="02020603050405020304" pitchFamily="18" charset="0"/>
                  <a:sym typeface="Arial"/>
                </a:rPr>
                <a:t>3</a:t>
              </a:r>
            </a:p>
          </p:txBody>
        </p:sp>
      </p:grpSp>
      <p:grpSp>
        <p:nvGrpSpPr>
          <p:cNvPr id="4124" name="Group 28"/>
          <p:cNvGrpSpPr>
            <a:grpSpLocks/>
          </p:cNvGrpSpPr>
          <p:nvPr/>
        </p:nvGrpSpPr>
        <p:grpSpPr bwMode="auto">
          <a:xfrm>
            <a:off x="14421081" y="7429683"/>
            <a:ext cx="2055018" cy="1943099"/>
            <a:chOff x="4574" y="3342"/>
            <a:chExt cx="960" cy="912"/>
          </a:xfrm>
        </p:grpSpPr>
        <p:sp>
          <p:nvSpPr>
            <p:cNvPr id="4138" name="AutoShape 2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eaLnBrk="1" fontAlgn="base" hangingPunct="1">
                <a:spcBef>
                  <a:spcPct val="0"/>
                </a:spcBef>
                <a:spcAft>
                  <a:spcPct val="0"/>
                </a:spcAft>
                <a:defRPr/>
              </a:pPr>
              <a:endParaRPr lang="en-US" altLang="en-US" sz="3200">
                <a:solidFill>
                  <a:srgbClr val="000000"/>
                </a:solidFill>
                <a:latin typeface="Times New Roman" panose="02020603050405020304" pitchFamily="18" charset="0"/>
                <a:cs typeface="Times New Roman" panose="02020603050405020304" pitchFamily="18" charset="0"/>
                <a:sym typeface="Arial"/>
              </a:endParaRPr>
            </a:p>
          </p:txBody>
        </p:sp>
        <p:sp>
          <p:nvSpPr>
            <p:cNvPr id="7" name="Text Box 30"/>
            <p:cNvSpPr txBox="1">
              <a:spLocks noChangeArrowheads="1"/>
            </p:cNvSpPr>
            <p:nvPr/>
          </p:nvSpPr>
          <p:spPr bwMode="auto">
            <a:xfrm>
              <a:off x="4828" y="3591"/>
              <a:ext cx="479" cy="52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fontAlgn="base">
                <a:spcBef>
                  <a:spcPct val="50000"/>
                </a:spcBef>
                <a:spcAft>
                  <a:spcPct val="0"/>
                </a:spcAft>
                <a:defRPr/>
              </a:pPr>
              <a:r>
                <a:rPr lang="en-US" altLang="en-US" sz="6600">
                  <a:solidFill>
                    <a:srgbClr val="FFFFFF"/>
                  </a:solidFill>
                  <a:latin typeface="Times New Roman" panose="02020603050405020304" pitchFamily="18" charset="0"/>
                  <a:cs typeface="Times New Roman" panose="02020603050405020304" pitchFamily="18" charset="0"/>
                  <a:sym typeface="Arial"/>
                </a:rPr>
                <a:t>4</a:t>
              </a:r>
            </a:p>
          </p:txBody>
        </p:sp>
      </p:grpSp>
      <p:grpSp>
        <p:nvGrpSpPr>
          <p:cNvPr id="4127" name="Group 31"/>
          <p:cNvGrpSpPr>
            <a:grpSpLocks/>
          </p:cNvGrpSpPr>
          <p:nvPr/>
        </p:nvGrpSpPr>
        <p:grpSpPr bwMode="auto">
          <a:xfrm>
            <a:off x="14421081" y="7429683"/>
            <a:ext cx="2055018" cy="1943099"/>
            <a:chOff x="4574" y="3342"/>
            <a:chExt cx="960" cy="912"/>
          </a:xfrm>
        </p:grpSpPr>
        <p:sp>
          <p:nvSpPr>
            <p:cNvPr id="8" name="AutoShape 3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eaLnBrk="1" fontAlgn="base" hangingPunct="1">
                <a:spcBef>
                  <a:spcPct val="0"/>
                </a:spcBef>
                <a:spcAft>
                  <a:spcPct val="0"/>
                </a:spcAft>
                <a:defRPr/>
              </a:pPr>
              <a:endParaRPr lang="en-US" altLang="en-US" sz="3200">
                <a:solidFill>
                  <a:srgbClr val="000000"/>
                </a:solidFill>
                <a:latin typeface="Times New Roman" panose="02020603050405020304" pitchFamily="18" charset="0"/>
                <a:cs typeface="Times New Roman" panose="02020603050405020304" pitchFamily="18" charset="0"/>
                <a:sym typeface="Arial"/>
              </a:endParaRPr>
            </a:p>
          </p:txBody>
        </p:sp>
        <p:sp>
          <p:nvSpPr>
            <p:cNvPr id="4137" name="Text Box 33"/>
            <p:cNvSpPr txBox="1">
              <a:spLocks noChangeArrowheads="1"/>
            </p:cNvSpPr>
            <p:nvPr/>
          </p:nvSpPr>
          <p:spPr bwMode="auto">
            <a:xfrm>
              <a:off x="4828" y="3591"/>
              <a:ext cx="479" cy="52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fontAlgn="base">
                <a:spcBef>
                  <a:spcPct val="50000"/>
                </a:spcBef>
                <a:spcAft>
                  <a:spcPct val="0"/>
                </a:spcAft>
                <a:defRPr/>
              </a:pPr>
              <a:r>
                <a:rPr lang="en-US" altLang="en-US" sz="6600">
                  <a:solidFill>
                    <a:srgbClr val="FFFFFF"/>
                  </a:solidFill>
                  <a:latin typeface="Times New Roman" panose="02020603050405020304" pitchFamily="18" charset="0"/>
                  <a:cs typeface="Times New Roman" panose="02020603050405020304" pitchFamily="18" charset="0"/>
                  <a:sym typeface="Arial"/>
                </a:rPr>
                <a:t>5</a:t>
              </a:r>
            </a:p>
          </p:txBody>
        </p:sp>
      </p:grpSp>
      <p:grpSp>
        <p:nvGrpSpPr>
          <p:cNvPr id="4142" name="Group 46"/>
          <p:cNvGrpSpPr>
            <a:grpSpLocks/>
          </p:cNvGrpSpPr>
          <p:nvPr/>
        </p:nvGrpSpPr>
        <p:grpSpPr bwMode="auto">
          <a:xfrm>
            <a:off x="14333526" y="7441057"/>
            <a:ext cx="2190274" cy="1943100"/>
            <a:chOff x="4543" y="3342"/>
            <a:chExt cx="1022" cy="912"/>
          </a:xfrm>
        </p:grpSpPr>
        <p:sp>
          <p:nvSpPr>
            <p:cNvPr id="4126" name="AutoShape 4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eaLnBrk="1" fontAlgn="base" hangingPunct="1">
                <a:spcBef>
                  <a:spcPct val="0"/>
                </a:spcBef>
                <a:spcAft>
                  <a:spcPct val="0"/>
                </a:spcAft>
                <a:defRPr/>
              </a:pPr>
              <a:endParaRPr lang="en-US" altLang="en-US" sz="3200">
                <a:solidFill>
                  <a:srgbClr val="000000"/>
                </a:solidFill>
                <a:latin typeface="Times New Roman" panose="02020603050405020304" pitchFamily="18" charset="0"/>
                <a:cs typeface="Times New Roman" panose="02020603050405020304" pitchFamily="18" charset="0"/>
                <a:sym typeface="Arial"/>
              </a:endParaRPr>
            </a:p>
          </p:txBody>
        </p:sp>
        <p:sp>
          <p:nvSpPr>
            <p:cNvPr id="11" name="Text Box 48"/>
            <p:cNvSpPr txBox="1">
              <a:spLocks noChangeArrowheads="1"/>
            </p:cNvSpPr>
            <p:nvPr/>
          </p:nvSpPr>
          <p:spPr bwMode="auto">
            <a:xfrm>
              <a:off x="4543" y="3553"/>
              <a:ext cx="1022" cy="520"/>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fontAlgn="base">
                <a:lnSpc>
                  <a:spcPct val="150000"/>
                </a:lnSpc>
                <a:spcBef>
                  <a:spcPct val="50000"/>
                </a:spcBef>
                <a:spcAft>
                  <a:spcPct val="0"/>
                </a:spcAft>
                <a:defRPr/>
              </a:pPr>
              <a:r>
                <a:rPr lang="en-US" altLang="en-US" sz="4400" dirty="0" err="1">
                  <a:solidFill>
                    <a:srgbClr val="FFFFFF"/>
                  </a:solidFill>
                  <a:latin typeface="Times New Roman" panose="02020603050405020304" pitchFamily="18" charset="0"/>
                  <a:cs typeface="Times New Roman" panose="02020603050405020304" pitchFamily="18" charset="0"/>
                  <a:sym typeface="Arial"/>
                </a:rPr>
                <a:t>Hết</a:t>
              </a:r>
              <a:r>
                <a:rPr lang="en-US" altLang="en-US" sz="4400" dirty="0">
                  <a:solidFill>
                    <a:srgbClr val="FFFFFF"/>
                  </a:solidFill>
                  <a:latin typeface="Times New Roman" panose="02020603050405020304" pitchFamily="18" charset="0"/>
                  <a:cs typeface="Times New Roman" panose="02020603050405020304" pitchFamily="18" charset="0"/>
                  <a:sym typeface="Arial"/>
                </a:rPr>
                <a:t> </a:t>
              </a:r>
              <a:r>
                <a:rPr lang="en-US" altLang="en-US" sz="4400" dirty="0" err="1">
                  <a:solidFill>
                    <a:srgbClr val="FFFFFF"/>
                  </a:solidFill>
                  <a:latin typeface="Times New Roman" panose="02020603050405020304" pitchFamily="18" charset="0"/>
                  <a:cs typeface="Times New Roman" panose="02020603050405020304" pitchFamily="18" charset="0"/>
                  <a:sym typeface="Arial"/>
                </a:rPr>
                <a:t>giờ</a:t>
              </a:r>
              <a:endParaRPr lang="en-US" altLang="en-US" sz="4400" dirty="0">
                <a:solidFill>
                  <a:srgbClr val="FFFFFF"/>
                </a:solidFill>
                <a:latin typeface="Times New Roman" panose="02020603050405020304" pitchFamily="18" charset="0"/>
                <a:cs typeface="Times New Roman" panose="02020603050405020304" pitchFamily="18" charset="0"/>
                <a:sym typeface="Arial"/>
              </a:endParaRPr>
            </a:p>
          </p:txBody>
        </p:sp>
      </p:grpSp>
      <p:sp>
        <p:nvSpPr>
          <p:cNvPr id="4145" name="Text Box 49"/>
          <p:cNvSpPr txBox="1">
            <a:spLocks noChangeArrowheads="1"/>
          </p:cNvSpPr>
          <p:nvPr/>
        </p:nvSpPr>
        <p:spPr bwMode="auto">
          <a:xfrm>
            <a:off x="13076226" y="8943774"/>
            <a:ext cx="12573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defTabSz="1371600" eaLnBrk="1" fontAlgn="base" hangingPunct="1">
              <a:spcBef>
                <a:spcPct val="0"/>
              </a:spcBef>
              <a:spcAft>
                <a:spcPct val="0"/>
              </a:spcAft>
              <a:defRPr/>
            </a:pPr>
            <a:r>
              <a:rPr lang="en-US" altLang="en-US" sz="4800">
                <a:solidFill>
                  <a:srgbClr val="000000"/>
                </a:solidFill>
                <a:latin typeface="Times New Roman" panose="02020603050405020304" pitchFamily="18" charset="0"/>
                <a:cs typeface="Times New Roman" panose="02020603050405020304" pitchFamily="18" charset="0"/>
                <a:sym typeface="Arial"/>
              </a:rPr>
              <a:t>5s</a:t>
            </a:r>
            <a:endParaRPr lang="en-US" altLang="en-US" sz="4800" dirty="0">
              <a:solidFill>
                <a:srgbClr val="000000"/>
              </a:solidFill>
              <a:latin typeface="Times New Roman" panose="02020603050405020304" pitchFamily="18" charset="0"/>
              <a:cs typeface="Times New Roman" panose="02020603050405020304" pitchFamily="18" charset="0"/>
              <a:sym typeface="Arial"/>
            </a:endParaRPr>
          </a:p>
        </p:txBody>
      </p:sp>
      <p:sp>
        <p:nvSpPr>
          <p:cNvPr id="4148" name="AutoShape 52"/>
          <p:cNvSpPr>
            <a:spLocks noChangeArrowheads="1"/>
          </p:cNvSpPr>
          <p:nvPr/>
        </p:nvSpPr>
        <p:spPr bwMode="auto">
          <a:xfrm>
            <a:off x="2994509" y="6241645"/>
            <a:ext cx="5307078" cy="1001846"/>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eaLnBrk="1" fontAlgn="base" hangingPunct="1">
              <a:spcBef>
                <a:spcPct val="0"/>
              </a:spcBef>
              <a:spcAft>
                <a:spcPct val="0"/>
              </a:spcAft>
              <a:defRPr/>
            </a:pPr>
            <a:endParaRPr lang="en-US" altLang="en-US" sz="3200">
              <a:solidFill>
                <a:srgbClr val="000000"/>
              </a:solidFill>
              <a:latin typeface="Times New Roman" panose="02020603050405020304" pitchFamily="18"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3" name="Rectangle 2"/>
              <p:cNvSpPr/>
              <p:nvPr/>
            </p:nvSpPr>
            <p:spPr>
              <a:xfrm>
                <a:off x="3610616" y="2754805"/>
                <a:ext cx="12573000" cy="4690771"/>
              </a:xfrm>
              <a:prstGeom prst="rect">
                <a:avLst/>
              </a:prstGeom>
            </p:spPr>
            <p:txBody>
              <a:bodyPr wrap="square">
                <a:spAutoFit/>
              </a:bodyPr>
              <a:lstStyle/>
              <a:p>
                <a:pPr marL="742950" indent="-742950" algn="just">
                  <a:lnSpc>
                    <a:spcPct val="200000"/>
                  </a:lnSpc>
                  <a:spcAft>
                    <a:spcPts val="600"/>
                  </a:spcAft>
                  <a:buAutoNum type="alphaUcPeriod"/>
                </a:pPr>
                <a14:m>
                  <m:oMath xmlns:m="http://schemas.openxmlformats.org/officeDocument/2006/math">
                    <m:f>
                      <m:fPr>
                        <m:ctrlPr>
                          <a:rPr lang="en-US" sz="5400" i="1" smtClean="0">
                            <a:latin typeface="Cambria Math" panose="02040503050406030204" pitchFamily="18" charset="0"/>
                            <a:ea typeface="Calibri" panose="020F0502020204030204" pitchFamily="34" charset="0"/>
                            <a:cs typeface="Arial" panose="020B0604020202020204" pitchFamily="34" charset="0"/>
                          </a:rPr>
                        </m:ctrlPr>
                      </m:fPr>
                      <m:num>
                        <m:r>
                          <a:rPr lang="en-US" sz="5400" i="1">
                            <a:latin typeface="Cambria Math" panose="02040503050406030204" pitchFamily="18" charset="0"/>
                            <a:ea typeface="Calibri" panose="020F0502020204030204" pitchFamily="34" charset="0"/>
                            <a:cs typeface="Arial" panose="020B0604020202020204" pitchFamily="34" charset="0"/>
                          </a:rPr>
                          <m:t>𝑎</m:t>
                        </m:r>
                      </m:num>
                      <m:den>
                        <m:r>
                          <a:rPr lang="en-US" sz="5400" i="1">
                            <a:latin typeface="Cambria Math" panose="02040503050406030204" pitchFamily="18" charset="0"/>
                            <a:ea typeface="Calibri" panose="020F0502020204030204" pitchFamily="34" charset="0"/>
                            <a:cs typeface="Arial" panose="020B0604020202020204" pitchFamily="34" charset="0"/>
                          </a:rPr>
                          <m:t>𝑐</m:t>
                        </m:r>
                      </m:den>
                    </m:f>
                    <m:r>
                      <a:rPr lang="en-US" sz="5400" i="1">
                        <a:latin typeface="Cambria Math" panose="02040503050406030204" pitchFamily="18" charset="0"/>
                        <a:ea typeface="Calibri" panose="020F0502020204030204" pitchFamily="34" charset="0"/>
                        <a:cs typeface="Arial" panose="020B0604020202020204" pitchFamily="34" charset="0"/>
                      </a:rPr>
                      <m:t>=</m:t>
                    </m:r>
                    <m:f>
                      <m:fPr>
                        <m:ctrlPr>
                          <a:rPr lang="en-US" sz="5400" i="1">
                            <a:latin typeface="Cambria Math" panose="02040503050406030204" pitchFamily="18" charset="0"/>
                            <a:ea typeface="Calibri" panose="020F0502020204030204" pitchFamily="34" charset="0"/>
                            <a:cs typeface="Arial" panose="020B0604020202020204" pitchFamily="34" charset="0"/>
                          </a:rPr>
                        </m:ctrlPr>
                      </m:fPr>
                      <m:num>
                        <m:r>
                          <a:rPr lang="en-US" sz="5400" b="0" i="1" smtClean="0">
                            <a:latin typeface="Cambria Math" panose="02040503050406030204" pitchFamily="18" charset="0"/>
                            <a:ea typeface="Calibri" panose="020F0502020204030204" pitchFamily="34" charset="0"/>
                            <a:cs typeface="Arial" panose="020B0604020202020204" pitchFamily="34" charset="0"/>
                          </a:rPr>
                          <m:t>𝑑</m:t>
                        </m:r>
                      </m:num>
                      <m:den>
                        <m:r>
                          <a:rPr lang="en-US" sz="5400" b="0" i="1" smtClean="0">
                            <a:latin typeface="Cambria Math" panose="02040503050406030204" pitchFamily="18" charset="0"/>
                            <a:ea typeface="Calibri" panose="020F0502020204030204" pitchFamily="34" charset="0"/>
                            <a:cs typeface="Arial" panose="020B0604020202020204" pitchFamily="34" charset="0"/>
                          </a:rPr>
                          <m:t>𝑏</m:t>
                        </m:r>
                      </m:den>
                    </m:f>
                  </m:oMath>
                </a14:m>
                <a:r>
                  <a:rPr lang="en-US" sz="480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a:latin typeface="Times New Roman" panose="02020603050405020304" pitchFamily="18" charset="0"/>
                    <a:ea typeface="Times New Roman" panose="02020603050405020304" pitchFamily="18" charset="0"/>
                    <a:cs typeface="Times New Roman" panose="02020603050405020304" pitchFamily="18" charset="0"/>
                  </a:rPr>
                  <a:t>	                          B</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4800" i="1">
                            <a:latin typeface="Cambria Math" panose="02040503050406030204" pitchFamily="18" charset="0"/>
                            <a:ea typeface="Calibri" panose="020F0502020204030204" pitchFamily="34" charset="0"/>
                            <a:cs typeface="Arial" panose="020B0604020202020204" pitchFamily="34" charset="0"/>
                          </a:rPr>
                        </m:ctrlPr>
                      </m:fPr>
                      <m:num>
                        <m:r>
                          <a:rPr lang="en-US" sz="4800" i="1">
                            <a:latin typeface="Cambria Math" panose="02040503050406030204" pitchFamily="18" charset="0"/>
                            <a:ea typeface="Calibri" panose="020F0502020204030204" pitchFamily="34" charset="0"/>
                            <a:cs typeface="Arial" panose="020B0604020202020204" pitchFamily="34" charset="0"/>
                          </a:rPr>
                          <m:t>𝑎</m:t>
                        </m:r>
                      </m:num>
                      <m:den>
                        <m:r>
                          <a:rPr lang="en-US" sz="4800" b="0" i="1" smtClean="0">
                            <a:latin typeface="Cambria Math" panose="02040503050406030204" pitchFamily="18" charset="0"/>
                            <a:ea typeface="Calibri" panose="020F0502020204030204" pitchFamily="34" charset="0"/>
                            <a:cs typeface="Arial" panose="020B0604020202020204" pitchFamily="34" charset="0"/>
                          </a:rPr>
                          <m:t>𝑑</m:t>
                        </m:r>
                      </m:den>
                    </m:f>
                    <m:r>
                      <a:rPr lang="en-US" sz="4800" i="1">
                        <a:latin typeface="Cambria Math" panose="02040503050406030204" pitchFamily="18" charset="0"/>
                        <a:ea typeface="Calibri" panose="020F0502020204030204" pitchFamily="34" charset="0"/>
                        <a:cs typeface="Arial" panose="020B0604020202020204" pitchFamily="34" charset="0"/>
                      </a:rPr>
                      <m:t>=</m:t>
                    </m:r>
                    <m:f>
                      <m:fPr>
                        <m:ctrlPr>
                          <a:rPr lang="en-US" sz="4800" i="1">
                            <a:latin typeface="Cambria Math" panose="02040503050406030204" pitchFamily="18" charset="0"/>
                            <a:ea typeface="Calibri" panose="020F0502020204030204" pitchFamily="34" charset="0"/>
                            <a:cs typeface="Arial" panose="020B0604020202020204" pitchFamily="34" charset="0"/>
                          </a:rPr>
                        </m:ctrlPr>
                      </m:fPr>
                      <m:num>
                        <m:r>
                          <a:rPr lang="en-US" sz="4800" b="0" i="1" smtClean="0">
                            <a:latin typeface="Cambria Math" panose="02040503050406030204" pitchFamily="18" charset="0"/>
                            <a:ea typeface="Calibri" panose="020F0502020204030204" pitchFamily="34" charset="0"/>
                            <a:cs typeface="Arial" panose="020B0604020202020204" pitchFamily="34" charset="0"/>
                          </a:rPr>
                          <m:t>𝑐</m:t>
                        </m:r>
                      </m:num>
                      <m:den>
                        <m:r>
                          <a:rPr lang="en-US" sz="4800" b="0" i="1" smtClean="0">
                            <a:latin typeface="Cambria Math" panose="02040503050406030204" pitchFamily="18" charset="0"/>
                            <a:ea typeface="Calibri" panose="020F0502020204030204" pitchFamily="34" charset="0"/>
                            <a:cs typeface="Arial" panose="020B0604020202020204" pitchFamily="34" charset="0"/>
                          </a:rPr>
                          <m:t>𝑏</m:t>
                        </m:r>
                      </m:den>
                    </m:f>
                  </m:oMath>
                </a14:m>
                <a:endParaRPr lang="en-US" sz="48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200000"/>
                  </a:lnSpc>
                  <a:spcAft>
                    <a:spcPts val="600"/>
                  </a:spcAft>
                </a:pPr>
                <a:r>
                  <a:rPr lang="en-US" sz="4800">
                    <a:latin typeface="Times New Roman" panose="02020603050405020304" pitchFamily="18" charset="0"/>
                    <a:ea typeface="Times New Roman" panose="02020603050405020304" pitchFamily="18" charset="0"/>
                    <a:cs typeface="Times New Roman" panose="02020603050405020304" pitchFamily="18" charset="0"/>
                  </a:rPr>
                  <a:t>C. </a:t>
                </a:r>
                <a14:m>
                  <m:oMath xmlns:m="http://schemas.openxmlformats.org/officeDocument/2006/math">
                    <m:f>
                      <m:fPr>
                        <m:ctrlPr>
                          <a:rPr lang="en-US" sz="4800" i="1">
                            <a:latin typeface="Cambria Math" panose="02040503050406030204" pitchFamily="18" charset="0"/>
                            <a:ea typeface="Calibri" panose="020F0502020204030204" pitchFamily="34" charset="0"/>
                            <a:cs typeface="Arial" panose="020B0604020202020204" pitchFamily="34" charset="0"/>
                          </a:rPr>
                        </m:ctrlPr>
                      </m:fPr>
                      <m:num>
                        <m:r>
                          <a:rPr lang="en-US" sz="4800" i="1">
                            <a:latin typeface="Cambria Math" panose="02040503050406030204" pitchFamily="18" charset="0"/>
                            <a:ea typeface="Calibri" panose="020F0502020204030204" pitchFamily="34" charset="0"/>
                            <a:cs typeface="Arial" panose="020B0604020202020204" pitchFamily="34" charset="0"/>
                          </a:rPr>
                          <m:t>𝑎</m:t>
                        </m:r>
                      </m:num>
                      <m:den>
                        <m:r>
                          <a:rPr lang="en-US" sz="4800" b="0" i="1" smtClean="0">
                            <a:latin typeface="Cambria Math" panose="02040503050406030204" pitchFamily="18" charset="0"/>
                            <a:ea typeface="Calibri" panose="020F0502020204030204" pitchFamily="34" charset="0"/>
                            <a:cs typeface="Arial" panose="020B0604020202020204" pitchFamily="34" charset="0"/>
                          </a:rPr>
                          <m:t>𝑏</m:t>
                        </m:r>
                      </m:den>
                    </m:f>
                    <m:r>
                      <a:rPr lang="en-US" sz="4800" i="1">
                        <a:latin typeface="Cambria Math" panose="02040503050406030204" pitchFamily="18" charset="0"/>
                        <a:ea typeface="Calibri" panose="020F0502020204030204" pitchFamily="34" charset="0"/>
                        <a:cs typeface="Arial" panose="020B0604020202020204" pitchFamily="34" charset="0"/>
                      </a:rPr>
                      <m:t>=</m:t>
                    </m:r>
                    <m:f>
                      <m:fPr>
                        <m:ctrlPr>
                          <a:rPr lang="en-US" sz="4800" i="1">
                            <a:latin typeface="Cambria Math" panose="02040503050406030204" pitchFamily="18" charset="0"/>
                            <a:ea typeface="Calibri" panose="020F0502020204030204" pitchFamily="34" charset="0"/>
                            <a:cs typeface="Arial" panose="020B0604020202020204" pitchFamily="34" charset="0"/>
                          </a:rPr>
                        </m:ctrlPr>
                      </m:fPr>
                      <m:num>
                        <m:r>
                          <a:rPr lang="en-US" sz="4800" b="0" i="1" smtClean="0">
                            <a:latin typeface="Cambria Math" panose="02040503050406030204" pitchFamily="18" charset="0"/>
                            <a:ea typeface="Calibri" panose="020F0502020204030204" pitchFamily="34" charset="0"/>
                            <a:cs typeface="Arial" panose="020B0604020202020204" pitchFamily="34" charset="0"/>
                          </a:rPr>
                          <m:t>𝑐</m:t>
                        </m:r>
                      </m:num>
                      <m:den>
                        <m:r>
                          <a:rPr lang="en-US" sz="4800" i="1">
                            <a:latin typeface="Cambria Math" panose="02040503050406030204" pitchFamily="18" charset="0"/>
                            <a:ea typeface="Calibri" panose="020F0502020204030204" pitchFamily="34" charset="0"/>
                            <a:cs typeface="Arial" panose="020B0604020202020204" pitchFamily="34" charset="0"/>
                          </a:rPr>
                          <m:t>𝑑</m:t>
                        </m:r>
                      </m:den>
                    </m:f>
                  </m:oMath>
                </a14:m>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a:latin typeface="Times New Roman" panose="02020603050405020304" pitchFamily="18" charset="0"/>
                    <a:ea typeface="Times New Roman" panose="02020603050405020304" pitchFamily="18" charset="0"/>
                    <a:cs typeface="Times New Roman" panose="02020603050405020304" pitchFamily="18" charset="0"/>
                  </a:rPr>
                  <a:t>	                          D</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4800" i="1">
                            <a:latin typeface="Cambria Math" panose="02040503050406030204" pitchFamily="18" charset="0"/>
                            <a:ea typeface="Calibri" panose="020F0502020204030204" pitchFamily="34" charset="0"/>
                            <a:cs typeface="Arial" panose="020B0604020202020204" pitchFamily="34" charset="0"/>
                          </a:rPr>
                        </m:ctrlPr>
                      </m:fPr>
                      <m:num>
                        <m:r>
                          <a:rPr lang="en-US" sz="4800" b="0" i="1" smtClean="0">
                            <a:latin typeface="Cambria Math" panose="02040503050406030204" pitchFamily="18" charset="0"/>
                            <a:ea typeface="Calibri" panose="020F0502020204030204" pitchFamily="34" charset="0"/>
                            <a:cs typeface="Arial" panose="020B0604020202020204" pitchFamily="34" charset="0"/>
                          </a:rPr>
                          <m:t>𝑐</m:t>
                        </m:r>
                      </m:num>
                      <m:den>
                        <m:r>
                          <a:rPr lang="en-US" sz="4800" b="0" i="1" smtClean="0">
                            <a:latin typeface="Cambria Math" panose="02040503050406030204" pitchFamily="18" charset="0"/>
                            <a:ea typeface="Calibri" panose="020F0502020204030204" pitchFamily="34" charset="0"/>
                            <a:cs typeface="Arial" panose="020B0604020202020204" pitchFamily="34" charset="0"/>
                          </a:rPr>
                          <m:t>𝑎</m:t>
                        </m:r>
                      </m:den>
                    </m:f>
                    <m:r>
                      <a:rPr lang="en-US" sz="4800" i="1">
                        <a:latin typeface="Cambria Math" panose="02040503050406030204" pitchFamily="18" charset="0"/>
                        <a:ea typeface="Calibri" panose="020F0502020204030204" pitchFamily="34" charset="0"/>
                        <a:cs typeface="Arial" panose="020B0604020202020204" pitchFamily="34" charset="0"/>
                      </a:rPr>
                      <m:t>=</m:t>
                    </m:r>
                    <m:f>
                      <m:fPr>
                        <m:ctrlPr>
                          <a:rPr lang="en-US" sz="4800" i="1">
                            <a:latin typeface="Cambria Math" panose="02040503050406030204" pitchFamily="18" charset="0"/>
                            <a:ea typeface="Calibri" panose="020F0502020204030204" pitchFamily="34" charset="0"/>
                            <a:cs typeface="Arial" panose="020B0604020202020204" pitchFamily="34" charset="0"/>
                          </a:rPr>
                        </m:ctrlPr>
                      </m:fPr>
                      <m:num>
                        <m:r>
                          <a:rPr lang="en-US" sz="4800" i="1">
                            <a:latin typeface="Cambria Math" panose="02040503050406030204" pitchFamily="18" charset="0"/>
                            <a:ea typeface="Calibri" panose="020F0502020204030204" pitchFamily="34" charset="0"/>
                            <a:cs typeface="Arial" panose="020B0604020202020204" pitchFamily="34" charset="0"/>
                          </a:rPr>
                          <m:t>𝑏</m:t>
                        </m:r>
                      </m:num>
                      <m:den>
                        <m:r>
                          <a:rPr lang="en-US" sz="4800" i="1">
                            <a:latin typeface="Cambria Math" panose="02040503050406030204" pitchFamily="18" charset="0"/>
                            <a:ea typeface="Calibri" panose="020F0502020204030204" pitchFamily="34" charset="0"/>
                            <a:cs typeface="Arial" panose="020B0604020202020204" pitchFamily="34" charset="0"/>
                          </a:rPr>
                          <m:t>𝑑</m:t>
                        </m:r>
                      </m:den>
                    </m:f>
                  </m:oMath>
                </a14:m>
                <a:endParaRPr lang="en-US" sz="48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610616" y="2754805"/>
                <a:ext cx="12573000" cy="4690771"/>
              </a:xfrm>
              <a:prstGeom prst="rect">
                <a:avLst/>
              </a:prstGeom>
              <a:blipFill rotWithShape="0">
                <a:blip r:embed="rId9"/>
                <a:stretch>
                  <a:fillRect l="-2181"/>
                </a:stretch>
              </a:blipFill>
            </p:spPr>
            <p:txBody>
              <a:bodyPr/>
              <a:lstStyle/>
              <a:p>
                <a:r>
                  <a:rPr lang="en-US">
                    <a:noFill/>
                  </a:rPr>
                  <a:t> </a:t>
                </a:r>
              </a:p>
            </p:txBody>
          </p:sp>
        </mc:Fallback>
      </mc:AlternateContent>
    </p:spTree>
    <p:extLst>
      <p:ext uri="{BB962C8B-B14F-4D97-AF65-F5344CB8AC3E}">
        <p14:creationId xmlns:p14="http://schemas.microsoft.com/office/powerpoint/2010/main" val="1671493376"/>
      </p:ext>
    </p:extLst>
  </p:cSld>
  <p:clrMapOvr>
    <a:masterClrMapping/>
  </p:clrMapOvr>
  <mc:AlternateContent xmlns:mc="http://schemas.openxmlformats.org/markup-compatibility/2006" xmlns:p14="http://schemas.microsoft.com/office/powerpoint/2010/main">
    <mc:Choice Requires="p14">
      <p:transition spd="med" p14:dur="700" advClick="0">
        <p:push dir="u"/>
        <p:sndAc>
          <p:stSnd>
            <p:snd r:embed="rId2" name="chimes.wav"/>
          </p:stSnd>
        </p:sndAc>
      </p:transition>
    </mc:Choice>
    <mc:Fallback xmlns="">
      <p:transition spd="med" advClick="0">
        <p:push dir="u"/>
        <p:sndAc>
          <p:stSnd>
            <p:snd r:embed="rId11" name="chimes.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14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nodeType="clickEffect">
                                  <p:stCondLst>
                                    <p:cond delay="1000"/>
                                  </p:stCondLst>
                                  <p:childTnLst>
                                    <p:set>
                                      <p:cBhvr>
                                        <p:cTn id="6" dur="1" fill="hold">
                                          <p:stCondLst>
                                            <p:cond delay="499"/>
                                          </p:stCondLst>
                                        </p:cTn>
                                        <p:tgtEl>
                                          <p:spTgt spid="411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beep.wav"/>
                                        </p:tgtEl>
                                      </p:cMediaNode>
                                    </p:audio>
                                  </p:subTnLst>
                                </p:cTn>
                              </p:par>
                            </p:childTnLst>
                          </p:cTn>
                        </p:par>
                        <p:par>
                          <p:cTn id="7" fill="hold" nodeType="afterGroup">
                            <p:stCondLst>
                              <p:cond delay="1500"/>
                            </p:stCondLst>
                            <p:childTnLst>
                              <p:par>
                                <p:cTn id="8" presetID="1" presetClass="entr" presetSubtype="0" fill="hold" nodeType="afterEffect">
                                  <p:stCondLst>
                                    <p:cond delay="1000"/>
                                  </p:stCondLst>
                                  <p:childTnLst>
                                    <p:set>
                                      <p:cBhvr>
                                        <p:cTn id="9" dur="1" fill="hold">
                                          <p:stCondLst>
                                            <p:cond delay="499"/>
                                          </p:stCondLst>
                                        </p:cTn>
                                        <p:tgtEl>
                                          <p:spTgt spid="4118"/>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beep.wav"/>
                                        </p:tgtEl>
                                      </p:cMediaNode>
                                    </p:audio>
                                  </p:subTnLst>
                                </p:cTn>
                              </p:par>
                            </p:childTnLst>
                          </p:cTn>
                        </p:par>
                        <p:par>
                          <p:cTn id="10" fill="hold" nodeType="afterGroup">
                            <p:stCondLst>
                              <p:cond delay="3000"/>
                            </p:stCondLst>
                            <p:childTnLst>
                              <p:par>
                                <p:cTn id="11" presetID="1" presetClass="entr" presetSubtype="0" fill="hold" nodeType="afterEffect">
                                  <p:stCondLst>
                                    <p:cond delay="1000"/>
                                  </p:stCondLst>
                                  <p:childTnLst>
                                    <p:set>
                                      <p:cBhvr>
                                        <p:cTn id="12" dur="1" fill="hold">
                                          <p:stCondLst>
                                            <p:cond delay="499"/>
                                          </p:stCondLst>
                                        </p:cTn>
                                        <p:tgtEl>
                                          <p:spTgt spid="4121"/>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beep.wav"/>
                                        </p:tgtEl>
                                      </p:cMediaNode>
                                    </p:audio>
                                  </p:subTnLst>
                                </p:cTn>
                              </p:par>
                            </p:childTnLst>
                          </p:cTn>
                        </p:par>
                        <p:par>
                          <p:cTn id="13" fill="hold" nodeType="afterGroup">
                            <p:stCondLst>
                              <p:cond delay="4500"/>
                            </p:stCondLst>
                            <p:childTnLst>
                              <p:par>
                                <p:cTn id="14" presetID="1" presetClass="entr" presetSubtype="0" fill="hold" nodeType="afterEffect">
                                  <p:stCondLst>
                                    <p:cond delay="1000"/>
                                  </p:stCondLst>
                                  <p:childTnLst>
                                    <p:set>
                                      <p:cBhvr>
                                        <p:cTn id="15" dur="1" fill="hold">
                                          <p:stCondLst>
                                            <p:cond delay="499"/>
                                          </p:stCondLst>
                                        </p:cTn>
                                        <p:tgtEl>
                                          <p:spTgt spid="4124"/>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beep.wav"/>
                                        </p:tgtEl>
                                      </p:cMediaNode>
                                    </p:audio>
                                  </p:subTnLst>
                                </p:cTn>
                              </p:par>
                            </p:childTnLst>
                          </p:cTn>
                        </p:par>
                        <p:par>
                          <p:cTn id="16" fill="hold" nodeType="afterGroup">
                            <p:stCondLst>
                              <p:cond delay="6000"/>
                            </p:stCondLst>
                            <p:childTnLst>
                              <p:par>
                                <p:cTn id="17" presetID="1" presetClass="entr" presetSubtype="0" fill="hold" nodeType="afterEffect">
                                  <p:stCondLst>
                                    <p:cond delay="1000"/>
                                  </p:stCondLst>
                                  <p:childTnLst>
                                    <p:set>
                                      <p:cBhvr>
                                        <p:cTn id="18" dur="1" fill="hold">
                                          <p:stCondLst>
                                            <p:cond delay="499"/>
                                          </p:stCondLst>
                                        </p:cTn>
                                        <p:tgtEl>
                                          <p:spTgt spid="412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beep.wav"/>
                                        </p:tgtEl>
                                      </p:cMediaNode>
                                    </p:audio>
                                  </p:subTnLst>
                                </p:cTn>
                              </p:par>
                            </p:childTnLst>
                          </p:cTn>
                        </p:par>
                        <p:par>
                          <p:cTn id="19" fill="hold" nodeType="afterGroup">
                            <p:stCondLst>
                              <p:cond delay="7500"/>
                            </p:stCondLst>
                            <p:childTnLst>
                              <p:par>
                                <p:cTn id="20" presetID="1" presetClass="entr" presetSubtype="0" fill="hold" nodeType="afterEffect">
                                  <p:stCondLst>
                                    <p:cond delay="1000"/>
                                  </p:stCondLst>
                                  <p:childTnLst>
                                    <p:set>
                                      <p:cBhvr>
                                        <p:cTn id="21" dur="1" fill="hold">
                                          <p:stCondLst>
                                            <p:cond delay="499"/>
                                          </p:stCondLst>
                                        </p:cTn>
                                        <p:tgtEl>
                                          <p:spTgt spid="414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4145"/>
                  </p:tgtEl>
                </p:cond>
              </p:nextCondLst>
            </p:seq>
            <p:seq concurrent="1" nextAc="seek">
              <p:cTn id="22" restart="whenNotActive" fill="hold" evtFilter="cancelBubble" nodeType="interactiveSeq">
                <p:stCondLst>
                  <p:cond evt="onClick" delay="0">
                    <p:tgtEl>
                      <p:spTgt spid="4114"/>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FELIZ2.WAV"/>
                                        </p:tgtEl>
                                      </p:cMediaNode>
                                    </p:audio>
                                  </p:subTnLst>
                                </p:cTn>
                              </p:par>
                              <p:par>
                                <p:cTn id="27" presetID="3" presetClass="entr" presetSubtype="10" fill="hold" grpId="0" nodeType="withEffect">
                                  <p:stCondLst>
                                    <p:cond delay="0"/>
                                  </p:stCondLst>
                                  <p:childTnLst>
                                    <p:set>
                                      <p:cBhvr>
                                        <p:cTn id="28" dur="1" fill="hold">
                                          <p:stCondLst>
                                            <p:cond delay="0"/>
                                          </p:stCondLst>
                                        </p:cTn>
                                        <p:tgtEl>
                                          <p:spTgt spid="4148"/>
                                        </p:tgtEl>
                                        <p:attrNameLst>
                                          <p:attrName>style.visibility</p:attrName>
                                        </p:attrNameLst>
                                      </p:cBhvr>
                                      <p:to>
                                        <p:strVal val="visible"/>
                                      </p:to>
                                    </p:set>
                                    <p:animEffect transition="in" filter="blinds(horizontal)">
                                      <p:cBhvr>
                                        <p:cTn id="29" dur="500"/>
                                        <p:tgtEl>
                                          <p:spTgt spid="4148"/>
                                        </p:tgtEl>
                                      </p:cBhvr>
                                    </p:animEffect>
                                  </p:childTnLst>
                                </p:cTn>
                              </p:par>
                              <p:par>
                                <p:cTn id="30" presetID="22" presetClass="emph" presetSubtype="0" repeatCount="10000" fill="remove" grpId="1" nodeType="withEffect">
                                  <p:stCondLst>
                                    <p:cond delay="0"/>
                                  </p:stCondLst>
                                  <p:childTnLst>
                                    <p:animClr clrSpc="hsl" dir="cw">
                                      <p:cBhvr override="childStyle">
                                        <p:cTn id="31" dur="500" fill="hold"/>
                                        <p:tgtEl>
                                          <p:spTgt spid="4148"/>
                                        </p:tgtEl>
                                        <p:attrNameLst>
                                          <p:attrName>style.color</p:attrName>
                                        </p:attrNameLst>
                                      </p:cBhvr>
                                      <p:by>
                                        <p:hsl h="-7200000" s="0" l="0"/>
                                      </p:by>
                                    </p:animClr>
                                    <p:animClr clrSpc="hsl" dir="cw">
                                      <p:cBhvr>
                                        <p:cTn id="32" dur="500" fill="hold"/>
                                        <p:tgtEl>
                                          <p:spTgt spid="4148"/>
                                        </p:tgtEl>
                                        <p:attrNameLst>
                                          <p:attrName>fillcolor</p:attrName>
                                        </p:attrNameLst>
                                      </p:cBhvr>
                                      <p:by>
                                        <p:hsl h="-7200000" s="0" l="0"/>
                                      </p:by>
                                    </p:animClr>
                                    <p:animClr clrSpc="hsl" dir="cw">
                                      <p:cBhvr>
                                        <p:cTn id="33" dur="500" fill="hold"/>
                                        <p:tgtEl>
                                          <p:spTgt spid="4148"/>
                                        </p:tgtEl>
                                        <p:attrNameLst>
                                          <p:attrName>stroke.color</p:attrName>
                                        </p:attrNameLst>
                                      </p:cBhvr>
                                      <p:by>
                                        <p:hsl h="-7200000" s="0" l="0"/>
                                      </p:by>
                                    </p:animClr>
                                    <p:set>
                                      <p:cBhvr>
                                        <p:cTn id="34" dur="500" fill="hold"/>
                                        <p:tgtEl>
                                          <p:spTgt spid="4148"/>
                                        </p:tgtEl>
                                        <p:attrNameLst>
                                          <p:attrName>fill.type</p:attrName>
                                        </p:attrNameLst>
                                      </p:cBhvr>
                                      <p:to>
                                        <p:strVal val="solid"/>
                                      </p:to>
                                    </p:set>
                                  </p:childTnLst>
                                </p:cTn>
                              </p:par>
                              <p:par>
                                <p:cTn id="35" presetID="22" presetClass="emph" presetSubtype="0" repeatCount="10000" fill="remove" grpId="1" nodeType="withEffect">
                                  <p:stCondLst>
                                    <p:cond delay="0"/>
                                  </p:stCondLst>
                                  <p:childTnLst>
                                    <p:animClr clrSpc="hsl" dir="cw">
                                      <p:cBhvr override="childStyle">
                                        <p:cTn id="36" dur="500" fill="hold"/>
                                        <p:tgtEl>
                                          <p:spTgt spid="4147"/>
                                        </p:tgtEl>
                                        <p:attrNameLst>
                                          <p:attrName>style.color</p:attrName>
                                        </p:attrNameLst>
                                      </p:cBhvr>
                                      <p:by>
                                        <p:hsl h="-7200000" s="0" l="0"/>
                                      </p:by>
                                    </p:animClr>
                                    <p:animClr clrSpc="hsl" dir="cw">
                                      <p:cBhvr>
                                        <p:cTn id="37" dur="500" fill="hold"/>
                                        <p:tgtEl>
                                          <p:spTgt spid="4147"/>
                                        </p:tgtEl>
                                        <p:attrNameLst>
                                          <p:attrName>fillcolor</p:attrName>
                                        </p:attrNameLst>
                                      </p:cBhvr>
                                      <p:by>
                                        <p:hsl h="-7200000" s="0" l="0"/>
                                      </p:by>
                                    </p:animClr>
                                    <p:animClr clrSpc="hsl" dir="cw">
                                      <p:cBhvr>
                                        <p:cTn id="38" dur="500" fill="hold"/>
                                        <p:tgtEl>
                                          <p:spTgt spid="4147"/>
                                        </p:tgtEl>
                                        <p:attrNameLst>
                                          <p:attrName>stroke.color</p:attrName>
                                        </p:attrNameLst>
                                      </p:cBhvr>
                                      <p:by>
                                        <p:hsl h="-7200000" s="0" l="0"/>
                                      </p:by>
                                    </p:animClr>
                                    <p:set>
                                      <p:cBhvr>
                                        <p:cTn id="39"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bldLst>
      <p:bldP spid="4147" grpId="0" animBg="1"/>
      <p:bldP spid="4147" grpId="1" animBg="1"/>
      <p:bldP spid="4148" grpId="0" animBg="1"/>
      <p:bldP spid="414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p:cNvSpPr>
            <a:spLocks noChangeArrowheads="1"/>
          </p:cNvSpPr>
          <p:nvPr/>
        </p:nvSpPr>
        <p:spPr bwMode="auto">
          <a:xfrm>
            <a:off x="6515100" y="5943601"/>
            <a:ext cx="2971800" cy="781050"/>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eaLnBrk="1" fontAlgn="base" hangingPunct="1">
              <a:spcBef>
                <a:spcPct val="0"/>
              </a:spcBef>
              <a:spcAft>
                <a:spcPct val="0"/>
              </a:spcAft>
              <a:defRPr/>
            </a:pPr>
            <a:endParaRPr lang="en-US" altLang="en-US" sz="3200">
              <a:solidFill>
                <a:srgbClr val="000000"/>
              </a:solidFill>
              <a:latin typeface="Times New Roman" panose="02020603050405020304" pitchFamily="18" charset="0"/>
              <a:cs typeface="Times New Roman" panose="02020603050405020304" pitchFamily="18" charset="0"/>
              <a:sym typeface="Arial"/>
            </a:endParaRPr>
          </a:p>
        </p:txBody>
      </p:sp>
      <p:sp>
        <p:nvSpPr>
          <p:cNvPr id="4099" name="AutoShape 2"/>
          <p:cNvSpPr>
            <a:spLocks noChangeArrowheads="1"/>
          </p:cNvSpPr>
          <p:nvPr/>
        </p:nvSpPr>
        <p:spPr bwMode="auto">
          <a:xfrm>
            <a:off x="1211968" y="75492"/>
            <a:ext cx="15186990" cy="9582150"/>
          </a:xfrm>
          <a:prstGeom prst="roundRect">
            <a:avLst>
              <a:gd name="adj" fmla="val 16667"/>
            </a:avLst>
          </a:prstGeom>
          <a:solidFill>
            <a:schemeClr val="bg1"/>
          </a:solidFill>
          <a:ln w="76200" cmpd="tri">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eaLnBrk="1" fontAlgn="base" hangingPunct="1">
              <a:spcBef>
                <a:spcPct val="0"/>
              </a:spcBef>
              <a:spcAft>
                <a:spcPct val="0"/>
              </a:spcAft>
              <a:defRPr/>
            </a:pPr>
            <a:endParaRPr lang="vi-VN" altLang="en-US" sz="3200" b="0">
              <a:solidFill>
                <a:srgbClr val="000000"/>
              </a:solidFill>
              <a:latin typeface="Times New Roman" panose="02020603050405020304" pitchFamily="18" charset="0"/>
              <a:cs typeface="Times New Roman" panose="02020603050405020304" pitchFamily="18" charset="0"/>
              <a:sym typeface="Arial"/>
            </a:endParaRPr>
          </a:p>
        </p:txBody>
      </p:sp>
      <p:grpSp>
        <p:nvGrpSpPr>
          <p:cNvPr id="14" name="Group 13"/>
          <p:cNvGrpSpPr/>
          <p:nvPr/>
        </p:nvGrpSpPr>
        <p:grpSpPr>
          <a:xfrm>
            <a:off x="1905000" y="853804"/>
            <a:ext cx="1975982" cy="966456"/>
            <a:chOff x="3828969" y="1273590"/>
            <a:chExt cx="1257381" cy="507145"/>
          </a:xfrm>
        </p:grpSpPr>
        <p:sp>
          <p:nvSpPr>
            <p:cNvPr id="4103" name="AutoShape 6"/>
            <p:cNvSpPr>
              <a:spLocks noChangeArrowheads="1"/>
            </p:cNvSpPr>
            <p:nvPr/>
          </p:nvSpPr>
          <p:spPr bwMode="auto">
            <a:xfrm>
              <a:off x="3829050" y="1273590"/>
              <a:ext cx="1257300" cy="507145"/>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eaLnBrk="1" fontAlgn="base" hangingPunct="1">
                <a:spcBef>
                  <a:spcPct val="0"/>
                </a:spcBef>
                <a:spcAft>
                  <a:spcPct val="0"/>
                </a:spcAft>
                <a:defRPr/>
              </a:pPr>
              <a:endParaRPr lang="en-US" altLang="en-US" sz="3200">
                <a:solidFill>
                  <a:srgbClr val="000000"/>
                </a:solidFill>
                <a:latin typeface="Times New Roman" panose="02020603050405020304" pitchFamily="18" charset="0"/>
                <a:cs typeface="Times New Roman" panose="02020603050405020304" pitchFamily="18" charset="0"/>
                <a:sym typeface="Arial"/>
              </a:endParaRPr>
            </a:p>
          </p:txBody>
        </p:sp>
        <p:sp>
          <p:nvSpPr>
            <p:cNvPr id="4104" name="AutoShape 7"/>
            <p:cNvSpPr>
              <a:spLocks noChangeArrowheads="1"/>
            </p:cNvSpPr>
            <p:nvPr/>
          </p:nvSpPr>
          <p:spPr bwMode="auto">
            <a:xfrm>
              <a:off x="3880247" y="1322123"/>
              <a:ext cx="1152525" cy="409605"/>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eaLnBrk="1" fontAlgn="base" hangingPunct="1">
                <a:spcBef>
                  <a:spcPct val="0"/>
                </a:spcBef>
                <a:spcAft>
                  <a:spcPct val="0"/>
                </a:spcAft>
                <a:defRPr/>
              </a:pPr>
              <a:endParaRPr lang="en-US" altLang="en-US" sz="3200">
                <a:solidFill>
                  <a:srgbClr val="000000"/>
                </a:solidFill>
                <a:latin typeface="Times New Roman" panose="02020603050405020304" pitchFamily="18" charset="0"/>
                <a:cs typeface="Times New Roman" panose="02020603050405020304" pitchFamily="18" charset="0"/>
                <a:sym typeface="Arial"/>
              </a:endParaRPr>
            </a:p>
          </p:txBody>
        </p:sp>
        <p:sp>
          <p:nvSpPr>
            <p:cNvPr id="4105" name="Text Box 8"/>
            <p:cNvSpPr txBox="1">
              <a:spLocks noChangeArrowheads="1"/>
            </p:cNvSpPr>
            <p:nvPr/>
          </p:nvSpPr>
          <p:spPr bwMode="auto">
            <a:xfrm>
              <a:off x="3828969" y="1302141"/>
              <a:ext cx="1209675" cy="43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eaLnBrk="1" fontAlgn="base" hangingPunct="1">
                <a:spcBef>
                  <a:spcPct val="50000"/>
                </a:spcBef>
                <a:spcAft>
                  <a:spcPct val="0"/>
                </a:spcAft>
                <a:defRPr/>
              </a:pPr>
              <a:r>
                <a:rPr lang="en-US" altLang="en-US" sz="4800" err="1">
                  <a:solidFill>
                    <a:srgbClr val="000000"/>
                  </a:solidFill>
                  <a:latin typeface="Times New Roman" panose="02020603050405020304" pitchFamily="18" charset="0"/>
                  <a:cs typeface="Times New Roman" panose="02020603050405020304" pitchFamily="18" charset="0"/>
                  <a:sym typeface="Arial"/>
                </a:rPr>
                <a:t>Câu</a:t>
              </a:r>
              <a:r>
                <a:rPr lang="en-US" altLang="en-US" sz="4800">
                  <a:solidFill>
                    <a:srgbClr val="000000"/>
                  </a:solidFill>
                  <a:latin typeface="Times New Roman" panose="02020603050405020304" pitchFamily="18" charset="0"/>
                  <a:cs typeface="Times New Roman" panose="02020603050405020304" pitchFamily="18" charset="0"/>
                  <a:sym typeface="Arial"/>
                </a:rPr>
                <a:t> 4</a:t>
              </a:r>
              <a:endParaRPr lang="en-US" altLang="en-US" sz="4800" dirty="0">
                <a:solidFill>
                  <a:srgbClr val="000000"/>
                </a:solidFill>
                <a:latin typeface="Times New Roman" panose="02020603050405020304" pitchFamily="18" charset="0"/>
                <a:cs typeface="Times New Roman" panose="02020603050405020304" pitchFamily="18" charset="0"/>
                <a:sym typeface="Arial"/>
              </a:endParaRPr>
            </a:p>
          </p:txBody>
        </p:sp>
      </p:grpSp>
      <p:pic>
        <p:nvPicPr>
          <p:cNvPr id="4" name="Picture 14" descr="star_tip_md_wht">
            <a:hlinkClick r:id="rId6" action="ppaction://hlinksldjump"/>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5859706" y="1677654"/>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15" descr="people008"/>
          <p:cNvPicPr>
            <a:picLocks noChangeAspect="1" noChangeArrowheads="1" noCrop="1"/>
          </p:cNvPicPr>
          <p:nvPr/>
        </p:nvPicPr>
        <p:blipFill>
          <a:blip r:embed="rId8">
            <a:lum contrast="12000"/>
            <a:extLst>
              <a:ext uri="{28A0092B-C50C-407E-A947-70E740481C1C}">
                <a14:useLocalDpi xmlns:a14="http://schemas.microsoft.com/office/drawing/2010/main" val="0"/>
              </a:ext>
            </a:extLst>
          </a:blip>
          <a:srcRect/>
          <a:stretch>
            <a:fillRect/>
          </a:stretch>
        </p:blipFill>
        <p:spPr bwMode="auto">
          <a:xfrm>
            <a:off x="3353969" y="7624482"/>
            <a:ext cx="1457326"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4" name="Text Box 18"/>
          <p:cNvSpPr txBox="1">
            <a:spLocks noChangeArrowheads="1"/>
          </p:cNvSpPr>
          <p:nvPr/>
        </p:nvSpPr>
        <p:spPr bwMode="auto">
          <a:xfrm>
            <a:off x="4806325" y="8757571"/>
            <a:ext cx="1925527" cy="769441"/>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a:spAutoFit/>
            <a:flatTx/>
          </a:bodyPr>
          <a:lstStyle/>
          <a:p>
            <a:pPr defTabSz="1371600" fontAlgn="base">
              <a:spcBef>
                <a:spcPct val="0"/>
              </a:spcBef>
              <a:spcAft>
                <a:spcPct val="0"/>
              </a:spcAft>
              <a:defRPr/>
            </a:pPr>
            <a:r>
              <a:rPr lang="en-US" sz="4400" b="1" dirty="0" err="1">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sym typeface="Arial"/>
              </a:rPr>
              <a:t>Đáp</a:t>
            </a:r>
            <a:r>
              <a:rPr lang="en-US" sz="4400" b="1"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sym typeface="Arial"/>
              </a:rPr>
              <a:t> </a:t>
            </a:r>
            <a:r>
              <a:rPr lang="en-US" sz="4400" b="1" dirty="0" err="1">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sym typeface="Arial"/>
              </a:rPr>
              <a:t>án</a:t>
            </a:r>
            <a:endParaRPr lang="en-US" sz="4400" b="1"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sym typeface="Arial"/>
            </a:endParaRPr>
          </a:p>
        </p:txBody>
      </p:sp>
      <p:grpSp>
        <p:nvGrpSpPr>
          <p:cNvPr id="4115" name="Group 19"/>
          <p:cNvGrpSpPr>
            <a:grpSpLocks/>
          </p:cNvGrpSpPr>
          <p:nvPr/>
        </p:nvGrpSpPr>
        <p:grpSpPr bwMode="auto">
          <a:xfrm>
            <a:off x="14421081" y="7429683"/>
            <a:ext cx="2055018" cy="1943099"/>
            <a:chOff x="4574" y="3342"/>
            <a:chExt cx="960" cy="912"/>
          </a:xfrm>
        </p:grpSpPr>
        <p:sp>
          <p:nvSpPr>
            <p:cNvPr id="4144" name="AutoShape 2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eaLnBrk="1" fontAlgn="base" hangingPunct="1">
                <a:spcBef>
                  <a:spcPct val="0"/>
                </a:spcBef>
                <a:spcAft>
                  <a:spcPct val="0"/>
                </a:spcAft>
                <a:defRPr/>
              </a:pPr>
              <a:endParaRPr lang="en-US" altLang="en-US" sz="3200">
                <a:solidFill>
                  <a:srgbClr val="000000"/>
                </a:solidFill>
                <a:latin typeface="Times New Roman" panose="02020603050405020304" pitchFamily="18" charset="0"/>
                <a:cs typeface="Times New Roman" panose="02020603050405020304" pitchFamily="18" charset="0"/>
                <a:sym typeface="Arial"/>
              </a:endParaRPr>
            </a:p>
          </p:txBody>
        </p:sp>
        <p:sp>
          <p:nvSpPr>
            <p:cNvPr id="5" name="Text Box 21"/>
            <p:cNvSpPr txBox="1">
              <a:spLocks noChangeArrowheads="1"/>
            </p:cNvSpPr>
            <p:nvPr/>
          </p:nvSpPr>
          <p:spPr bwMode="auto">
            <a:xfrm>
              <a:off x="4828" y="3591"/>
              <a:ext cx="479" cy="52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fontAlgn="base">
                <a:spcBef>
                  <a:spcPct val="50000"/>
                </a:spcBef>
                <a:spcAft>
                  <a:spcPct val="0"/>
                </a:spcAft>
                <a:defRPr/>
              </a:pPr>
              <a:r>
                <a:rPr lang="en-US" altLang="en-US" sz="6600">
                  <a:solidFill>
                    <a:srgbClr val="FFFFFF"/>
                  </a:solidFill>
                  <a:latin typeface="Times New Roman" panose="02020603050405020304" pitchFamily="18" charset="0"/>
                  <a:cs typeface="Times New Roman" panose="02020603050405020304" pitchFamily="18" charset="0"/>
                  <a:sym typeface="Arial"/>
                </a:rPr>
                <a:t>1</a:t>
              </a:r>
            </a:p>
          </p:txBody>
        </p:sp>
      </p:grpSp>
      <p:grpSp>
        <p:nvGrpSpPr>
          <p:cNvPr id="4118" name="Group 22"/>
          <p:cNvGrpSpPr>
            <a:grpSpLocks/>
          </p:cNvGrpSpPr>
          <p:nvPr/>
        </p:nvGrpSpPr>
        <p:grpSpPr bwMode="auto">
          <a:xfrm>
            <a:off x="14421081" y="7429683"/>
            <a:ext cx="2055018" cy="1943099"/>
            <a:chOff x="4574" y="3342"/>
            <a:chExt cx="960" cy="912"/>
          </a:xfrm>
        </p:grpSpPr>
        <p:sp>
          <p:nvSpPr>
            <p:cNvPr id="6" name="AutoShape 2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eaLnBrk="1" fontAlgn="base" hangingPunct="1">
                <a:spcBef>
                  <a:spcPct val="0"/>
                </a:spcBef>
                <a:spcAft>
                  <a:spcPct val="0"/>
                </a:spcAft>
                <a:defRPr/>
              </a:pPr>
              <a:endParaRPr lang="en-US" altLang="en-US" sz="3200">
                <a:solidFill>
                  <a:srgbClr val="000000"/>
                </a:solidFill>
                <a:latin typeface="Times New Roman" panose="02020603050405020304" pitchFamily="18" charset="0"/>
                <a:cs typeface="Times New Roman" panose="02020603050405020304" pitchFamily="18" charset="0"/>
                <a:sym typeface="Arial"/>
              </a:endParaRPr>
            </a:p>
          </p:txBody>
        </p:sp>
        <p:sp>
          <p:nvSpPr>
            <p:cNvPr id="4143" name="Text Box 24"/>
            <p:cNvSpPr txBox="1">
              <a:spLocks noChangeArrowheads="1"/>
            </p:cNvSpPr>
            <p:nvPr/>
          </p:nvSpPr>
          <p:spPr bwMode="auto">
            <a:xfrm>
              <a:off x="4828" y="3591"/>
              <a:ext cx="479" cy="52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fontAlgn="base">
                <a:spcBef>
                  <a:spcPct val="50000"/>
                </a:spcBef>
                <a:spcAft>
                  <a:spcPct val="0"/>
                </a:spcAft>
                <a:defRPr/>
              </a:pPr>
              <a:r>
                <a:rPr lang="en-US" altLang="en-US" sz="6600">
                  <a:solidFill>
                    <a:srgbClr val="FFFFFF"/>
                  </a:solidFill>
                  <a:latin typeface="Times New Roman" panose="02020603050405020304" pitchFamily="18" charset="0"/>
                  <a:cs typeface="Times New Roman" panose="02020603050405020304" pitchFamily="18" charset="0"/>
                  <a:sym typeface="Arial"/>
                </a:rPr>
                <a:t>2</a:t>
              </a:r>
            </a:p>
          </p:txBody>
        </p:sp>
      </p:grpSp>
      <p:grpSp>
        <p:nvGrpSpPr>
          <p:cNvPr id="4121" name="Group 25"/>
          <p:cNvGrpSpPr>
            <a:grpSpLocks/>
          </p:cNvGrpSpPr>
          <p:nvPr/>
        </p:nvGrpSpPr>
        <p:grpSpPr bwMode="auto">
          <a:xfrm>
            <a:off x="14421081" y="7429683"/>
            <a:ext cx="2055018" cy="1943099"/>
            <a:chOff x="4574" y="3342"/>
            <a:chExt cx="960" cy="912"/>
          </a:xfrm>
        </p:grpSpPr>
        <p:sp>
          <p:nvSpPr>
            <p:cNvPr id="4140" name="AutoShape 2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eaLnBrk="1" fontAlgn="base" hangingPunct="1">
                <a:spcBef>
                  <a:spcPct val="0"/>
                </a:spcBef>
                <a:spcAft>
                  <a:spcPct val="0"/>
                </a:spcAft>
                <a:defRPr/>
              </a:pPr>
              <a:endParaRPr lang="en-US" altLang="en-US" sz="3200">
                <a:solidFill>
                  <a:srgbClr val="000000"/>
                </a:solidFill>
                <a:latin typeface="Times New Roman" panose="02020603050405020304" pitchFamily="18" charset="0"/>
                <a:cs typeface="Times New Roman" panose="02020603050405020304" pitchFamily="18" charset="0"/>
                <a:sym typeface="Arial"/>
              </a:endParaRPr>
            </a:p>
          </p:txBody>
        </p:sp>
        <p:sp>
          <p:nvSpPr>
            <p:cNvPr id="4141" name="Text Box 27"/>
            <p:cNvSpPr txBox="1">
              <a:spLocks noChangeArrowheads="1"/>
            </p:cNvSpPr>
            <p:nvPr/>
          </p:nvSpPr>
          <p:spPr bwMode="auto">
            <a:xfrm>
              <a:off x="4828" y="3591"/>
              <a:ext cx="479" cy="52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fontAlgn="base">
                <a:spcBef>
                  <a:spcPct val="50000"/>
                </a:spcBef>
                <a:spcAft>
                  <a:spcPct val="0"/>
                </a:spcAft>
                <a:defRPr/>
              </a:pPr>
              <a:r>
                <a:rPr lang="en-US" altLang="en-US" sz="6600">
                  <a:solidFill>
                    <a:srgbClr val="FFFFFF"/>
                  </a:solidFill>
                  <a:latin typeface="Times New Roman" panose="02020603050405020304" pitchFamily="18" charset="0"/>
                  <a:cs typeface="Times New Roman" panose="02020603050405020304" pitchFamily="18" charset="0"/>
                  <a:sym typeface="Arial"/>
                </a:rPr>
                <a:t>3</a:t>
              </a:r>
            </a:p>
          </p:txBody>
        </p:sp>
      </p:grpSp>
      <p:grpSp>
        <p:nvGrpSpPr>
          <p:cNvPr id="4124" name="Group 28"/>
          <p:cNvGrpSpPr>
            <a:grpSpLocks/>
          </p:cNvGrpSpPr>
          <p:nvPr/>
        </p:nvGrpSpPr>
        <p:grpSpPr bwMode="auto">
          <a:xfrm>
            <a:off x="14421081" y="7429683"/>
            <a:ext cx="2055018" cy="1943099"/>
            <a:chOff x="4574" y="3342"/>
            <a:chExt cx="960" cy="912"/>
          </a:xfrm>
        </p:grpSpPr>
        <p:sp>
          <p:nvSpPr>
            <p:cNvPr id="4138" name="AutoShape 2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eaLnBrk="1" fontAlgn="base" hangingPunct="1">
                <a:spcBef>
                  <a:spcPct val="0"/>
                </a:spcBef>
                <a:spcAft>
                  <a:spcPct val="0"/>
                </a:spcAft>
                <a:defRPr/>
              </a:pPr>
              <a:endParaRPr lang="en-US" altLang="en-US" sz="3200">
                <a:solidFill>
                  <a:srgbClr val="000000"/>
                </a:solidFill>
                <a:latin typeface="Times New Roman" panose="02020603050405020304" pitchFamily="18" charset="0"/>
                <a:cs typeface="Times New Roman" panose="02020603050405020304" pitchFamily="18" charset="0"/>
                <a:sym typeface="Arial"/>
              </a:endParaRPr>
            </a:p>
          </p:txBody>
        </p:sp>
        <p:sp>
          <p:nvSpPr>
            <p:cNvPr id="7" name="Text Box 30"/>
            <p:cNvSpPr txBox="1">
              <a:spLocks noChangeArrowheads="1"/>
            </p:cNvSpPr>
            <p:nvPr/>
          </p:nvSpPr>
          <p:spPr bwMode="auto">
            <a:xfrm>
              <a:off x="4828" y="3591"/>
              <a:ext cx="479" cy="52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fontAlgn="base">
                <a:spcBef>
                  <a:spcPct val="50000"/>
                </a:spcBef>
                <a:spcAft>
                  <a:spcPct val="0"/>
                </a:spcAft>
                <a:defRPr/>
              </a:pPr>
              <a:r>
                <a:rPr lang="en-US" altLang="en-US" sz="6600">
                  <a:solidFill>
                    <a:srgbClr val="FFFFFF"/>
                  </a:solidFill>
                  <a:latin typeface="Times New Roman" panose="02020603050405020304" pitchFamily="18" charset="0"/>
                  <a:cs typeface="Times New Roman" panose="02020603050405020304" pitchFamily="18" charset="0"/>
                  <a:sym typeface="Arial"/>
                </a:rPr>
                <a:t>4</a:t>
              </a:r>
            </a:p>
          </p:txBody>
        </p:sp>
      </p:grpSp>
      <p:grpSp>
        <p:nvGrpSpPr>
          <p:cNvPr id="4127" name="Group 31"/>
          <p:cNvGrpSpPr>
            <a:grpSpLocks/>
          </p:cNvGrpSpPr>
          <p:nvPr/>
        </p:nvGrpSpPr>
        <p:grpSpPr bwMode="auto">
          <a:xfrm>
            <a:off x="14421081" y="7429683"/>
            <a:ext cx="2055018" cy="1943099"/>
            <a:chOff x="4574" y="3342"/>
            <a:chExt cx="960" cy="912"/>
          </a:xfrm>
        </p:grpSpPr>
        <p:sp>
          <p:nvSpPr>
            <p:cNvPr id="8" name="AutoShape 3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eaLnBrk="1" fontAlgn="base" hangingPunct="1">
                <a:spcBef>
                  <a:spcPct val="0"/>
                </a:spcBef>
                <a:spcAft>
                  <a:spcPct val="0"/>
                </a:spcAft>
                <a:defRPr/>
              </a:pPr>
              <a:endParaRPr lang="en-US" altLang="en-US" sz="3200">
                <a:solidFill>
                  <a:srgbClr val="000000"/>
                </a:solidFill>
                <a:latin typeface="Times New Roman" panose="02020603050405020304" pitchFamily="18" charset="0"/>
                <a:cs typeface="Times New Roman" panose="02020603050405020304" pitchFamily="18" charset="0"/>
                <a:sym typeface="Arial"/>
              </a:endParaRPr>
            </a:p>
          </p:txBody>
        </p:sp>
        <p:sp>
          <p:nvSpPr>
            <p:cNvPr id="4137" name="Text Box 33"/>
            <p:cNvSpPr txBox="1">
              <a:spLocks noChangeArrowheads="1"/>
            </p:cNvSpPr>
            <p:nvPr/>
          </p:nvSpPr>
          <p:spPr bwMode="auto">
            <a:xfrm>
              <a:off x="4828" y="3591"/>
              <a:ext cx="479" cy="52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fontAlgn="base">
                <a:spcBef>
                  <a:spcPct val="50000"/>
                </a:spcBef>
                <a:spcAft>
                  <a:spcPct val="0"/>
                </a:spcAft>
                <a:defRPr/>
              </a:pPr>
              <a:r>
                <a:rPr lang="en-US" altLang="en-US" sz="6600">
                  <a:solidFill>
                    <a:srgbClr val="FFFFFF"/>
                  </a:solidFill>
                  <a:latin typeface="Times New Roman" panose="02020603050405020304" pitchFamily="18" charset="0"/>
                  <a:cs typeface="Times New Roman" panose="02020603050405020304" pitchFamily="18" charset="0"/>
                  <a:sym typeface="Arial"/>
                </a:rPr>
                <a:t>5</a:t>
              </a:r>
            </a:p>
          </p:txBody>
        </p:sp>
      </p:grpSp>
      <p:grpSp>
        <p:nvGrpSpPr>
          <p:cNvPr id="4142" name="Group 46"/>
          <p:cNvGrpSpPr>
            <a:grpSpLocks/>
          </p:cNvGrpSpPr>
          <p:nvPr/>
        </p:nvGrpSpPr>
        <p:grpSpPr bwMode="auto">
          <a:xfrm>
            <a:off x="14339065" y="7449923"/>
            <a:ext cx="2190274" cy="1943100"/>
            <a:chOff x="4543" y="3342"/>
            <a:chExt cx="1022" cy="912"/>
          </a:xfrm>
        </p:grpSpPr>
        <p:sp>
          <p:nvSpPr>
            <p:cNvPr id="4126" name="AutoShape 4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eaLnBrk="1" fontAlgn="base" hangingPunct="1">
                <a:spcBef>
                  <a:spcPct val="0"/>
                </a:spcBef>
                <a:spcAft>
                  <a:spcPct val="0"/>
                </a:spcAft>
                <a:defRPr/>
              </a:pPr>
              <a:endParaRPr lang="en-US" altLang="en-US" sz="3200">
                <a:solidFill>
                  <a:srgbClr val="000000"/>
                </a:solidFill>
                <a:latin typeface="Times New Roman" panose="02020603050405020304" pitchFamily="18" charset="0"/>
                <a:cs typeface="Times New Roman" panose="02020603050405020304" pitchFamily="18" charset="0"/>
                <a:sym typeface="Arial"/>
              </a:endParaRPr>
            </a:p>
          </p:txBody>
        </p:sp>
        <p:sp>
          <p:nvSpPr>
            <p:cNvPr id="11" name="Text Box 48"/>
            <p:cNvSpPr txBox="1">
              <a:spLocks noChangeArrowheads="1"/>
            </p:cNvSpPr>
            <p:nvPr/>
          </p:nvSpPr>
          <p:spPr bwMode="auto">
            <a:xfrm>
              <a:off x="4543" y="3553"/>
              <a:ext cx="1022" cy="520"/>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fontAlgn="base">
                <a:lnSpc>
                  <a:spcPct val="150000"/>
                </a:lnSpc>
                <a:spcBef>
                  <a:spcPct val="50000"/>
                </a:spcBef>
                <a:spcAft>
                  <a:spcPct val="0"/>
                </a:spcAft>
                <a:defRPr/>
              </a:pPr>
              <a:r>
                <a:rPr lang="en-US" altLang="en-US" sz="4400" dirty="0" err="1">
                  <a:solidFill>
                    <a:srgbClr val="FFFFFF"/>
                  </a:solidFill>
                  <a:latin typeface="Times New Roman" panose="02020603050405020304" pitchFamily="18" charset="0"/>
                  <a:cs typeface="Times New Roman" panose="02020603050405020304" pitchFamily="18" charset="0"/>
                  <a:sym typeface="Arial"/>
                </a:rPr>
                <a:t>Hết</a:t>
              </a:r>
              <a:r>
                <a:rPr lang="en-US" altLang="en-US" sz="4400" dirty="0">
                  <a:solidFill>
                    <a:srgbClr val="FFFFFF"/>
                  </a:solidFill>
                  <a:latin typeface="Times New Roman" panose="02020603050405020304" pitchFamily="18" charset="0"/>
                  <a:cs typeface="Times New Roman" panose="02020603050405020304" pitchFamily="18" charset="0"/>
                  <a:sym typeface="Arial"/>
                </a:rPr>
                <a:t> </a:t>
              </a:r>
              <a:r>
                <a:rPr lang="en-US" altLang="en-US" sz="4400" dirty="0" err="1">
                  <a:solidFill>
                    <a:srgbClr val="FFFFFF"/>
                  </a:solidFill>
                  <a:latin typeface="Times New Roman" panose="02020603050405020304" pitchFamily="18" charset="0"/>
                  <a:cs typeface="Times New Roman" panose="02020603050405020304" pitchFamily="18" charset="0"/>
                  <a:sym typeface="Arial"/>
                </a:rPr>
                <a:t>giờ</a:t>
              </a:r>
              <a:endParaRPr lang="en-US" altLang="en-US" sz="4400" dirty="0">
                <a:solidFill>
                  <a:srgbClr val="FFFFFF"/>
                </a:solidFill>
                <a:latin typeface="Times New Roman" panose="02020603050405020304" pitchFamily="18" charset="0"/>
                <a:cs typeface="Times New Roman" panose="02020603050405020304" pitchFamily="18" charset="0"/>
                <a:sym typeface="Arial"/>
              </a:endParaRPr>
            </a:p>
          </p:txBody>
        </p:sp>
      </p:grpSp>
      <p:sp>
        <p:nvSpPr>
          <p:cNvPr id="4145" name="Text Box 49"/>
          <p:cNvSpPr txBox="1">
            <a:spLocks noChangeArrowheads="1"/>
          </p:cNvSpPr>
          <p:nvPr/>
        </p:nvSpPr>
        <p:spPr bwMode="auto">
          <a:xfrm>
            <a:off x="13076226" y="8943774"/>
            <a:ext cx="12573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defTabSz="1371600" eaLnBrk="1" fontAlgn="base" hangingPunct="1">
              <a:spcBef>
                <a:spcPct val="0"/>
              </a:spcBef>
              <a:spcAft>
                <a:spcPct val="0"/>
              </a:spcAft>
              <a:defRPr/>
            </a:pPr>
            <a:r>
              <a:rPr lang="en-US" altLang="en-US" sz="4800">
                <a:solidFill>
                  <a:srgbClr val="000000"/>
                </a:solidFill>
                <a:latin typeface="Times New Roman" panose="02020603050405020304" pitchFamily="18" charset="0"/>
                <a:cs typeface="Times New Roman" panose="02020603050405020304" pitchFamily="18" charset="0"/>
                <a:sym typeface="Arial"/>
              </a:rPr>
              <a:t>5s</a:t>
            </a:r>
            <a:endParaRPr lang="en-US" altLang="en-US" sz="4800" dirty="0">
              <a:solidFill>
                <a:srgbClr val="000000"/>
              </a:solidFill>
              <a:latin typeface="Times New Roman" panose="02020603050405020304" pitchFamily="18" charset="0"/>
              <a:cs typeface="Times New Roman" panose="02020603050405020304" pitchFamily="18" charset="0"/>
              <a:sym typeface="Arial"/>
            </a:endParaRPr>
          </a:p>
        </p:txBody>
      </p:sp>
      <p:sp>
        <p:nvSpPr>
          <p:cNvPr id="4148" name="AutoShape 52"/>
          <p:cNvSpPr>
            <a:spLocks noChangeArrowheads="1"/>
          </p:cNvSpPr>
          <p:nvPr/>
        </p:nvSpPr>
        <p:spPr bwMode="auto">
          <a:xfrm>
            <a:off x="9384713" y="5099868"/>
            <a:ext cx="4697478" cy="1330546"/>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defTabSz="1371600" eaLnBrk="1" fontAlgn="base" hangingPunct="1">
              <a:spcBef>
                <a:spcPct val="0"/>
              </a:spcBef>
              <a:spcAft>
                <a:spcPct val="0"/>
              </a:spcAft>
              <a:defRPr/>
            </a:pPr>
            <a:endParaRPr lang="en-US" altLang="en-US" sz="3200">
              <a:solidFill>
                <a:srgbClr val="000000"/>
              </a:solidFill>
              <a:latin typeface="Times New Roman" panose="02020603050405020304" pitchFamily="18" charset="0"/>
              <a:cs typeface="Times New Roman" panose="02020603050405020304" pitchFamily="18" charset="0"/>
              <a:sym typeface="Arial"/>
            </a:endParaRPr>
          </a:p>
        </p:txBody>
      </p:sp>
      <p:sp>
        <p:nvSpPr>
          <p:cNvPr id="3" name="Rectangle 2"/>
          <p:cNvSpPr/>
          <p:nvPr/>
        </p:nvSpPr>
        <p:spPr>
          <a:xfrm>
            <a:off x="4082631" y="716875"/>
            <a:ext cx="11646607" cy="2308324"/>
          </a:xfrm>
          <a:prstGeom prst="rect">
            <a:avLst/>
          </a:prstGeom>
        </p:spPr>
        <p:txBody>
          <a:bodyPr wrap="square">
            <a:spAutoFit/>
          </a:bodyPr>
          <a:lstStyle/>
          <a:p>
            <a:pPr algn="just">
              <a:lnSpc>
                <a:spcPct val="150000"/>
              </a:lnSpc>
              <a:spcAft>
                <a:spcPts val="600"/>
              </a:spcAft>
            </a:pPr>
            <a:r>
              <a:rPr lang="fr-FR" sz="4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Ba số x; y; z lần lượt tỉ </a:t>
            </a:r>
            <a:r>
              <a:rPr lang="fr-FR"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lệ</a:t>
            </a:r>
            <a:r>
              <a:rPr lang="fr-FR"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fr-FR"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với</a:t>
            </a:r>
            <a:r>
              <a:rPr lang="fr-FR"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fr-FR"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fr-FR"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fr-FR" sz="48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a:t>
            </a:r>
            <a:r>
              <a:rPr lang="fr-FR" sz="4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3</a:t>
            </a:r>
            <a:r>
              <a:rPr lang="fr-FR"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5</a:t>
            </a:r>
            <a:r>
              <a:rPr lang="fr-FR" sz="4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7. Ta suy ra điều gì?</a:t>
            </a:r>
            <a:endParaRPr lang="en-US" sz="4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Rectangle 11"/>
              <p:cNvSpPr/>
              <p:nvPr/>
            </p:nvSpPr>
            <p:spPr>
              <a:xfrm>
                <a:off x="4005490" y="2499552"/>
                <a:ext cx="11365751" cy="4125232"/>
              </a:xfrm>
              <a:prstGeom prst="rect">
                <a:avLst/>
              </a:prstGeom>
            </p:spPr>
            <p:txBody>
              <a:bodyPr wrap="square">
                <a:spAutoFit/>
              </a:bodyPr>
              <a:lstStyle/>
              <a:p>
                <a:pPr algn="just">
                  <a:lnSpc>
                    <a:spcPct val="200000"/>
                  </a:lnSpc>
                  <a:spcAft>
                    <a:spcPts val="600"/>
                  </a:spcAft>
                </a:pPr>
                <a:r>
                  <a:rPr lang="fr-FR" sz="4800" dirty="0">
                    <a:latin typeface="Times New Roman" panose="02020603050405020304" pitchFamily="18" charset="0"/>
                    <a:ea typeface="Calibri" panose="020F0502020204030204" pitchFamily="34" charset="0"/>
                    <a:cs typeface="Times New Roman" panose="02020603050405020304" pitchFamily="18" charset="0"/>
                  </a:rPr>
                  <a:t>A. </a:t>
                </a:r>
                <a:r>
                  <a:rPr lang="fr-FR" sz="480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fr-FR" sz="4800" i="1">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𝑧</m:t>
                        </m:r>
                      </m:num>
                      <m:den>
                        <m:r>
                          <a:rPr lang="en-US" sz="4800" i="1">
                            <a:latin typeface="Cambria Math" panose="02040503050406030204" pitchFamily="18" charset="0"/>
                            <a:cs typeface="Arial" panose="020B0604020202020204" pitchFamily="34" charset="0"/>
                          </a:rPr>
                          <m:t>3</m:t>
                        </m:r>
                      </m:den>
                    </m:f>
                    <m:r>
                      <a:rPr lang="en-US" sz="4800" b="0" i="0" smtClean="0">
                        <a:latin typeface="Cambria Math" panose="02040503050406030204" pitchFamily="18" charset="0"/>
                        <a:cs typeface="Arial" panose="020B0604020202020204" pitchFamily="34" charset="0"/>
                      </a:rPr>
                      <m:t>=</m:t>
                    </m:r>
                    <m:f>
                      <m:fPr>
                        <m:ctrlPr>
                          <a:rPr lang="en-US" sz="4800" i="1" dirty="0">
                            <a:latin typeface="Cambria Math" panose="02040503050406030204" pitchFamily="18" charset="0"/>
                            <a:cs typeface="Times New Roman" panose="02020603050405020304" pitchFamily="18" charset="0"/>
                          </a:rPr>
                        </m:ctrlPr>
                      </m:fPr>
                      <m:num>
                        <m:r>
                          <a:rPr lang="en-US" sz="4800" i="1" dirty="0">
                            <a:latin typeface="Cambria Math" panose="02040503050406030204" pitchFamily="18" charset="0"/>
                            <a:cs typeface="Times New Roman" panose="02020603050405020304" pitchFamily="18" charset="0"/>
                          </a:rPr>
                          <m:t>𝑦</m:t>
                        </m:r>
                      </m:num>
                      <m:den>
                        <m:r>
                          <a:rPr lang="en-US" sz="4800" i="1" dirty="0">
                            <a:latin typeface="Cambria Math" panose="02040503050406030204" pitchFamily="18" charset="0"/>
                            <a:cs typeface="Times New Roman" panose="02020603050405020304" pitchFamily="18" charset="0"/>
                          </a:rPr>
                          <m:t>5</m:t>
                        </m:r>
                      </m:den>
                    </m:f>
                    <m:r>
                      <a:rPr lang="en-US" sz="4800" i="1" dirty="0">
                        <a:latin typeface="Cambria Math" panose="02040503050406030204" pitchFamily="18" charset="0"/>
                        <a:cs typeface="Times New Roman" panose="02020603050405020304" pitchFamily="18" charset="0"/>
                      </a:rPr>
                      <m:t>=</m:t>
                    </m:r>
                    <m:f>
                      <m:fPr>
                        <m:ctrlPr>
                          <a:rPr lang="en-US" sz="4800" i="1" dirty="0">
                            <a:latin typeface="Cambria Math" panose="02040503050406030204" pitchFamily="18" charset="0"/>
                            <a:cs typeface="Times New Roman" panose="02020603050405020304" pitchFamily="18" charset="0"/>
                          </a:rPr>
                        </m:ctrlPr>
                      </m:fPr>
                      <m:num>
                        <m:r>
                          <a:rPr lang="en-US" sz="4800" b="0" i="1" dirty="0" smtClean="0">
                            <a:latin typeface="Cambria Math" panose="02040503050406030204" pitchFamily="18" charset="0"/>
                            <a:cs typeface="Times New Roman" panose="02020603050405020304" pitchFamily="18" charset="0"/>
                          </a:rPr>
                          <m:t>𝑥</m:t>
                        </m:r>
                      </m:num>
                      <m:den>
                        <m:r>
                          <a:rPr lang="en-US" sz="4800" i="1" dirty="0">
                            <a:latin typeface="Cambria Math" panose="02040503050406030204" pitchFamily="18" charset="0"/>
                            <a:cs typeface="Times New Roman" panose="02020603050405020304" pitchFamily="18" charset="0"/>
                          </a:rPr>
                          <m:t>7</m:t>
                        </m:r>
                      </m:den>
                    </m:f>
                  </m:oMath>
                </a14:m>
                <a:r>
                  <a:rPr lang="fr-FR" sz="4800" dirty="0">
                    <a:latin typeface="Times New Roman" panose="02020603050405020304" pitchFamily="18" charset="0"/>
                    <a:ea typeface="Calibri" panose="020F0502020204030204" pitchFamily="34" charset="0"/>
                    <a:cs typeface="Times New Roman" panose="02020603050405020304" pitchFamily="18" charset="0"/>
                  </a:rPr>
                  <a:t>	</a:t>
                </a:r>
                <a:r>
                  <a:rPr lang="fr-FR" sz="4800">
                    <a:latin typeface="Times New Roman" panose="02020603050405020304" pitchFamily="18" charset="0"/>
                    <a:ea typeface="Calibri" panose="020F0502020204030204" pitchFamily="34" charset="0"/>
                    <a:cs typeface="Times New Roman" panose="02020603050405020304" pitchFamily="18" charset="0"/>
                  </a:rPr>
                  <a:t>		B. x : z : y = 3 : 5 : 7</a:t>
                </a:r>
                <a:endParaRPr lang="en-US" sz="4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Aft>
                    <a:spcPts val="600"/>
                  </a:spcAft>
                </a:pPr>
                <a:r>
                  <a:rPr lang="fr-FR" sz="4800">
                    <a:latin typeface="Times New Roman" panose="02020603050405020304" pitchFamily="18" charset="0"/>
                    <a:ea typeface="Calibri" panose="020F0502020204030204" pitchFamily="34" charset="0"/>
                    <a:cs typeface="Times New Roman" panose="02020603050405020304" pitchFamily="18" charset="0"/>
                  </a:rPr>
                  <a:t>C. 3 : 5 : 7</a:t>
                </a:r>
                <a:r>
                  <a:rPr lang="fr-FR" sz="4800" dirty="0">
                    <a:latin typeface="Times New Roman" panose="02020603050405020304" pitchFamily="18" charset="0"/>
                    <a:ea typeface="Calibri" panose="020F0502020204030204" pitchFamily="34" charset="0"/>
                    <a:cs typeface="Times New Roman" panose="02020603050405020304" pitchFamily="18" charset="0"/>
                  </a:rPr>
                  <a:t>		</a:t>
                </a:r>
                <a:r>
                  <a:rPr lang="fr-FR" sz="4800">
                    <a:latin typeface="Times New Roman" panose="02020603050405020304" pitchFamily="18" charset="0"/>
                    <a:ea typeface="Calibri" panose="020F0502020204030204" pitchFamily="34" charset="0"/>
                    <a:cs typeface="Times New Roman" panose="02020603050405020304" pitchFamily="18" charset="0"/>
                  </a:rPr>
                  <a:t>	       D. </a:t>
                </a:r>
                <a14:m>
                  <m:oMath xmlns:m="http://schemas.openxmlformats.org/officeDocument/2006/math">
                    <m:f>
                      <m:fPr>
                        <m:ctrlPr>
                          <a:rPr lang="fr-FR"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𝑥</m:t>
                        </m:r>
                      </m:num>
                      <m:den>
                        <m:r>
                          <a:rPr lang="en-US" sz="4800" b="0" i="1" smtClean="0">
                            <a:latin typeface="Cambria Math" panose="02040503050406030204" pitchFamily="18" charset="0"/>
                            <a:cs typeface="Arial" panose="020B0604020202020204" pitchFamily="34" charset="0"/>
                          </a:rPr>
                          <m:t>3</m:t>
                        </m:r>
                      </m:den>
                    </m:f>
                    <m:r>
                      <a:rPr lang="en-US" sz="4800" b="0" i="0" smtClean="0">
                        <a:latin typeface="Cambria Math" panose="02040503050406030204" pitchFamily="18" charset="0"/>
                        <a:cs typeface="Arial" panose="020B0604020202020204" pitchFamily="34" charset="0"/>
                      </a:rPr>
                      <m:t>=</m:t>
                    </m:r>
                    <m:f>
                      <m:fPr>
                        <m:ctrlPr>
                          <a:rPr lang="en-US" sz="4800" i="1" dirty="0" smtClean="0">
                            <a:effectLst/>
                            <a:latin typeface="Cambria Math" panose="02040503050406030204" pitchFamily="18" charset="0"/>
                            <a:cs typeface="Times New Roman" panose="02020603050405020304" pitchFamily="18" charset="0"/>
                          </a:rPr>
                        </m:ctrlPr>
                      </m:fPr>
                      <m:num>
                        <m:r>
                          <a:rPr lang="en-US" sz="4800" b="0" i="1" dirty="0" smtClean="0">
                            <a:effectLst/>
                            <a:latin typeface="Cambria Math" panose="02040503050406030204" pitchFamily="18" charset="0"/>
                            <a:cs typeface="Times New Roman" panose="02020603050405020304" pitchFamily="18" charset="0"/>
                          </a:rPr>
                          <m:t>𝑦</m:t>
                        </m:r>
                      </m:num>
                      <m:den>
                        <m:r>
                          <a:rPr lang="en-US" sz="4800" b="0" i="1" dirty="0" smtClean="0">
                            <a:effectLst/>
                            <a:latin typeface="Cambria Math" panose="02040503050406030204" pitchFamily="18" charset="0"/>
                            <a:cs typeface="Times New Roman" panose="02020603050405020304" pitchFamily="18" charset="0"/>
                          </a:rPr>
                          <m:t>5</m:t>
                        </m:r>
                      </m:den>
                    </m:f>
                    <m:r>
                      <a:rPr lang="en-US" sz="4800" b="0" i="1" dirty="0" smtClean="0">
                        <a:effectLst/>
                        <a:latin typeface="Cambria Math" panose="02040503050406030204" pitchFamily="18" charset="0"/>
                        <a:cs typeface="Times New Roman" panose="02020603050405020304" pitchFamily="18" charset="0"/>
                      </a:rPr>
                      <m:t>=</m:t>
                    </m:r>
                    <m:f>
                      <m:fPr>
                        <m:ctrlPr>
                          <a:rPr lang="en-US" sz="4800" b="0" i="1" dirty="0" smtClean="0">
                            <a:effectLst/>
                            <a:latin typeface="Cambria Math" panose="02040503050406030204" pitchFamily="18" charset="0"/>
                            <a:cs typeface="Times New Roman" panose="02020603050405020304" pitchFamily="18" charset="0"/>
                          </a:rPr>
                        </m:ctrlPr>
                      </m:fPr>
                      <m:num>
                        <m:r>
                          <a:rPr lang="en-US" sz="4800" b="0" i="1" dirty="0" smtClean="0">
                            <a:effectLst/>
                            <a:latin typeface="Cambria Math" panose="02040503050406030204" pitchFamily="18" charset="0"/>
                            <a:cs typeface="Times New Roman" panose="02020603050405020304" pitchFamily="18" charset="0"/>
                          </a:rPr>
                          <m:t>𝑧</m:t>
                        </m:r>
                      </m:num>
                      <m:den>
                        <m:r>
                          <a:rPr lang="en-US" sz="4800" b="0" i="1" dirty="0" smtClean="0">
                            <a:effectLst/>
                            <a:latin typeface="Cambria Math" panose="02040503050406030204" pitchFamily="18" charset="0"/>
                            <a:cs typeface="Times New Roman" panose="02020603050405020304" pitchFamily="18" charset="0"/>
                          </a:rPr>
                          <m:t>7</m:t>
                        </m:r>
                      </m:den>
                    </m:f>
                  </m:oMath>
                </a14:m>
                <a:endParaRPr lang="en-US" sz="48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4005490" y="2499552"/>
                <a:ext cx="11365751" cy="4125232"/>
              </a:xfrm>
              <a:prstGeom prst="rect">
                <a:avLst/>
              </a:prstGeom>
              <a:blipFill rotWithShape="0">
                <a:blip r:embed="rId9"/>
                <a:stretch>
                  <a:fillRect l="-2413"/>
                </a:stretch>
              </a:blipFill>
            </p:spPr>
            <p:txBody>
              <a:bodyPr/>
              <a:lstStyle/>
              <a:p>
                <a:r>
                  <a:rPr lang="en-US">
                    <a:noFill/>
                  </a:rPr>
                  <a:t> </a:t>
                </a:r>
              </a:p>
            </p:txBody>
          </p:sp>
        </mc:Fallback>
      </mc:AlternateContent>
    </p:spTree>
    <p:extLst>
      <p:ext uri="{BB962C8B-B14F-4D97-AF65-F5344CB8AC3E}">
        <p14:creationId xmlns:p14="http://schemas.microsoft.com/office/powerpoint/2010/main" val="3098699557"/>
      </p:ext>
    </p:extLst>
  </p:cSld>
  <p:clrMapOvr>
    <a:masterClrMapping/>
  </p:clrMapOvr>
  <mc:AlternateContent xmlns:mc="http://schemas.openxmlformats.org/markup-compatibility/2006" xmlns:p14="http://schemas.microsoft.com/office/powerpoint/2010/main">
    <mc:Choice Requires="p14">
      <p:transition spd="med" p14:dur="700" advClick="0">
        <p:push dir="u"/>
        <p:sndAc>
          <p:stSnd>
            <p:snd r:embed="rId2" name="chimes.wav"/>
          </p:stSnd>
        </p:sndAc>
      </p:transition>
    </mc:Choice>
    <mc:Fallback xmlns="">
      <p:transition spd="med" advClick="0">
        <p:push dir="u"/>
        <p:sndAc>
          <p:stSnd>
            <p:snd r:embed="rId11" name="chimes.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14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nodeType="clickEffect">
                                  <p:stCondLst>
                                    <p:cond delay="1000"/>
                                  </p:stCondLst>
                                  <p:childTnLst>
                                    <p:set>
                                      <p:cBhvr>
                                        <p:cTn id="6" dur="1" fill="hold">
                                          <p:stCondLst>
                                            <p:cond delay="499"/>
                                          </p:stCondLst>
                                        </p:cTn>
                                        <p:tgtEl>
                                          <p:spTgt spid="411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beep.wav"/>
                                        </p:tgtEl>
                                      </p:cMediaNode>
                                    </p:audio>
                                  </p:subTnLst>
                                </p:cTn>
                              </p:par>
                            </p:childTnLst>
                          </p:cTn>
                        </p:par>
                        <p:par>
                          <p:cTn id="7" fill="hold" nodeType="afterGroup">
                            <p:stCondLst>
                              <p:cond delay="1500"/>
                            </p:stCondLst>
                            <p:childTnLst>
                              <p:par>
                                <p:cTn id="8" presetID="1" presetClass="entr" presetSubtype="0" fill="hold" nodeType="afterEffect">
                                  <p:stCondLst>
                                    <p:cond delay="1000"/>
                                  </p:stCondLst>
                                  <p:childTnLst>
                                    <p:set>
                                      <p:cBhvr>
                                        <p:cTn id="9" dur="1" fill="hold">
                                          <p:stCondLst>
                                            <p:cond delay="499"/>
                                          </p:stCondLst>
                                        </p:cTn>
                                        <p:tgtEl>
                                          <p:spTgt spid="4118"/>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beep.wav"/>
                                        </p:tgtEl>
                                      </p:cMediaNode>
                                    </p:audio>
                                  </p:subTnLst>
                                </p:cTn>
                              </p:par>
                            </p:childTnLst>
                          </p:cTn>
                        </p:par>
                        <p:par>
                          <p:cTn id="10" fill="hold" nodeType="afterGroup">
                            <p:stCondLst>
                              <p:cond delay="3000"/>
                            </p:stCondLst>
                            <p:childTnLst>
                              <p:par>
                                <p:cTn id="11" presetID="1" presetClass="entr" presetSubtype="0" fill="hold" nodeType="afterEffect">
                                  <p:stCondLst>
                                    <p:cond delay="1000"/>
                                  </p:stCondLst>
                                  <p:childTnLst>
                                    <p:set>
                                      <p:cBhvr>
                                        <p:cTn id="12" dur="1" fill="hold">
                                          <p:stCondLst>
                                            <p:cond delay="499"/>
                                          </p:stCondLst>
                                        </p:cTn>
                                        <p:tgtEl>
                                          <p:spTgt spid="4121"/>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beep.wav"/>
                                        </p:tgtEl>
                                      </p:cMediaNode>
                                    </p:audio>
                                  </p:subTnLst>
                                </p:cTn>
                              </p:par>
                            </p:childTnLst>
                          </p:cTn>
                        </p:par>
                        <p:par>
                          <p:cTn id="13" fill="hold" nodeType="afterGroup">
                            <p:stCondLst>
                              <p:cond delay="4500"/>
                            </p:stCondLst>
                            <p:childTnLst>
                              <p:par>
                                <p:cTn id="14" presetID="1" presetClass="entr" presetSubtype="0" fill="hold" nodeType="afterEffect">
                                  <p:stCondLst>
                                    <p:cond delay="1000"/>
                                  </p:stCondLst>
                                  <p:childTnLst>
                                    <p:set>
                                      <p:cBhvr>
                                        <p:cTn id="15" dur="1" fill="hold">
                                          <p:stCondLst>
                                            <p:cond delay="499"/>
                                          </p:stCondLst>
                                        </p:cTn>
                                        <p:tgtEl>
                                          <p:spTgt spid="4124"/>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beep.wav"/>
                                        </p:tgtEl>
                                      </p:cMediaNode>
                                    </p:audio>
                                  </p:subTnLst>
                                </p:cTn>
                              </p:par>
                            </p:childTnLst>
                          </p:cTn>
                        </p:par>
                        <p:par>
                          <p:cTn id="16" fill="hold" nodeType="afterGroup">
                            <p:stCondLst>
                              <p:cond delay="6000"/>
                            </p:stCondLst>
                            <p:childTnLst>
                              <p:par>
                                <p:cTn id="17" presetID="1" presetClass="entr" presetSubtype="0" fill="hold" nodeType="afterEffect">
                                  <p:stCondLst>
                                    <p:cond delay="1000"/>
                                  </p:stCondLst>
                                  <p:childTnLst>
                                    <p:set>
                                      <p:cBhvr>
                                        <p:cTn id="18" dur="1" fill="hold">
                                          <p:stCondLst>
                                            <p:cond delay="499"/>
                                          </p:stCondLst>
                                        </p:cTn>
                                        <p:tgtEl>
                                          <p:spTgt spid="412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beep.wav"/>
                                        </p:tgtEl>
                                      </p:cMediaNode>
                                    </p:audio>
                                  </p:subTnLst>
                                </p:cTn>
                              </p:par>
                            </p:childTnLst>
                          </p:cTn>
                        </p:par>
                        <p:par>
                          <p:cTn id="19" fill="hold" nodeType="afterGroup">
                            <p:stCondLst>
                              <p:cond delay="7500"/>
                            </p:stCondLst>
                            <p:childTnLst>
                              <p:par>
                                <p:cTn id="20" presetID="1" presetClass="entr" presetSubtype="0" fill="hold" nodeType="afterEffect">
                                  <p:stCondLst>
                                    <p:cond delay="1000"/>
                                  </p:stCondLst>
                                  <p:childTnLst>
                                    <p:set>
                                      <p:cBhvr>
                                        <p:cTn id="21" dur="1" fill="hold">
                                          <p:stCondLst>
                                            <p:cond delay="499"/>
                                          </p:stCondLst>
                                        </p:cTn>
                                        <p:tgtEl>
                                          <p:spTgt spid="414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4145"/>
                  </p:tgtEl>
                </p:cond>
              </p:nextCondLst>
            </p:seq>
            <p:seq concurrent="1" nextAc="seek">
              <p:cTn id="22" restart="whenNotActive" fill="hold" evtFilter="cancelBubble" nodeType="interactiveSeq">
                <p:stCondLst>
                  <p:cond evt="onClick" delay="0">
                    <p:tgtEl>
                      <p:spTgt spid="4114"/>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FELIZ2.WAV"/>
                                        </p:tgtEl>
                                      </p:cMediaNode>
                                    </p:audio>
                                  </p:subTnLst>
                                </p:cTn>
                              </p:par>
                              <p:par>
                                <p:cTn id="27" presetID="3" presetClass="entr" presetSubtype="10" fill="hold" grpId="0" nodeType="withEffect">
                                  <p:stCondLst>
                                    <p:cond delay="0"/>
                                  </p:stCondLst>
                                  <p:childTnLst>
                                    <p:set>
                                      <p:cBhvr>
                                        <p:cTn id="28" dur="1" fill="hold">
                                          <p:stCondLst>
                                            <p:cond delay="0"/>
                                          </p:stCondLst>
                                        </p:cTn>
                                        <p:tgtEl>
                                          <p:spTgt spid="4148"/>
                                        </p:tgtEl>
                                        <p:attrNameLst>
                                          <p:attrName>style.visibility</p:attrName>
                                        </p:attrNameLst>
                                      </p:cBhvr>
                                      <p:to>
                                        <p:strVal val="visible"/>
                                      </p:to>
                                    </p:set>
                                    <p:animEffect transition="in" filter="blinds(horizontal)">
                                      <p:cBhvr>
                                        <p:cTn id="29" dur="500"/>
                                        <p:tgtEl>
                                          <p:spTgt spid="4148"/>
                                        </p:tgtEl>
                                      </p:cBhvr>
                                    </p:animEffect>
                                  </p:childTnLst>
                                </p:cTn>
                              </p:par>
                              <p:par>
                                <p:cTn id="30" presetID="22" presetClass="emph" presetSubtype="0" repeatCount="10000" fill="remove" grpId="1" nodeType="withEffect">
                                  <p:stCondLst>
                                    <p:cond delay="0"/>
                                  </p:stCondLst>
                                  <p:childTnLst>
                                    <p:animClr clrSpc="hsl" dir="cw">
                                      <p:cBhvr override="childStyle">
                                        <p:cTn id="31" dur="500" fill="hold"/>
                                        <p:tgtEl>
                                          <p:spTgt spid="4148"/>
                                        </p:tgtEl>
                                        <p:attrNameLst>
                                          <p:attrName>style.color</p:attrName>
                                        </p:attrNameLst>
                                      </p:cBhvr>
                                      <p:by>
                                        <p:hsl h="-7200000" s="0" l="0"/>
                                      </p:by>
                                    </p:animClr>
                                    <p:animClr clrSpc="hsl" dir="cw">
                                      <p:cBhvr>
                                        <p:cTn id="32" dur="500" fill="hold"/>
                                        <p:tgtEl>
                                          <p:spTgt spid="4148"/>
                                        </p:tgtEl>
                                        <p:attrNameLst>
                                          <p:attrName>fillcolor</p:attrName>
                                        </p:attrNameLst>
                                      </p:cBhvr>
                                      <p:by>
                                        <p:hsl h="-7200000" s="0" l="0"/>
                                      </p:by>
                                    </p:animClr>
                                    <p:animClr clrSpc="hsl" dir="cw">
                                      <p:cBhvr>
                                        <p:cTn id="33" dur="500" fill="hold"/>
                                        <p:tgtEl>
                                          <p:spTgt spid="4148"/>
                                        </p:tgtEl>
                                        <p:attrNameLst>
                                          <p:attrName>stroke.color</p:attrName>
                                        </p:attrNameLst>
                                      </p:cBhvr>
                                      <p:by>
                                        <p:hsl h="-7200000" s="0" l="0"/>
                                      </p:by>
                                    </p:animClr>
                                    <p:set>
                                      <p:cBhvr>
                                        <p:cTn id="34" dur="500" fill="hold"/>
                                        <p:tgtEl>
                                          <p:spTgt spid="4148"/>
                                        </p:tgtEl>
                                        <p:attrNameLst>
                                          <p:attrName>fill.type</p:attrName>
                                        </p:attrNameLst>
                                      </p:cBhvr>
                                      <p:to>
                                        <p:strVal val="solid"/>
                                      </p:to>
                                    </p:set>
                                  </p:childTnLst>
                                </p:cTn>
                              </p:par>
                              <p:par>
                                <p:cTn id="35" presetID="22" presetClass="emph" presetSubtype="0" repeatCount="10000" fill="remove" grpId="1" nodeType="withEffect">
                                  <p:stCondLst>
                                    <p:cond delay="0"/>
                                  </p:stCondLst>
                                  <p:childTnLst>
                                    <p:animClr clrSpc="hsl" dir="cw">
                                      <p:cBhvr override="childStyle">
                                        <p:cTn id="36" dur="500" fill="hold"/>
                                        <p:tgtEl>
                                          <p:spTgt spid="4147"/>
                                        </p:tgtEl>
                                        <p:attrNameLst>
                                          <p:attrName>style.color</p:attrName>
                                        </p:attrNameLst>
                                      </p:cBhvr>
                                      <p:by>
                                        <p:hsl h="-7200000" s="0" l="0"/>
                                      </p:by>
                                    </p:animClr>
                                    <p:animClr clrSpc="hsl" dir="cw">
                                      <p:cBhvr>
                                        <p:cTn id="37" dur="500" fill="hold"/>
                                        <p:tgtEl>
                                          <p:spTgt spid="4147"/>
                                        </p:tgtEl>
                                        <p:attrNameLst>
                                          <p:attrName>fillcolor</p:attrName>
                                        </p:attrNameLst>
                                      </p:cBhvr>
                                      <p:by>
                                        <p:hsl h="-7200000" s="0" l="0"/>
                                      </p:by>
                                    </p:animClr>
                                    <p:animClr clrSpc="hsl" dir="cw">
                                      <p:cBhvr>
                                        <p:cTn id="38" dur="500" fill="hold"/>
                                        <p:tgtEl>
                                          <p:spTgt spid="4147"/>
                                        </p:tgtEl>
                                        <p:attrNameLst>
                                          <p:attrName>stroke.color</p:attrName>
                                        </p:attrNameLst>
                                      </p:cBhvr>
                                      <p:by>
                                        <p:hsl h="-7200000" s="0" l="0"/>
                                      </p:by>
                                    </p:animClr>
                                    <p:set>
                                      <p:cBhvr>
                                        <p:cTn id="39"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bldLst>
      <p:bldP spid="4147" grpId="0" animBg="1"/>
      <p:bldP spid="4147" grpId="1" animBg="1"/>
      <p:bldP spid="4148" grpId="0" animBg="1"/>
      <p:bldP spid="414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29"/>
        <p:cNvGrpSpPr/>
        <p:nvPr/>
      </p:nvGrpSpPr>
      <p:grpSpPr>
        <a:xfrm>
          <a:off x="0" y="0"/>
          <a:ext cx="0" cy="0"/>
          <a:chOff x="0" y="0"/>
          <a:chExt cx="0" cy="0"/>
        </a:xfrm>
      </p:grpSpPr>
      <p:sp>
        <p:nvSpPr>
          <p:cNvPr id="2231" name="Google Shape;2231;p39"/>
          <p:cNvSpPr/>
          <p:nvPr/>
        </p:nvSpPr>
        <p:spPr>
          <a:xfrm>
            <a:off x="381000" y="1029996"/>
            <a:ext cx="17585564" cy="9153583"/>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2255" name="Google Shape;2255;p39"/>
          <p:cNvSpPr/>
          <p:nvPr/>
        </p:nvSpPr>
        <p:spPr>
          <a:xfrm>
            <a:off x="509906" y="1681862"/>
            <a:ext cx="354880" cy="431700"/>
          </a:xfrm>
          <a:prstGeom prst="star4">
            <a:avLst>
              <a:gd name="adj" fmla="val 12500"/>
            </a:avLst>
          </a:prstGeom>
          <a:solidFill>
            <a:srgbClr val="FFFF00"/>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44" name="Google Shape;2254;p39"/>
          <p:cNvSpPr/>
          <p:nvPr/>
        </p:nvSpPr>
        <p:spPr>
          <a:xfrm>
            <a:off x="17470816" y="9722179"/>
            <a:ext cx="473400" cy="461400"/>
          </a:xfrm>
          <a:prstGeom prst="star4">
            <a:avLst>
              <a:gd name="adj" fmla="val 12500"/>
            </a:avLst>
          </a:prstGeom>
          <a:solidFill>
            <a:schemeClr val="accen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45" name="Google Shape;2256;p39"/>
          <p:cNvSpPr/>
          <p:nvPr/>
        </p:nvSpPr>
        <p:spPr>
          <a:xfrm>
            <a:off x="226186" y="9603751"/>
            <a:ext cx="567440" cy="552305"/>
          </a:xfrm>
          <a:prstGeom prst="star4">
            <a:avLst>
              <a:gd name="adj" fmla="val 12500"/>
            </a:avLst>
          </a:prstGeom>
          <a:solidFill>
            <a:schemeClr val="lt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47" name="Google Shape;2363;p41"/>
          <p:cNvSpPr/>
          <p:nvPr/>
        </p:nvSpPr>
        <p:spPr>
          <a:xfrm flipH="1">
            <a:off x="-41054" y="1662358"/>
            <a:ext cx="676800" cy="651600"/>
          </a:xfrm>
          <a:prstGeom prst="star4">
            <a:avLst>
              <a:gd name="adj" fmla="val 12500"/>
            </a:avLst>
          </a:prstGeom>
          <a:solidFill>
            <a:schemeClr val="dk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nvGrpSpPr>
          <p:cNvPr id="48" name="Google Shape;2364;p41"/>
          <p:cNvGrpSpPr/>
          <p:nvPr/>
        </p:nvGrpSpPr>
        <p:grpSpPr>
          <a:xfrm>
            <a:off x="16898791" y="1807267"/>
            <a:ext cx="1279134" cy="497170"/>
            <a:chOff x="5601427" y="4269892"/>
            <a:chExt cx="869375" cy="325800"/>
          </a:xfrm>
        </p:grpSpPr>
        <p:sp>
          <p:nvSpPr>
            <p:cNvPr id="49" name="Google Shape;2365;p41"/>
            <p:cNvSpPr/>
            <p:nvPr/>
          </p:nvSpPr>
          <p:spPr>
            <a:xfrm flipH="1">
              <a:off x="6132402" y="4269892"/>
              <a:ext cx="338400" cy="325800"/>
            </a:xfrm>
            <a:prstGeom prst="star4">
              <a:avLst>
                <a:gd name="adj" fmla="val 12500"/>
              </a:avLst>
            </a:prstGeom>
            <a:solidFill>
              <a:schemeClr val="accen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50" name="Google Shape;2366;p41"/>
            <p:cNvSpPr/>
            <p:nvPr/>
          </p:nvSpPr>
          <p:spPr>
            <a:xfrm flipH="1">
              <a:off x="5601427" y="4312642"/>
              <a:ext cx="246900" cy="240300"/>
            </a:xfrm>
            <a:prstGeom prst="star4">
              <a:avLst>
                <a:gd name="adj" fmla="val 12500"/>
              </a:avLst>
            </a:prstGeom>
            <a:solidFill>
              <a:schemeClr val="lt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grpSp>
      <p:sp>
        <p:nvSpPr>
          <p:cNvPr id="77" name="Google Shape;2165;p36"/>
          <p:cNvSpPr txBox="1">
            <a:spLocks noGrp="1"/>
          </p:cNvSpPr>
          <p:nvPr>
            <p:ph type="title"/>
          </p:nvPr>
        </p:nvSpPr>
        <p:spPr>
          <a:xfrm>
            <a:off x="5105400" y="228251"/>
            <a:ext cx="8562740" cy="1311332"/>
          </a:xfrm>
          <a:prstGeom prst="rect">
            <a:avLst/>
          </a:prstGeom>
        </p:spPr>
        <p:txBody>
          <a:bodyPr spcFirstLastPara="1" wrap="square" lIns="182850" tIns="182850" rIns="182850" bIns="182850" anchor="ctr" anchorCtr="0">
            <a:noAutofit/>
          </a:bodyPr>
          <a:lstStyle/>
          <a:p>
            <a:r>
              <a:rPr lang="en" sz="6000" b="1">
                <a:solidFill>
                  <a:srgbClr val="FF0000"/>
                </a:solidFill>
                <a:latin typeface="Times New Roman" panose="02020603050405020304" pitchFamily="18" charset="0"/>
                <a:cs typeface="Times New Roman" panose="02020603050405020304" pitchFamily="18" charset="0"/>
              </a:rPr>
              <a:t>NỘI DUNG BÀI HỌC</a:t>
            </a:r>
            <a:endParaRPr sz="6000" b="1">
              <a:solidFill>
                <a:srgbClr val="FF0000"/>
              </a:solidFill>
              <a:latin typeface="Times New Roman" panose="02020603050405020304" pitchFamily="18" charset="0"/>
              <a:cs typeface="Times New Roman" panose="02020603050405020304" pitchFamily="18" charset="0"/>
            </a:endParaRPr>
          </a:p>
        </p:txBody>
      </p:sp>
      <p:sp>
        <p:nvSpPr>
          <p:cNvPr id="81" name="Rectangle 80"/>
          <p:cNvSpPr/>
          <p:nvPr/>
        </p:nvSpPr>
        <p:spPr>
          <a:xfrm>
            <a:off x="5573712" y="3395897"/>
            <a:ext cx="7989888" cy="1015663"/>
          </a:xfrm>
          <a:prstGeom prst="rect">
            <a:avLst/>
          </a:prstGeom>
        </p:spPr>
        <p:txBody>
          <a:bodyPr wrap="square">
            <a:spAutoFit/>
          </a:bodyPr>
          <a:lstStyle/>
          <a:p>
            <a:pPr>
              <a:lnSpc>
                <a:spcPct val="150000"/>
              </a:lnSpc>
              <a:spcBef>
                <a:spcPts val="1200"/>
              </a:spcBef>
              <a:spcAft>
                <a:spcPts val="1600"/>
              </a:spcAft>
              <a:buClr>
                <a:srgbClr val="000000"/>
              </a:buClr>
            </a:pPr>
            <a:r>
              <a:rPr lang="nl-NL" sz="40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Lập các tỉ lệ thức </a:t>
            </a:r>
            <a:endParaRPr lang="en-US" sz="40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pic>
        <p:nvPicPr>
          <p:cNvPr id="84" name="Picture 5"/>
          <p:cNvPicPr>
            <a:picLocks noChangeAspect="1"/>
          </p:cNvPicPr>
          <p:nvPr/>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313182">
            <a:off x="13338511" y="4828500"/>
            <a:ext cx="4036332" cy="4001014"/>
          </a:xfrm>
          <a:prstGeom prst="rect">
            <a:avLst/>
          </a:prstGeom>
        </p:spPr>
      </p:pic>
      <p:sp>
        <p:nvSpPr>
          <p:cNvPr id="2" name="Rectangle 1"/>
          <p:cNvSpPr/>
          <p:nvPr/>
        </p:nvSpPr>
        <p:spPr>
          <a:xfrm>
            <a:off x="2801533" y="3544014"/>
            <a:ext cx="2590800" cy="707886"/>
          </a:xfrm>
          <a:prstGeom prst="rect">
            <a:avLst/>
          </a:prstGeom>
          <a:solidFill>
            <a:srgbClr val="00B050"/>
          </a:solidFill>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nl-NL" sz="4000" b="1" kern="0" dirty="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Dạng 1: </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3" name="Rectangle 2"/>
          <p:cNvSpPr/>
          <p:nvPr/>
        </p:nvSpPr>
        <p:spPr>
          <a:xfrm>
            <a:off x="2374994" y="1870645"/>
            <a:ext cx="4512774" cy="1131079"/>
          </a:xfrm>
          <a:prstGeom prst="rect">
            <a:avLst/>
          </a:prstGeom>
        </p:spPr>
        <p:txBody>
          <a:bodyPr wrap="none">
            <a:spAutoFit/>
          </a:bodyPr>
          <a:lstStyle/>
          <a:p>
            <a:pPr marL="571500" indent="-571500" algn="just">
              <a:lnSpc>
                <a:spcPct val="150000"/>
              </a:lnSpc>
              <a:spcAft>
                <a:spcPts val="800"/>
              </a:spcAft>
              <a:buFont typeface="Arial" panose="020B0604020202020204" pitchFamily="34" charset="0"/>
              <a:buChar char="•"/>
            </a:pPr>
            <a:r>
              <a:rPr lang="en-US" sz="4500" b="1" dirty="0" err="1">
                <a:latin typeface="Times New Roman" panose="02020603050405020304" pitchFamily="18" charset="0"/>
                <a:ea typeface="Calibri" panose="020F0502020204030204" pitchFamily="34" charset="0"/>
                <a:cs typeface="Times New Roman" panose="02020603050405020304" pitchFamily="18" charset="0"/>
              </a:rPr>
              <a:t>Các</a:t>
            </a:r>
            <a:r>
              <a:rPr lang="en-US" sz="4500" b="1" dirty="0">
                <a:latin typeface="Times New Roman" panose="02020603050405020304" pitchFamily="18" charset="0"/>
                <a:ea typeface="Calibri" panose="020F0502020204030204" pitchFamily="34" charset="0"/>
                <a:cs typeface="Times New Roman" panose="02020603050405020304" pitchFamily="18" charset="0"/>
              </a:rPr>
              <a:t> </a:t>
            </a:r>
            <a:r>
              <a:rPr lang="en-US" sz="4500" b="1" dirty="0" err="1">
                <a:latin typeface="Times New Roman" panose="02020603050405020304" pitchFamily="18" charset="0"/>
                <a:ea typeface="Calibri" panose="020F0502020204030204" pitchFamily="34" charset="0"/>
                <a:cs typeface="Times New Roman" panose="02020603050405020304" pitchFamily="18" charset="0"/>
              </a:rPr>
              <a:t>dạng</a:t>
            </a:r>
            <a:r>
              <a:rPr lang="en-US" sz="4500" b="1" dirty="0">
                <a:latin typeface="Times New Roman" panose="02020603050405020304" pitchFamily="18" charset="0"/>
                <a:ea typeface="Calibri" panose="020F0502020204030204" pitchFamily="34" charset="0"/>
                <a:cs typeface="Times New Roman" panose="02020603050405020304" pitchFamily="18" charset="0"/>
              </a:rPr>
              <a:t> </a:t>
            </a:r>
            <a:r>
              <a:rPr lang="en-US" sz="4500" b="1" dirty="0" err="1">
                <a:latin typeface="Times New Roman" panose="02020603050405020304" pitchFamily="18" charset="0"/>
                <a:ea typeface="Calibri" panose="020F0502020204030204" pitchFamily="34" charset="0"/>
                <a:cs typeface="Times New Roman" panose="02020603050405020304" pitchFamily="18" charset="0"/>
              </a:rPr>
              <a:t>toán</a:t>
            </a:r>
            <a:r>
              <a:rPr lang="en-US" sz="4500" b="1" dirty="0">
                <a:latin typeface="Times New Roman" panose="02020603050405020304" pitchFamily="18" charset="0"/>
                <a:ea typeface="Calibri" panose="020F0502020204030204" pitchFamily="34" charset="0"/>
                <a:cs typeface="Times New Roman" panose="02020603050405020304" pitchFamily="18" charset="0"/>
              </a:rPr>
              <a:t>:</a:t>
            </a:r>
            <a:endParaRPr lang="en-US" sz="45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ectangle 25"/>
          <p:cNvSpPr/>
          <p:nvPr/>
        </p:nvSpPr>
        <p:spPr>
          <a:xfrm>
            <a:off x="5562600" y="5030898"/>
            <a:ext cx="7989888" cy="1938992"/>
          </a:xfrm>
          <a:prstGeom prst="rect">
            <a:avLst/>
          </a:prstGeom>
        </p:spPr>
        <p:txBody>
          <a:bodyPr wrap="square">
            <a:spAutoFit/>
          </a:bodyPr>
          <a:lstStyle/>
          <a:p>
            <a:pPr>
              <a:lnSpc>
                <a:spcPct val="150000"/>
              </a:lnSpc>
              <a:spcBef>
                <a:spcPts val="1200"/>
              </a:spcBef>
              <a:spcAft>
                <a:spcPts val="1600"/>
              </a:spcAft>
              <a:buClr>
                <a:srgbClr val="000000"/>
              </a:buClr>
            </a:pPr>
            <a:r>
              <a:rPr lang="nl-NL" sz="40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Tìm hai số biết tổng (hoặc hiệu) và tỉ số của chúng </a:t>
            </a:r>
            <a:endParaRPr lang="en-US" sz="40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27" name="Rectangle 26"/>
          <p:cNvSpPr/>
          <p:nvPr/>
        </p:nvSpPr>
        <p:spPr>
          <a:xfrm>
            <a:off x="2827364" y="5273814"/>
            <a:ext cx="2590800" cy="707886"/>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nl-NL" sz="4000" b="1" kern="0" dirty="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Dạng 2: </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5612977" y="7350609"/>
            <a:ext cx="7989888" cy="905056"/>
          </a:xfrm>
          <a:prstGeom prst="rect">
            <a:avLst/>
          </a:prstGeom>
        </p:spPr>
        <p:txBody>
          <a:bodyPr wrap="square">
            <a:spAutoFit/>
          </a:bodyPr>
          <a:lstStyle/>
          <a:p>
            <a:pPr>
              <a:lnSpc>
                <a:spcPct val="150000"/>
              </a:lnSpc>
              <a:spcBef>
                <a:spcPts val="1200"/>
              </a:spcBef>
              <a:spcAft>
                <a:spcPts val="1600"/>
              </a:spcAft>
              <a:buClr>
                <a:srgbClr val="000000"/>
              </a:buClr>
            </a:pPr>
            <a:r>
              <a:rPr lang="nl-NL" sz="4000" b="1"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Dạng </a:t>
            </a:r>
            <a:r>
              <a:rPr lang="nl-NL" sz="40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toán có lời văn </a:t>
            </a:r>
            <a:endParaRPr lang="en-US" sz="40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29" name="Rectangle 28"/>
          <p:cNvSpPr/>
          <p:nvPr/>
        </p:nvSpPr>
        <p:spPr>
          <a:xfrm>
            <a:off x="2856296" y="7514224"/>
            <a:ext cx="2590800" cy="707886"/>
          </a:xfrm>
          <a:prstGeom prst="rect">
            <a:avLst/>
          </a:prstGeom>
          <a:solidFill>
            <a:srgbClr val="C00000"/>
          </a:solidFill>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nl-NL" sz="4000" b="1" kern="0" dirty="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Dạng 3: </a:t>
            </a:r>
            <a:endParaRPr 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7248814"/>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barn(inVertical)">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1"/>
                                        </p:tgtEl>
                                        <p:attrNameLst>
                                          <p:attrName>style.visibility</p:attrName>
                                        </p:attrNameLst>
                                      </p:cBhvr>
                                      <p:to>
                                        <p:strVal val="visible"/>
                                      </p:to>
                                    </p:set>
                                    <p:animEffect transition="in" filter="barn(inVertical)">
                                      <p:cBhvr>
                                        <p:cTn id="20" dur="500"/>
                                        <p:tgtEl>
                                          <p:spTgt spid="81"/>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randombar(horizontal)">
                                      <p:cBhvr>
                                        <p:cTn id="25" dur="500"/>
                                        <p:tgtEl>
                                          <p:spTgt spid="27"/>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randombar(horizontal)">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81" grpId="0"/>
      <p:bldP spid="2" grpId="0" animBg="1"/>
      <p:bldP spid="3" grpId="0"/>
      <p:bldP spid="26" grpId="0"/>
      <p:bldP spid="27" grpId="0" animBg="1"/>
      <p:bldP spid="28" grpId="0"/>
      <p:bldP spid="2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raph Paper Style Thesis by Slidesgo">
  <a:themeElements>
    <a:clrScheme name="Simple Light">
      <a:dk1>
        <a:srgbClr val="434343"/>
      </a:dk1>
      <a:lt1>
        <a:srgbClr val="F3F3F3"/>
      </a:lt1>
      <a:dk2>
        <a:srgbClr val="B7B7B7"/>
      </a:dk2>
      <a:lt2>
        <a:srgbClr val="859477"/>
      </a:lt2>
      <a:accent1>
        <a:srgbClr val="D9997D"/>
      </a:accent1>
      <a:accent2>
        <a:srgbClr val="F2C2AB"/>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5598</TotalTime>
  <Words>3119</Words>
  <Application>Microsoft Office PowerPoint</Application>
  <PresentationFormat>Custom</PresentationFormat>
  <Paragraphs>380</Paragraphs>
  <Slides>30</Slides>
  <Notes>4</Notes>
  <HiddenSlides>0</HiddenSlides>
  <MMClips>8</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1</vt:i4>
      </vt:variant>
      <vt:variant>
        <vt:lpstr>Slide Titles</vt:lpstr>
      </vt:variant>
      <vt:variant>
        <vt:i4>30</vt:i4>
      </vt:variant>
    </vt:vector>
  </HeadingPairs>
  <TitlesOfParts>
    <vt:vector size="42" baseType="lpstr">
      <vt:lpstr>Arial</vt:lpstr>
      <vt:lpstr>Spectral</vt:lpstr>
      <vt:lpstr>Calibri</vt:lpstr>
      <vt:lpstr>Times New Roman</vt:lpstr>
      <vt:lpstr>Merriweather</vt:lpstr>
      <vt:lpstr>Merriweather Black</vt:lpstr>
      <vt:lpstr>Symbol</vt:lpstr>
      <vt:lpstr>Cambria Math</vt:lpstr>
      <vt:lpstr>Office Theme</vt:lpstr>
      <vt:lpstr>Graph Paper Style Thesis by Slidesgo</vt:lpstr>
      <vt:lpstr>Default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and Blue Creative Mathematics Olympics Video</dc:title>
  <dc:creator>Mr CHU HONG VINH</dc:creator>
  <cp:lastModifiedBy>Administrator</cp:lastModifiedBy>
  <cp:revision>185</cp:revision>
  <dcterms:created xsi:type="dcterms:W3CDTF">2006-08-16T00:00:00Z</dcterms:created>
  <dcterms:modified xsi:type="dcterms:W3CDTF">2025-01-15T09:21:04Z</dcterms:modified>
  <dc:identifier>DAFOn_7ZoxE</dc:identifier>
</cp:coreProperties>
</file>