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2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3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4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207" r:id="rId2"/>
    <p:sldMasterId id="2147484220" r:id="rId3"/>
    <p:sldMasterId id="2147484232" r:id="rId4"/>
    <p:sldMasterId id="2147484314" r:id="rId5"/>
    <p:sldMasterId id="2147484327" r:id="rId6"/>
    <p:sldMasterId id="2147484339" r:id="rId7"/>
    <p:sldMasterId id="2147484363" r:id="rId8"/>
    <p:sldMasterId id="2147484373" r:id="rId9"/>
    <p:sldMasterId id="2147484383" r:id="rId10"/>
    <p:sldMasterId id="2147484395" r:id="rId11"/>
    <p:sldMasterId id="2147484407" r:id="rId12"/>
    <p:sldMasterId id="2147484430" r:id="rId13"/>
    <p:sldMasterId id="2147484440" r:id="rId14"/>
    <p:sldMasterId id="2147484452" r:id="rId15"/>
  </p:sldMasterIdLst>
  <p:notesMasterIdLst>
    <p:notesMasterId r:id="rId47"/>
  </p:notesMasterIdLst>
  <p:sldIdLst>
    <p:sldId id="642" r:id="rId16"/>
    <p:sldId id="695" r:id="rId17"/>
    <p:sldId id="691" r:id="rId18"/>
    <p:sldId id="544" r:id="rId19"/>
    <p:sldId id="651" r:id="rId20"/>
    <p:sldId id="709" r:id="rId21"/>
    <p:sldId id="712" r:id="rId22"/>
    <p:sldId id="653" r:id="rId23"/>
    <p:sldId id="547" r:id="rId24"/>
    <p:sldId id="654" r:id="rId25"/>
    <p:sldId id="548" r:id="rId26"/>
    <p:sldId id="717" r:id="rId27"/>
    <p:sldId id="736" r:id="rId28"/>
    <p:sldId id="710" r:id="rId29"/>
    <p:sldId id="551" r:id="rId30"/>
    <p:sldId id="719" r:id="rId31"/>
    <p:sldId id="720" r:id="rId32"/>
    <p:sldId id="721" r:id="rId33"/>
    <p:sldId id="738" r:id="rId34"/>
    <p:sldId id="692" r:id="rId35"/>
    <p:sldId id="694" r:id="rId36"/>
    <p:sldId id="727" r:id="rId37"/>
    <p:sldId id="722" r:id="rId38"/>
    <p:sldId id="730" r:id="rId39"/>
    <p:sldId id="744" r:id="rId40"/>
    <p:sldId id="745" r:id="rId41"/>
    <p:sldId id="746" r:id="rId42"/>
    <p:sldId id="731" r:id="rId43"/>
    <p:sldId id="728" r:id="rId44"/>
    <p:sldId id="724" r:id="rId45"/>
    <p:sldId id="74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FF"/>
    <a:srgbClr val="CC0000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8364" autoAdjust="0"/>
  </p:normalViewPr>
  <p:slideViewPr>
    <p:cSldViewPr snapToGrid="0">
      <p:cViewPr varScale="1">
        <p:scale>
          <a:sx n="73" d="100"/>
          <a:sy n="73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540EB-EEAA-4D09-AF54-3A9449BC3A6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4B5DE-225C-41E8-9F41-5438617C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2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B5DE-225C-41E8-9F41-5438617C75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3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26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2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1.jpeg"/><Relationship Id="rId17" Type="http://schemas.openxmlformats.org/officeDocument/2006/relationships/image" Target="../media/image10.png"/><Relationship Id="rId2" Type="http://schemas.openxmlformats.org/officeDocument/2006/relationships/tags" Target="../tags/tag40.xml"/><Relationship Id="rId16" Type="http://schemas.openxmlformats.org/officeDocument/2006/relationships/image" Target="../media/image5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slideMaster" Target="../slideMasters/slideMaster12.xml"/><Relationship Id="rId5" Type="http://schemas.openxmlformats.org/officeDocument/2006/relationships/tags" Target="../tags/tag43.xml"/><Relationship Id="rId15" Type="http://schemas.openxmlformats.org/officeDocument/2006/relationships/image" Target="../media/image4.png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3.png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3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2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1.jpeg"/><Relationship Id="rId5" Type="http://schemas.openxmlformats.org/officeDocument/2006/relationships/tags" Target="../tags/tag53.xml"/><Relationship Id="rId10" Type="http://schemas.openxmlformats.org/officeDocument/2006/relationships/slideMaster" Target="../slideMasters/slideMaster12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4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2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1.jpeg"/><Relationship Id="rId17" Type="http://schemas.openxmlformats.org/officeDocument/2006/relationships/image" Target="../media/image10.png"/><Relationship Id="rId2" Type="http://schemas.openxmlformats.org/officeDocument/2006/relationships/tags" Target="../tags/tag59.xml"/><Relationship Id="rId16" Type="http://schemas.openxmlformats.org/officeDocument/2006/relationships/image" Target="../media/image5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slideMaster" Target="../slideMasters/slideMaster13.xml"/><Relationship Id="rId5" Type="http://schemas.openxmlformats.org/officeDocument/2006/relationships/tags" Target="../tags/tag62.xml"/><Relationship Id="rId15" Type="http://schemas.openxmlformats.org/officeDocument/2006/relationships/image" Target="../media/image4.png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image" Target="../media/image3.png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3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2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.jpeg"/><Relationship Id="rId5" Type="http://schemas.openxmlformats.org/officeDocument/2006/relationships/tags" Target="../tags/tag72.xml"/><Relationship Id="rId10" Type="http://schemas.openxmlformats.org/officeDocument/2006/relationships/slideMaster" Target="../slideMasters/slideMaster13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4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2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1.jpeg"/><Relationship Id="rId17" Type="http://schemas.openxmlformats.org/officeDocument/2006/relationships/image" Target="../media/image10.png"/><Relationship Id="rId2" Type="http://schemas.openxmlformats.org/officeDocument/2006/relationships/tags" Target="../tags/tag78.xml"/><Relationship Id="rId16" Type="http://schemas.openxmlformats.org/officeDocument/2006/relationships/image" Target="../media/image5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slideMaster" Target="../slideMasters/slideMaster14.xml"/><Relationship Id="rId5" Type="http://schemas.openxmlformats.org/officeDocument/2006/relationships/tags" Target="../tags/tag81.xml"/><Relationship Id="rId15" Type="http://schemas.openxmlformats.org/officeDocument/2006/relationships/image" Target="../media/image4.png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3.png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3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2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1.jpeg"/><Relationship Id="rId5" Type="http://schemas.openxmlformats.org/officeDocument/2006/relationships/tags" Target="../tags/tag91.xml"/><Relationship Id="rId10" Type="http://schemas.openxmlformats.org/officeDocument/2006/relationships/slideMaster" Target="../slideMasters/slideMaster14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image" Target="../media/image4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microsoft.com/office/2007/relationships/hdphoto" Target="../media/hdphoto1.wdp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Master" Target="../slideMasters/slideMaster8.xml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3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.jpeg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4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2.png"/><Relationship Id="rId18" Type="http://schemas.microsoft.com/office/2007/relationships/hdphoto" Target="../media/hdphoto1.wdp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" Type="http://schemas.openxmlformats.org/officeDocument/2006/relationships/tags" Target="../tags/tag21.xml"/><Relationship Id="rId16" Type="http://schemas.openxmlformats.org/officeDocument/2006/relationships/image" Target="../media/image5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Master" Target="../slideMasters/slideMaster9.xml"/><Relationship Id="rId5" Type="http://schemas.openxmlformats.org/officeDocument/2006/relationships/tags" Target="../tags/tag24.xml"/><Relationship Id="rId15" Type="http://schemas.openxmlformats.org/officeDocument/2006/relationships/image" Target="../media/image4.png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3.png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3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.jpeg"/><Relationship Id="rId5" Type="http://schemas.openxmlformats.org/officeDocument/2006/relationships/tags" Target="../tags/tag34.xml"/><Relationship Id="rId10" Type="http://schemas.openxmlformats.org/officeDocument/2006/relationships/slideMaster" Target="../slideMasters/slideMaster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38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7593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17647-EE01-4446-BAA7-83336301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967774-3BFF-4173-85AD-F5D71D71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179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2B9A05D-5A04-432D-9B3B-917F4DF2C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95352"/>
            <a:ext cx="12228513" cy="14626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AF83799-56ED-42AF-BBFE-EFBE94B90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5785884"/>
            <a:ext cx="2932115" cy="10721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39F8832-A45E-40FC-A35D-408A6D06E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669" y="5874257"/>
            <a:ext cx="1417818" cy="9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5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9F06-6BB5-4F13-A06D-F7BEF994A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63F6D-457C-4FEB-B47B-E474E9139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A2897-8BBF-450A-AE86-E4A5726C2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FC4D-8C86-4D65-BFC0-CF7B0A92EAE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A99E9-D91B-4533-B725-E989B1CC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59C44-EDF6-4419-82DA-5DD74921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705FB-9798-41F7-BE04-8B65288371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6163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A92E-CFAA-4127-BD9E-13F50C67A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8F718-F7F9-41CA-B5EA-56591F695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E7559-1E0C-488F-856F-A7C70D99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FC4D-8C86-4D65-BFC0-CF7B0A92EAE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8D841-62DF-42DC-98A6-FF96050B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A6EE6-8A8C-44A3-9A45-77A2F088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705FB-9798-41F7-BE04-8B65288371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0655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488B0-A99D-4CB7-B409-CA810DE4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08EAB-0A40-4FB7-874D-910ABB019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BD9A0-1EB2-4509-B24D-BA27F84D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FC4D-8C86-4D65-BFC0-CF7B0A92EAE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91477-E55F-46FE-8E6C-5F274215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1B36-6B93-476E-A440-05A8D510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705FB-9798-41F7-BE04-8B65288371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9824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6032-BF31-4155-A762-7EEE98E3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1D04-0A40-42E9-83CA-461983D92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98CF6-81AB-4C8F-B87A-61703B374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41A09-F6CD-4BA6-97BD-FA6A5C82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FC4D-8C86-4D65-BFC0-CF7B0A92EAE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AA352-903F-4161-9267-78923BAF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3E822-2AF5-4FD3-A097-5D6C2617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705FB-9798-41F7-BE04-8B65288371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5173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1FED-FA28-4621-90DD-1BA4E4F2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BE4CC-43E3-48E4-9EE9-B2495EA7F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EEA8F-4457-4F80-8FA1-D2A37812D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CBCC7-3CF8-49F1-829E-CCF6DA996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C5132-80F6-498C-AC77-2F94F10F7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66D45-46EB-460F-943E-C9A0CDE5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FC4D-8C86-4D65-BFC0-CF7B0A92EAE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48C6B-7F26-408C-8C82-3EFD173C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3ABCB-DC86-454D-BF96-B1C2A338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705FB-9798-41F7-BE04-8B65288371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6818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688F-CB3D-4E15-89C3-0FFF31E0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1E39C-A464-423F-8E4B-80E78F94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FC4D-8C86-4D65-BFC0-CF7B0A92EAE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16F31-6AC4-479B-91D4-13EB6C97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CB921-3C85-4E84-9CF7-AFEC2FF8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705FB-9798-41F7-BE04-8B65288371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6735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634D04-E571-4227-9ECE-857AB8D3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FC4D-8C86-4D65-BFC0-CF7B0A92EAE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49890-1C26-4B6D-98C8-4892E7CF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E79C9-A924-4B71-B9C9-5F12201B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705FB-9798-41F7-BE04-8B65288371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1948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1A492-AC10-437D-BDF6-D24038B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1F6B3-4DF3-4D13-A967-CA74B3FC8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3F2B2-E20E-459F-8742-CDF53B07F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3EC1E-06D8-40F8-8D9A-723835D1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FC4D-8C86-4D65-BFC0-CF7B0A92EAE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DC4F2-8D8C-4427-92A5-F183B48B5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BC5E3-A944-4924-B278-A5378A6E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705FB-9798-41F7-BE04-8B65288371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8442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1091-35B6-4C3D-A25F-4620298B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4384BD-00E3-4698-9F2F-DAFF5E2E4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B520B-953B-48C9-B486-5A50150B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5E867-40E3-40EB-9802-B7AE4C48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FC4D-8C86-4D65-BFC0-CF7B0A92EAE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E7264-1AB7-4B66-A731-A6F0B829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60378-BAF9-4E83-863B-C9FD5FF6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705FB-9798-41F7-BE04-8B65288371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0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9824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891B-827C-4DF7-80BC-8B0CFBDE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67BE5-D7DF-4549-BF42-7B578A64C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10709-23AB-470C-9A13-2632F12C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FC4D-8C86-4D65-BFC0-CF7B0A92EAE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789B7-1BC4-4F85-98D3-DF0B71DF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1BCFA-946B-49E3-A0C9-0F52A3402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705FB-9798-41F7-BE04-8B65288371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3336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D7F1E0-8E0E-4847-BB07-266DB4C9A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CC53B-082A-4C9A-AB37-4D94B1473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9097B-9E4F-45AF-A485-3A821E97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FC4D-8C86-4D65-BFC0-CF7B0A92EAE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EF1A2-5A38-48DD-89B1-03F9341E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32EEA-88EB-469C-B04F-58FB07CB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705FB-9798-41F7-BE04-8B65288371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504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910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60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862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424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118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575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151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7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8FCFE4-6C24-4069-B717-67D40B4B54E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FC097D-0726-45A2-A7CD-9F6A2F38C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7318AB-40E6-4F3A-817E-73631EAF8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C9B86F-CB83-434A-9C6E-52C095DC2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1977FCFD-6558-413D-9E81-C8A989852E8D}" type="slidenum">
              <a:rPr lang="en-US" altLang="vi-VN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435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62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595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441-8E75-4271-B409-B39CBF902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B8D-F27D-4F35-A48B-DF756D1240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300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9C05A8-2E32-4C24-8A1A-04D3D9F18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EF6CA8-0529-4D94-9622-9EA0245D6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7469B-889F-4044-9244-CD2B8303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3B46E1-240C-4826-BC5B-3CE90EDB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F0142-D141-49C5-A417-9CE0CF37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963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-组合 7">
            <a:extLst>
              <a:ext uri="{FF2B5EF4-FFF2-40B4-BE49-F238E27FC236}">
                <a16:creationId xmlns:a16="http://schemas.microsoft.com/office/drawing/2014/main" id="{46128DF8-89CA-44E6-8EE5-B03265317589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8" name="PA-图片 6">
              <a:extLst>
                <a:ext uri="{FF2B5EF4-FFF2-40B4-BE49-F238E27FC236}">
                  <a16:creationId xmlns:a16="http://schemas.microsoft.com/office/drawing/2014/main" id="{A3E026EC-68D8-47E2-99AE-4A3F5CF1050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9" name="PA-图片 4">
              <a:extLst>
                <a:ext uri="{FF2B5EF4-FFF2-40B4-BE49-F238E27FC236}">
                  <a16:creationId xmlns:a16="http://schemas.microsoft.com/office/drawing/2014/main" id="{74F47583-70F8-468E-8081-09BECE75433A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10" name="PA-组合 24">
            <a:extLst>
              <a:ext uri="{FF2B5EF4-FFF2-40B4-BE49-F238E27FC236}">
                <a16:creationId xmlns:a16="http://schemas.microsoft.com/office/drawing/2014/main" id="{E5217961-7748-4122-A733-4DDCF895B2C7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1028221" y="666035"/>
            <a:ext cx="10135555" cy="5696358"/>
            <a:chOff x="1023621" y="1556792"/>
            <a:chExt cx="10135555" cy="1872208"/>
          </a:xfrm>
        </p:grpSpPr>
        <p:sp>
          <p:nvSpPr>
            <p:cNvPr id="11" name="PA-矩形 9">
              <a:extLst>
                <a:ext uri="{FF2B5EF4-FFF2-40B4-BE49-F238E27FC236}">
                  <a16:creationId xmlns:a16="http://schemas.microsoft.com/office/drawing/2014/main" id="{ED5723C4-2CDD-4DB1-AEB9-6E7362C5DCC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2" name="PA-矩形 10">
              <a:extLst>
                <a:ext uri="{FF2B5EF4-FFF2-40B4-BE49-F238E27FC236}">
                  <a16:creationId xmlns:a16="http://schemas.microsoft.com/office/drawing/2014/main" id="{DCF35179-EF1C-49B9-9B7E-CC4B12C88E5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3" name="PA-矩形 11">
              <a:extLst>
                <a:ext uri="{FF2B5EF4-FFF2-40B4-BE49-F238E27FC236}">
                  <a16:creationId xmlns:a16="http://schemas.microsoft.com/office/drawing/2014/main" id="{6E0D2DB1-9AC9-46E9-A343-A73938C1846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:a16="http://schemas.microsoft.com/office/drawing/2014/main" id="{AFAB063C-6F16-472E-8A61-135467CE4BC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10182221" y="232337"/>
            <a:ext cx="1822457" cy="894454"/>
          </a:xfrm>
          <a:prstGeom prst="rect">
            <a:avLst/>
          </a:prstGeom>
        </p:spPr>
      </p:pic>
      <p:pic>
        <p:nvPicPr>
          <p:cNvPr id="15" name="PA-图片 21">
            <a:extLst>
              <a:ext uri="{FF2B5EF4-FFF2-40B4-BE49-F238E27FC236}">
                <a16:creationId xmlns:a16="http://schemas.microsoft.com/office/drawing/2014/main" id="{D9D69ECA-5A07-4151-BB0C-FB89DB239049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6" name="PA-图片 23">
            <a:extLst>
              <a:ext uri="{FF2B5EF4-FFF2-40B4-BE49-F238E27FC236}">
                <a16:creationId xmlns:a16="http://schemas.microsoft.com/office/drawing/2014/main" id="{9CC7F24E-8D5E-47F9-92FB-E70ACC5F6E96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Picture 2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E84E45B-AA9B-4F6D-B15E-2BD972D14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9" b="15139"/>
          <a:stretch/>
        </p:blipFill>
        <p:spPr>
          <a:xfrm>
            <a:off x="1227164" y="780943"/>
            <a:ext cx="2178530" cy="1518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17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-组合 7">
            <a:extLst>
              <a:ext uri="{FF2B5EF4-FFF2-40B4-BE49-F238E27FC236}">
                <a16:creationId xmlns:a16="http://schemas.microsoft.com/office/drawing/2014/main" id="{46128DF8-89CA-44E6-8EE5-B03265317589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8" name="PA-图片 6">
              <a:extLst>
                <a:ext uri="{FF2B5EF4-FFF2-40B4-BE49-F238E27FC236}">
                  <a16:creationId xmlns:a16="http://schemas.microsoft.com/office/drawing/2014/main" id="{A3E026EC-68D8-47E2-99AE-4A3F5CF1050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9" name="PA-图片 4">
              <a:extLst>
                <a:ext uri="{FF2B5EF4-FFF2-40B4-BE49-F238E27FC236}">
                  <a16:creationId xmlns:a16="http://schemas.microsoft.com/office/drawing/2014/main" id="{74F47583-70F8-468E-8081-09BECE75433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10" name="PA-组合 24">
            <a:extLst>
              <a:ext uri="{FF2B5EF4-FFF2-40B4-BE49-F238E27FC236}">
                <a16:creationId xmlns:a16="http://schemas.microsoft.com/office/drawing/2014/main" id="{E5217961-7748-4122-A733-4DDCF895B2C7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1028221" y="666035"/>
            <a:ext cx="10135555" cy="5696358"/>
            <a:chOff x="1023621" y="1556792"/>
            <a:chExt cx="10135555" cy="1872208"/>
          </a:xfrm>
        </p:grpSpPr>
        <p:sp>
          <p:nvSpPr>
            <p:cNvPr id="11" name="PA-矩形 9">
              <a:extLst>
                <a:ext uri="{FF2B5EF4-FFF2-40B4-BE49-F238E27FC236}">
                  <a16:creationId xmlns:a16="http://schemas.microsoft.com/office/drawing/2014/main" id="{ED5723C4-2CDD-4DB1-AEB9-6E7362C5DCC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2" name="PA-矩形 10">
              <a:extLst>
                <a:ext uri="{FF2B5EF4-FFF2-40B4-BE49-F238E27FC236}">
                  <a16:creationId xmlns:a16="http://schemas.microsoft.com/office/drawing/2014/main" id="{DCF35179-EF1C-49B9-9B7E-CC4B12C88E5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3" name="PA-矩形 11">
              <a:extLst>
                <a:ext uri="{FF2B5EF4-FFF2-40B4-BE49-F238E27FC236}">
                  <a16:creationId xmlns:a16="http://schemas.microsoft.com/office/drawing/2014/main" id="{6E0D2DB1-9AC9-46E9-A343-A73938C1846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:a16="http://schemas.microsoft.com/office/drawing/2014/main" id="{AFAB063C-6F16-472E-8A61-135467CE4BC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10182221" y="232337"/>
            <a:ext cx="1822457" cy="894454"/>
          </a:xfrm>
          <a:prstGeom prst="rect">
            <a:avLst/>
          </a:prstGeom>
        </p:spPr>
      </p:pic>
      <p:pic>
        <p:nvPicPr>
          <p:cNvPr id="15" name="PA-图片 21">
            <a:extLst>
              <a:ext uri="{FF2B5EF4-FFF2-40B4-BE49-F238E27FC236}">
                <a16:creationId xmlns:a16="http://schemas.microsoft.com/office/drawing/2014/main" id="{D9D69ECA-5A07-4151-BB0C-FB89DB239049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68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97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2B9A05D-5A04-432D-9B3B-917F4DF2C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95352"/>
            <a:ext cx="12228513" cy="14626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AF83799-56ED-42AF-BBFE-EFBE94B90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5785884"/>
            <a:ext cx="2932115" cy="10721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39F8832-A45E-40FC-A35D-408A6D06E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669" y="5874257"/>
            <a:ext cx="1417818" cy="9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42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97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311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20C473B-421E-44DD-A73A-C876C89A5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50054B-CBBC-4659-980B-C7626B37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663CF6-C057-44A3-98A4-1561EE4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4F5477-95A3-430A-8B02-E2E613B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E2F62-26C8-4FDF-8DC7-CFCC4C8B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43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A50D4-6198-6DDC-1DD4-39E4C400B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0E27F-F2D8-4A41-9CDA-F67AB57E464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BA916-BDF1-651A-F198-D3C0ECB1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F962E-851C-3913-1B3B-5C851942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1B28-ED40-4D6A-A86A-0D5CB032BB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14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F25F9F-E82A-48DB-A001-C41195AD953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213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-635"/>
            <a:ext cx="12263755" cy="6241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≈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-35560" y="6240145"/>
            <a:ext cx="12263755" cy="6178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 descr="—Pngtree—red curtain_5970939"/>
          <p:cNvPicPr>
            <a:picLocks noChangeAspect="1"/>
          </p:cNvPicPr>
          <p:nvPr userDrawn="1"/>
        </p:nvPicPr>
        <p:blipFill>
          <a:blip r:embed="rId2"/>
          <a:srcRect r="70353" b="47586"/>
          <a:stretch>
            <a:fillRect/>
          </a:stretch>
        </p:blipFill>
        <p:spPr>
          <a:xfrm>
            <a:off x="0" y="0"/>
            <a:ext cx="968375" cy="7079615"/>
          </a:xfrm>
          <a:prstGeom prst="rect">
            <a:avLst/>
          </a:prstGeom>
        </p:spPr>
      </p:pic>
      <p:pic>
        <p:nvPicPr>
          <p:cNvPr id="10" name="图片 9" descr="—Pngtree—red curtain_5970939"/>
          <p:cNvPicPr>
            <a:picLocks noChangeAspect="1"/>
          </p:cNvPicPr>
          <p:nvPr userDrawn="1"/>
        </p:nvPicPr>
        <p:blipFill>
          <a:blip r:embed="rId2"/>
          <a:srcRect r="70353" b="47586"/>
          <a:stretch>
            <a:fillRect/>
          </a:stretch>
        </p:blipFill>
        <p:spPr>
          <a:xfrm flipH="1">
            <a:off x="11223625" y="0"/>
            <a:ext cx="968375" cy="70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5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17647-EE01-4446-BAA7-83336301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967774-3BFF-4173-85AD-F5D71D71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179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2B9A05D-5A04-432D-9B3B-917F4DF2C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95352"/>
            <a:ext cx="12228513" cy="14626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AF83799-56ED-42AF-BBFE-EFBE94B90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5785884"/>
            <a:ext cx="2932115" cy="10721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39F8832-A45E-40FC-A35D-408A6D06E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669" y="5874257"/>
            <a:ext cx="1417818" cy="9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8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9C05A8-2E32-4C24-8A1A-04D3D9F18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EF6CA8-0529-4D94-9622-9EA0245D6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7469B-889F-4044-9244-CD2B8303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3B46E1-240C-4826-BC5B-3CE90EDB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F0142-D141-49C5-A417-9CE0CF37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086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-组合 7">
            <a:extLst>
              <a:ext uri="{FF2B5EF4-FFF2-40B4-BE49-F238E27FC236}">
                <a16:creationId xmlns:a16="http://schemas.microsoft.com/office/drawing/2014/main" id="{46128DF8-89CA-44E6-8EE5-B03265317589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8" name="PA-图片 6">
              <a:extLst>
                <a:ext uri="{FF2B5EF4-FFF2-40B4-BE49-F238E27FC236}">
                  <a16:creationId xmlns:a16="http://schemas.microsoft.com/office/drawing/2014/main" id="{A3E026EC-68D8-47E2-99AE-4A3F5CF1050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9" name="PA-图片 4">
              <a:extLst>
                <a:ext uri="{FF2B5EF4-FFF2-40B4-BE49-F238E27FC236}">
                  <a16:creationId xmlns:a16="http://schemas.microsoft.com/office/drawing/2014/main" id="{74F47583-70F8-468E-8081-09BECE75433A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10" name="PA-组合 24">
            <a:extLst>
              <a:ext uri="{FF2B5EF4-FFF2-40B4-BE49-F238E27FC236}">
                <a16:creationId xmlns:a16="http://schemas.microsoft.com/office/drawing/2014/main" id="{E5217961-7748-4122-A733-4DDCF895B2C7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1028221" y="666035"/>
            <a:ext cx="10135555" cy="5696358"/>
            <a:chOff x="1023621" y="1556792"/>
            <a:chExt cx="10135555" cy="1872208"/>
          </a:xfrm>
        </p:grpSpPr>
        <p:sp>
          <p:nvSpPr>
            <p:cNvPr id="11" name="PA-矩形 9">
              <a:extLst>
                <a:ext uri="{FF2B5EF4-FFF2-40B4-BE49-F238E27FC236}">
                  <a16:creationId xmlns:a16="http://schemas.microsoft.com/office/drawing/2014/main" id="{ED5723C4-2CDD-4DB1-AEB9-6E7362C5DCC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2" name="PA-矩形 10">
              <a:extLst>
                <a:ext uri="{FF2B5EF4-FFF2-40B4-BE49-F238E27FC236}">
                  <a16:creationId xmlns:a16="http://schemas.microsoft.com/office/drawing/2014/main" id="{DCF35179-EF1C-49B9-9B7E-CC4B12C88E5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3" name="PA-矩形 11">
              <a:extLst>
                <a:ext uri="{FF2B5EF4-FFF2-40B4-BE49-F238E27FC236}">
                  <a16:creationId xmlns:a16="http://schemas.microsoft.com/office/drawing/2014/main" id="{6E0D2DB1-9AC9-46E9-A343-A73938C1846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:a16="http://schemas.microsoft.com/office/drawing/2014/main" id="{AFAB063C-6F16-472E-8A61-135467CE4BC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10182221" y="232337"/>
            <a:ext cx="1822457" cy="894454"/>
          </a:xfrm>
          <a:prstGeom prst="rect">
            <a:avLst/>
          </a:prstGeom>
        </p:spPr>
      </p:pic>
      <p:pic>
        <p:nvPicPr>
          <p:cNvPr id="15" name="PA-图片 21">
            <a:extLst>
              <a:ext uri="{FF2B5EF4-FFF2-40B4-BE49-F238E27FC236}">
                <a16:creationId xmlns:a16="http://schemas.microsoft.com/office/drawing/2014/main" id="{D9D69ECA-5A07-4151-BB0C-FB89DB239049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6" name="PA-图片 23">
            <a:extLst>
              <a:ext uri="{FF2B5EF4-FFF2-40B4-BE49-F238E27FC236}">
                <a16:creationId xmlns:a16="http://schemas.microsoft.com/office/drawing/2014/main" id="{9CC7F24E-8D5E-47F9-92FB-E70ACC5F6E96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Picture 2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E84E45B-AA9B-4F6D-B15E-2BD972D14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9" b="15139"/>
          <a:stretch/>
        </p:blipFill>
        <p:spPr>
          <a:xfrm>
            <a:off x="1227164" y="780943"/>
            <a:ext cx="2178530" cy="1518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557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-组合 7">
            <a:extLst>
              <a:ext uri="{FF2B5EF4-FFF2-40B4-BE49-F238E27FC236}">
                <a16:creationId xmlns:a16="http://schemas.microsoft.com/office/drawing/2014/main" id="{46128DF8-89CA-44E6-8EE5-B03265317589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8" name="PA-图片 6">
              <a:extLst>
                <a:ext uri="{FF2B5EF4-FFF2-40B4-BE49-F238E27FC236}">
                  <a16:creationId xmlns:a16="http://schemas.microsoft.com/office/drawing/2014/main" id="{A3E026EC-68D8-47E2-99AE-4A3F5CF1050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9" name="PA-图片 4">
              <a:extLst>
                <a:ext uri="{FF2B5EF4-FFF2-40B4-BE49-F238E27FC236}">
                  <a16:creationId xmlns:a16="http://schemas.microsoft.com/office/drawing/2014/main" id="{74F47583-70F8-468E-8081-09BECE75433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10" name="PA-组合 24">
            <a:extLst>
              <a:ext uri="{FF2B5EF4-FFF2-40B4-BE49-F238E27FC236}">
                <a16:creationId xmlns:a16="http://schemas.microsoft.com/office/drawing/2014/main" id="{E5217961-7748-4122-A733-4DDCF895B2C7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1028221" y="666035"/>
            <a:ext cx="10135555" cy="5696358"/>
            <a:chOff x="1023621" y="1556792"/>
            <a:chExt cx="10135555" cy="1872208"/>
          </a:xfrm>
        </p:grpSpPr>
        <p:sp>
          <p:nvSpPr>
            <p:cNvPr id="11" name="PA-矩形 9">
              <a:extLst>
                <a:ext uri="{FF2B5EF4-FFF2-40B4-BE49-F238E27FC236}">
                  <a16:creationId xmlns:a16="http://schemas.microsoft.com/office/drawing/2014/main" id="{ED5723C4-2CDD-4DB1-AEB9-6E7362C5DCC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2" name="PA-矩形 10">
              <a:extLst>
                <a:ext uri="{FF2B5EF4-FFF2-40B4-BE49-F238E27FC236}">
                  <a16:creationId xmlns:a16="http://schemas.microsoft.com/office/drawing/2014/main" id="{DCF35179-EF1C-49B9-9B7E-CC4B12C88E5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3" name="PA-矩形 11">
              <a:extLst>
                <a:ext uri="{FF2B5EF4-FFF2-40B4-BE49-F238E27FC236}">
                  <a16:creationId xmlns:a16="http://schemas.microsoft.com/office/drawing/2014/main" id="{6E0D2DB1-9AC9-46E9-A343-A73938C1846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:a16="http://schemas.microsoft.com/office/drawing/2014/main" id="{AFAB063C-6F16-472E-8A61-135467CE4BC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10182221" y="232337"/>
            <a:ext cx="1822457" cy="894454"/>
          </a:xfrm>
          <a:prstGeom prst="rect">
            <a:avLst/>
          </a:prstGeom>
        </p:spPr>
      </p:pic>
      <p:pic>
        <p:nvPicPr>
          <p:cNvPr id="15" name="PA-图片 21">
            <a:extLst>
              <a:ext uri="{FF2B5EF4-FFF2-40B4-BE49-F238E27FC236}">
                <a16:creationId xmlns:a16="http://schemas.microsoft.com/office/drawing/2014/main" id="{D9D69ECA-5A07-4151-BB0C-FB89DB239049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9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97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2B9A05D-5A04-432D-9B3B-917F4DF2C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95352"/>
            <a:ext cx="12228513" cy="14626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AF83799-56ED-42AF-BBFE-EFBE94B90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5785884"/>
            <a:ext cx="2932115" cy="10721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39F8832-A45E-40FC-A35D-408A6D06E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669" y="5874257"/>
            <a:ext cx="1417818" cy="9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46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97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12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20C473B-421E-44DD-A73A-C876C89A5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50054B-CBBC-4659-980B-C7626B37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663CF6-C057-44A3-98A4-1561EE4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4F5477-95A3-430A-8B02-E2E613B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E2F62-26C8-4FDF-8DC7-CFCC4C8B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14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A50D4-6198-6DDC-1DD4-39E4C400B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0E27F-F2D8-4A41-9CDA-F67AB57E464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BA916-BDF1-651A-F198-D3C0ECB1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F962E-851C-3913-1B3B-5C851942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1B28-ED40-4D6A-A86A-0D5CB032BB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1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-635"/>
            <a:ext cx="12263755" cy="6241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≈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-35560" y="6240145"/>
            <a:ext cx="12263755" cy="6178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 descr="—Pngtree—red curtain_5970939"/>
          <p:cNvPicPr>
            <a:picLocks noChangeAspect="1"/>
          </p:cNvPicPr>
          <p:nvPr userDrawn="1"/>
        </p:nvPicPr>
        <p:blipFill>
          <a:blip r:embed="rId2"/>
          <a:srcRect r="70353" b="47586"/>
          <a:stretch>
            <a:fillRect/>
          </a:stretch>
        </p:blipFill>
        <p:spPr>
          <a:xfrm>
            <a:off x="0" y="0"/>
            <a:ext cx="968375" cy="7079615"/>
          </a:xfrm>
          <a:prstGeom prst="rect">
            <a:avLst/>
          </a:prstGeom>
        </p:spPr>
      </p:pic>
      <p:pic>
        <p:nvPicPr>
          <p:cNvPr id="10" name="图片 9" descr="—Pngtree—red curtain_5970939"/>
          <p:cNvPicPr>
            <a:picLocks noChangeAspect="1"/>
          </p:cNvPicPr>
          <p:nvPr userDrawn="1"/>
        </p:nvPicPr>
        <p:blipFill>
          <a:blip r:embed="rId2"/>
          <a:srcRect r="70353" b="47586"/>
          <a:stretch>
            <a:fillRect/>
          </a:stretch>
        </p:blipFill>
        <p:spPr>
          <a:xfrm flipH="1">
            <a:off x="11223625" y="0"/>
            <a:ext cx="968375" cy="70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94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AD8CA8-722B-4E87-A52A-5159F4836B8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2356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17647-EE01-4446-BAA7-83336301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967774-3BFF-4173-85AD-F5D71D71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179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2B9A05D-5A04-432D-9B3B-917F4DF2C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95352"/>
            <a:ext cx="12228513" cy="14626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AF83799-56ED-42AF-BBFE-EFBE94B90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5785884"/>
            <a:ext cx="2932115" cy="10721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39F8832-A45E-40FC-A35D-408A6D06E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669" y="5874257"/>
            <a:ext cx="1417818" cy="9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97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9C05A8-2E32-4C24-8A1A-04D3D9F18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EF6CA8-0529-4D94-9622-9EA0245D6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7469B-889F-4044-9244-CD2B8303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3B46E1-240C-4826-BC5B-3CE90EDB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F0142-D141-49C5-A417-9CE0CF37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5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-组合 7">
            <a:extLst>
              <a:ext uri="{FF2B5EF4-FFF2-40B4-BE49-F238E27FC236}">
                <a16:creationId xmlns:a16="http://schemas.microsoft.com/office/drawing/2014/main" id="{46128DF8-89CA-44E6-8EE5-B03265317589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8" name="PA-图片 6">
              <a:extLst>
                <a:ext uri="{FF2B5EF4-FFF2-40B4-BE49-F238E27FC236}">
                  <a16:creationId xmlns:a16="http://schemas.microsoft.com/office/drawing/2014/main" id="{A3E026EC-68D8-47E2-99AE-4A3F5CF1050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9" name="PA-图片 4">
              <a:extLst>
                <a:ext uri="{FF2B5EF4-FFF2-40B4-BE49-F238E27FC236}">
                  <a16:creationId xmlns:a16="http://schemas.microsoft.com/office/drawing/2014/main" id="{74F47583-70F8-468E-8081-09BECE75433A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10" name="PA-组合 24">
            <a:extLst>
              <a:ext uri="{FF2B5EF4-FFF2-40B4-BE49-F238E27FC236}">
                <a16:creationId xmlns:a16="http://schemas.microsoft.com/office/drawing/2014/main" id="{E5217961-7748-4122-A733-4DDCF895B2C7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1028221" y="666035"/>
            <a:ext cx="10135555" cy="5696358"/>
            <a:chOff x="1023621" y="1556792"/>
            <a:chExt cx="10135555" cy="1872208"/>
          </a:xfrm>
        </p:grpSpPr>
        <p:sp>
          <p:nvSpPr>
            <p:cNvPr id="11" name="PA-矩形 9">
              <a:extLst>
                <a:ext uri="{FF2B5EF4-FFF2-40B4-BE49-F238E27FC236}">
                  <a16:creationId xmlns:a16="http://schemas.microsoft.com/office/drawing/2014/main" id="{ED5723C4-2CDD-4DB1-AEB9-6E7362C5DCC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2" name="PA-矩形 10">
              <a:extLst>
                <a:ext uri="{FF2B5EF4-FFF2-40B4-BE49-F238E27FC236}">
                  <a16:creationId xmlns:a16="http://schemas.microsoft.com/office/drawing/2014/main" id="{DCF35179-EF1C-49B9-9B7E-CC4B12C88E5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3" name="PA-矩形 11">
              <a:extLst>
                <a:ext uri="{FF2B5EF4-FFF2-40B4-BE49-F238E27FC236}">
                  <a16:creationId xmlns:a16="http://schemas.microsoft.com/office/drawing/2014/main" id="{6E0D2DB1-9AC9-46E9-A343-A73938C1846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:a16="http://schemas.microsoft.com/office/drawing/2014/main" id="{AFAB063C-6F16-472E-8A61-135467CE4BC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10182221" y="232337"/>
            <a:ext cx="1822457" cy="894454"/>
          </a:xfrm>
          <a:prstGeom prst="rect">
            <a:avLst/>
          </a:prstGeom>
        </p:spPr>
      </p:pic>
      <p:pic>
        <p:nvPicPr>
          <p:cNvPr id="15" name="PA-图片 21">
            <a:extLst>
              <a:ext uri="{FF2B5EF4-FFF2-40B4-BE49-F238E27FC236}">
                <a16:creationId xmlns:a16="http://schemas.microsoft.com/office/drawing/2014/main" id="{D9D69ECA-5A07-4151-BB0C-FB89DB239049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6" name="PA-图片 23">
            <a:extLst>
              <a:ext uri="{FF2B5EF4-FFF2-40B4-BE49-F238E27FC236}">
                <a16:creationId xmlns:a16="http://schemas.microsoft.com/office/drawing/2014/main" id="{9CC7F24E-8D5E-47F9-92FB-E70ACC5F6E96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Picture 2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E84E45B-AA9B-4F6D-B15E-2BD972D14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9" b="15139"/>
          <a:stretch/>
        </p:blipFill>
        <p:spPr>
          <a:xfrm>
            <a:off x="1227164" y="780943"/>
            <a:ext cx="2178530" cy="1518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39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-组合 7">
            <a:extLst>
              <a:ext uri="{FF2B5EF4-FFF2-40B4-BE49-F238E27FC236}">
                <a16:creationId xmlns:a16="http://schemas.microsoft.com/office/drawing/2014/main" id="{46128DF8-89CA-44E6-8EE5-B03265317589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8" name="PA-图片 6">
              <a:extLst>
                <a:ext uri="{FF2B5EF4-FFF2-40B4-BE49-F238E27FC236}">
                  <a16:creationId xmlns:a16="http://schemas.microsoft.com/office/drawing/2014/main" id="{A3E026EC-68D8-47E2-99AE-4A3F5CF1050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9" name="PA-图片 4">
              <a:extLst>
                <a:ext uri="{FF2B5EF4-FFF2-40B4-BE49-F238E27FC236}">
                  <a16:creationId xmlns:a16="http://schemas.microsoft.com/office/drawing/2014/main" id="{74F47583-70F8-468E-8081-09BECE75433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10" name="PA-组合 24">
            <a:extLst>
              <a:ext uri="{FF2B5EF4-FFF2-40B4-BE49-F238E27FC236}">
                <a16:creationId xmlns:a16="http://schemas.microsoft.com/office/drawing/2014/main" id="{E5217961-7748-4122-A733-4DDCF895B2C7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1028221" y="666035"/>
            <a:ext cx="10135555" cy="5696358"/>
            <a:chOff x="1023621" y="1556792"/>
            <a:chExt cx="10135555" cy="1872208"/>
          </a:xfrm>
        </p:grpSpPr>
        <p:sp>
          <p:nvSpPr>
            <p:cNvPr id="11" name="PA-矩形 9">
              <a:extLst>
                <a:ext uri="{FF2B5EF4-FFF2-40B4-BE49-F238E27FC236}">
                  <a16:creationId xmlns:a16="http://schemas.microsoft.com/office/drawing/2014/main" id="{ED5723C4-2CDD-4DB1-AEB9-6E7362C5DCC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2" name="PA-矩形 10">
              <a:extLst>
                <a:ext uri="{FF2B5EF4-FFF2-40B4-BE49-F238E27FC236}">
                  <a16:creationId xmlns:a16="http://schemas.microsoft.com/office/drawing/2014/main" id="{DCF35179-EF1C-49B9-9B7E-CC4B12C88E5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3" name="PA-矩形 11">
              <a:extLst>
                <a:ext uri="{FF2B5EF4-FFF2-40B4-BE49-F238E27FC236}">
                  <a16:creationId xmlns:a16="http://schemas.microsoft.com/office/drawing/2014/main" id="{6E0D2DB1-9AC9-46E9-A343-A73938C1846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:a16="http://schemas.microsoft.com/office/drawing/2014/main" id="{AFAB063C-6F16-472E-8A61-135467CE4BC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10182221" y="232337"/>
            <a:ext cx="1822457" cy="894454"/>
          </a:xfrm>
          <a:prstGeom prst="rect">
            <a:avLst/>
          </a:prstGeom>
        </p:spPr>
      </p:pic>
      <p:pic>
        <p:nvPicPr>
          <p:cNvPr id="15" name="PA-图片 21">
            <a:extLst>
              <a:ext uri="{FF2B5EF4-FFF2-40B4-BE49-F238E27FC236}">
                <a16:creationId xmlns:a16="http://schemas.microsoft.com/office/drawing/2014/main" id="{D9D69ECA-5A07-4151-BB0C-FB89DB239049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19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97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2B9A05D-5A04-432D-9B3B-917F4DF2C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95352"/>
            <a:ext cx="12228513" cy="14626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AF83799-56ED-42AF-BBFE-EFBE94B90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5785884"/>
            <a:ext cx="2932115" cy="10721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39F8832-A45E-40FC-A35D-408A6D06E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669" y="5874257"/>
            <a:ext cx="1417818" cy="9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78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97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7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20C473B-421E-44DD-A73A-C876C89A5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50054B-CBBC-4659-980B-C7626B37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663CF6-C057-44A3-98A4-1561EE4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4F5477-95A3-430A-8B02-E2E613B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E2F62-26C8-4FDF-8DC7-CFCC4C8B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693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A50D4-6198-6DDC-1DD4-39E4C400B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0E27F-F2D8-4A41-9CDA-F67AB57E464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BA916-BDF1-651A-F198-D3C0ECB1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F962E-851C-3913-1B3B-5C851942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1B28-ED40-4D6A-A86A-0D5CB032BB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27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-635"/>
            <a:ext cx="12263755" cy="6241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≈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-35560" y="6240145"/>
            <a:ext cx="12263755" cy="6178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 descr="—Pngtree—red curtain_5970939"/>
          <p:cNvPicPr>
            <a:picLocks noChangeAspect="1"/>
          </p:cNvPicPr>
          <p:nvPr userDrawn="1"/>
        </p:nvPicPr>
        <p:blipFill>
          <a:blip r:embed="rId2"/>
          <a:srcRect r="70353" b="47586"/>
          <a:stretch>
            <a:fillRect/>
          </a:stretch>
        </p:blipFill>
        <p:spPr>
          <a:xfrm>
            <a:off x="0" y="0"/>
            <a:ext cx="968375" cy="7079615"/>
          </a:xfrm>
          <a:prstGeom prst="rect">
            <a:avLst/>
          </a:prstGeom>
        </p:spPr>
      </p:pic>
      <p:pic>
        <p:nvPicPr>
          <p:cNvPr id="10" name="图片 9" descr="—Pngtree—red curtain_5970939"/>
          <p:cNvPicPr>
            <a:picLocks noChangeAspect="1"/>
          </p:cNvPicPr>
          <p:nvPr userDrawn="1"/>
        </p:nvPicPr>
        <p:blipFill>
          <a:blip r:embed="rId2"/>
          <a:srcRect r="70353" b="47586"/>
          <a:stretch>
            <a:fillRect/>
          </a:stretch>
        </p:blipFill>
        <p:spPr>
          <a:xfrm flipH="1">
            <a:off x="11223625" y="0"/>
            <a:ext cx="968375" cy="70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02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17647-EE01-4446-BAA7-83336301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967774-3BFF-4173-85AD-F5D71D71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179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2B9A05D-5A04-432D-9B3B-917F4DF2C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95352"/>
            <a:ext cx="12228513" cy="14626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AF83799-56ED-42AF-BBFE-EFBE94B90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5785884"/>
            <a:ext cx="2932115" cy="10721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39F8832-A45E-40FC-A35D-408A6D06E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669" y="5874257"/>
            <a:ext cx="1417818" cy="9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7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EA06C0-5009-46F6-85D4-41BE1DEE3C5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2847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5FEC2A-3035-4CAD-9D52-93BA5703BC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2304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F71D4-1DB6-4F34-B8AD-06082917455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391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CEB2E-591C-43AF-AA68-83ABDA9C229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0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5657D5-0384-44CC-A3FE-D711CD09519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8394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3826E-AF6F-4DC0-8913-9CD6BC8D9BF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38810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D07B3-AE9B-45F5-963F-2E89A6CB09A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7430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F8638-7198-4C78-9D1C-48E6915754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6684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BB04C-2453-4FAA-911E-71325261F4E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863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1770A-9F5F-4402-AE75-FA22AD30A4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03157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0920A-4990-4170-9A34-907573183D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52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5C0962-9EB0-4E90-B42D-47B590A4519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91674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8D41F-7E53-4E3A-8448-522D1662D6F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8496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88C6A-AC77-489F-996E-CC258E9979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1694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129934-1FC1-47F3-87BC-4C9F71CF66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823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D8BAC-C4F0-4A27-BECF-F7620E03D8D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807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4D4BC-3C09-4869-A17D-61031D29BEB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574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6A4E9-B130-431E-BF61-9293C340701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06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187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D47C58-90F3-4E8D-B73B-DC5F3E49FC2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110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BC9C4-00A2-413D-BFEC-2BFAAF7DFA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937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380EE8-C7E6-4D7F-885C-970CE0744AD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430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34572-7AC3-4F08-84E3-881E902238F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724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EC150C-8217-4043-88FB-2727D2AD8AC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738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6832D3-9B49-45DE-9DEE-C65B667910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12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7FA0EF-1081-4CE7-BD4B-E4DEC12DC2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73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BD9707-4161-4907-A015-9ED1DF0FAA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69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2F8FB56-81F9-4FE5-A902-DA526373804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65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D47A71-BFE0-4C8B-BEC8-97180E932D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8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061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2B8B8B-4424-4DF0-AD27-2E334A9F5D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31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A82A48-7BD5-4F84-A61C-B72962E61C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38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B4E998-14EB-45FA-BA26-98F764BB6B2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8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FFF054-4E08-4A0E-9E49-8206C1A3FA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42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AF949F0-36EC-4CD8-9A96-D4C0AD17C9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61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3C6872-110A-426C-8165-CAECF565B04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2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95FEC2A-3035-4CAD-9D52-93BA5703BC63}" type="slidenum">
              <a:rPr lang="en-US" altLang="en-US" smtClean="0">
                <a:solidFill>
                  <a:srgbClr val="000000"/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95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8FF71D4-1DB6-4F34-B8AD-06082917455B}" type="slidenum">
              <a:rPr lang="en-US" altLang="en-US" smtClean="0">
                <a:solidFill>
                  <a:srgbClr val="000000"/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29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6BCEB2E-591C-43AF-AA68-83ABDA9C2290}" type="slidenum">
              <a:rPr lang="en-US" altLang="en-US" smtClean="0">
                <a:solidFill>
                  <a:srgbClr val="000000"/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24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B5657D5-0384-44CC-A3FE-D711CD095192}" type="slidenum">
              <a:rPr lang="en-US" altLang="en-US" smtClean="0">
                <a:solidFill>
                  <a:srgbClr val="000000"/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2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910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DF3826E-AF6F-4DC0-8913-9CD6BC8D9BF5}" type="slidenum">
              <a:rPr lang="en-US" altLang="en-US" smtClean="0">
                <a:solidFill>
                  <a:srgbClr val="000000"/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0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32D07B3-AE9B-45F5-963F-2E89A6CB09AB}" type="slidenum">
              <a:rPr lang="en-US" altLang="en-US" smtClean="0">
                <a:solidFill>
                  <a:srgbClr val="000000"/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07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C5F8638-7198-4C78-9D1C-48E69157540E}" type="slidenum">
              <a:rPr lang="en-US" altLang="en-US" smtClean="0">
                <a:solidFill>
                  <a:srgbClr val="000000"/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96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8DBB04C-2453-4FAA-911E-71325261F4E9}" type="slidenum">
              <a:rPr lang="en-US" altLang="en-US" smtClean="0">
                <a:solidFill>
                  <a:srgbClr val="000000"/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36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591770A-9F5F-4402-AE75-FA22AD30A402}" type="slidenum">
              <a:rPr lang="en-US" altLang="en-US" smtClean="0">
                <a:solidFill>
                  <a:srgbClr val="000000"/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095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7A0920A-4990-4170-9A34-907573183D94}" type="slidenum">
              <a:rPr lang="en-US" altLang="en-US" smtClean="0">
                <a:solidFill>
                  <a:srgbClr val="000000"/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13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98D41F-7E53-4E3A-8448-522D1662D6F2}" type="slidenum">
              <a:rPr lang="en-US" altLang="en-US" smtClean="0">
                <a:solidFill>
                  <a:srgbClr val="000000"/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146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0888C6A-AC77-489F-996E-CC258E9979D9}" type="slidenum">
              <a:rPr lang="en-US" altLang="en-US" smtClean="0">
                <a:solidFill>
                  <a:srgbClr val="000000"/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4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3129934-1FC1-47F3-87BC-4C9F71CF6624}" type="slidenum">
              <a:rPr lang="en-US" altLang="en-US" smtClean="0">
                <a:solidFill>
                  <a:srgbClr val="000000"/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34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65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10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51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18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42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183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4507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050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653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8154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7510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74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2359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9510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EB94-63F7-75A5-E24F-B2C6690DE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D5B68-8C2E-9C7E-5D36-5D06017B0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5BA06-0E32-2814-CF9B-8AB552D0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73EF9-7DAC-B8D4-81FE-DBEE5D37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2D1-FFB2-5425-6B48-5E395935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0295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1ACB1-F885-9889-20B1-C1B72957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4896-DA34-164F-60CC-E71172106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9BEA4-94DB-7D2E-C7F0-E7FA3CC4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B29C8-99CA-46FB-2B83-A0515D43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ED98C-88AC-FF26-24D2-70F5727F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2908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CE45-2739-CE1B-24B3-B06DBC67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1D5B5-6185-B038-2C3C-CA343E439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1304C-7291-1322-2B09-1318A5C1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6F2E7-AE1B-1818-1E5F-B1997666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1C422-8656-BD8F-1517-7D5F65DE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2634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F1BB-E7D8-DA8C-1B90-A809CEA7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F39D1-CA40-2E41-A77A-F3896E15D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5AFB9-EB85-307E-7C82-4AAB21B6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EA1F7-EB42-FEEF-AAF5-8D493E97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783C5-3814-3749-0B05-DD4A64EA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4ECCD-AEED-D6A7-7078-BAE37AFA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718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7B78-38ED-236E-B963-EE49B288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F5684-D1A5-B815-EF42-FECA1DF36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22992-D4C9-BCE3-F80C-B21BE91B1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9911C-6594-7401-D21F-1C1817DA3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91410-5ACA-F554-30AF-A1DFC5B9D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908E0-031A-CE99-6B72-ECEB1870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05A88F-D5BE-5DB0-047E-9AFDD09C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F5625-E7B2-4A06-B9E4-99273FDD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7296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81D0-05BE-3190-A163-B7C8FADE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65118-6263-A5CB-18B7-9ACD6BD0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550F6-DFBD-DCC1-842B-48D2E552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72E81-D501-7B2A-CA6C-39E381F1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6771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CDDB4-12B6-3302-1EE1-0FC712198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98E57-9CF2-7C40-3086-0E9D2D69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05F92-CBBF-A6C2-0A82-E482BCE9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6988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5BB3-2F4E-CA67-ACBA-A4471836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69404-757C-47DC-06FB-A501D9C9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C23D6-3539-5853-3740-98C5FAFF4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555FF-32C9-07FA-DBA0-5FC6975F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69F26-7EFE-6849-4BCC-DCB3EC36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60E47-512A-372D-733D-0AA89B57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172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B98F-7F9F-DCA8-25E8-0425C094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59D183-5A82-9E6A-F536-EFF1B4305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6D9B8-3433-3A05-B4BB-2F45468BD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FD2CB-5CD4-F957-627C-EE90E4C5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6D24B-E68E-4268-377D-366F3E01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15F06-137D-4486-497B-849CCA58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44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845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AC39-0DD0-9376-15F3-FB212B22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78B19-87EF-BCA6-2851-A059ECCC3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5F6CA-7EDE-5DB8-DACA-18840E0F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1E6BA-2891-4B7B-4562-5DC4DEEB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4FC5D-6041-D790-C00A-E1C0715F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1618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2B0F51-1121-E957-0116-12F200229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8B960-C8BA-E040-7E89-FC7441544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3C112-DFC0-927F-782A-4A3A3A31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D9820-B3AB-ED83-4693-11829310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C5E5-98EB-E6D5-B1B6-6397A8F9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0328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EB94-63F7-75A5-E24F-B2C6690DE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D5B68-8C2E-9C7E-5D36-5D06017B0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5BA06-0E32-2814-CF9B-8AB552D0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73EF9-7DAC-B8D4-81FE-DBEE5D37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2D1-FFB2-5425-6B48-5E395935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8036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1ACB1-F885-9889-20B1-C1B72957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4896-DA34-164F-60CC-E71172106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9BEA4-94DB-7D2E-C7F0-E7FA3CC4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B29C8-99CA-46FB-2B83-A0515D43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ED98C-88AC-FF26-24D2-70F5727F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6308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CE45-2739-CE1B-24B3-B06DBC67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1D5B5-6185-B038-2C3C-CA343E439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1304C-7291-1322-2B09-1318A5C1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6F2E7-AE1B-1818-1E5F-B1997666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1C422-8656-BD8F-1517-7D5F65DE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2483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F1BB-E7D8-DA8C-1B90-A809CEA7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F39D1-CA40-2E41-A77A-F3896E15D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5AFB9-EB85-307E-7C82-4AAB21B6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EA1F7-EB42-FEEF-AAF5-8D493E97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783C5-3814-3749-0B05-DD4A64EA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4ECCD-AEED-D6A7-7078-BAE37AFA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3605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7B78-38ED-236E-B963-EE49B288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F5684-D1A5-B815-EF42-FECA1DF36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22992-D4C9-BCE3-F80C-B21BE91B1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9911C-6594-7401-D21F-1C1817DA3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91410-5ACA-F554-30AF-A1DFC5B9D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908E0-031A-CE99-6B72-ECEB1870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05A88F-D5BE-5DB0-047E-9AFDD09C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F5625-E7B2-4A06-B9E4-99273FDD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721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81D0-05BE-3190-A163-B7C8FADE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65118-6263-A5CB-18B7-9ACD6BD0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550F6-DFBD-DCC1-842B-48D2E552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72E81-D501-7B2A-CA6C-39E381F1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0164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CDDB4-12B6-3302-1EE1-0FC712198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98E57-9CF2-7C40-3086-0E9D2D69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05F92-CBBF-A6C2-0A82-E482BCE9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112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5BB3-2F4E-CA67-ACBA-A4471836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69404-757C-47DC-06FB-A501D9C9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C23D6-3539-5853-3740-98C5FAFF4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555FF-32C9-07FA-DBA0-5FC6975F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69F26-7EFE-6849-4BCC-DCB3EC36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60E47-512A-372D-733D-0AA89B57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39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22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B98F-7F9F-DCA8-25E8-0425C094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59D183-5A82-9E6A-F536-EFF1B4305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6D9B8-3433-3A05-B4BB-2F45468BD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FD2CB-5CD4-F957-627C-EE90E4C5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6D24B-E68E-4268-377D-366F3E01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15F06-137D-4486-497B-849CCA58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5168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AC39-0DD0-9376-15F3-FB212B22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78B19-87EF-BCA6-2851-A059ECCC3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5F6CA-7EDE-5DB8-DACA-18840E0F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1E6BA-2891-4B7B-4562-5DC4DEEB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4FC5D-6041-D790-C00A-E1C0715F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4190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2B0F51-1121-E957-0116-12F200229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8B960-C8BA-E040-7E89-FC7441544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3C112-DFC0-927F-782A-4A3A3A31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D9820-B3AB-ED83-4693-11829310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C5E5-98EB-E6D5-B1B6-6397A8F9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8753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9C05A8-2E32-4C24-8A1A-04D3D9F18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EF6CA8-0529-4D94-9622-9EA0245D6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7469B-889F-4044-9244-CD2B8303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3B46E1-240C-4826-BC5B-3CE90EDB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F0142-D141-49C5-A417-9CE0CF37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86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-组合 7">
            <a:extLst>
              <a:ext uri="{FF2B5EF4-FFF2-40B4-BE49-F238E27FC236}">
                <a16:creationId xmlns:a16="http://schemas.microsoft.com/office/drawing/2014/main" id="{46128DF8-89CA-44E6-8EE5-B03265317589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8" name="PA-图片 6">
              <a:extLst>
                <a:ext uri="{FF2B5EF4-FFF2-40B4-BE49-F238E27FC236}">
                  <a16:creationId xmlns:a16="http://schemas.microsoft.com/office/drawing/2014/main" id="{A3E026EC-68D8-47E2-99AE-4A3F5CF1050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9" name="PA-图片 4">
              <a:extLst>
                <a:ext uri="{FF2B5EF4-FFF2-40B4-BE49-F238E27FC236}">
                  <a16:creationId xmlns:a16="http://schemas.microsoft.com/office/drawing/2014/main" id="{74F47583-70F8-468E-8081-09BECE75433A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10" name="PA-组合 24">
            <a:extLst>
              <a:ext uri="{FF2B5EF4-FFF2-40B4-BE49-F238E27FC236}">
                <a16:creationId xmlns:a16="http://schemas.microsoft.com/office/drawing/2014/main" id="{E5217961-7748-4122-A733-4DDCF895B2C7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1028221" y="666035"/>
            <a:ext cx="10135555" cy="5696358"/>
            <a:chOff x="1023621" y="1556792"/>
            <a:chExt cx="10135555" cy="1872208"/>
          </a:xfrm>
        </p:grpSpPr>
        <p:sp>
          <p:nvSpPr>
            <p:cNvPr id="11" name="PA-矩形 9">
              <a:extLst>
                <a:ext uri="{FF2B5EF4-FFF2-40B4-BE49-F238E27FC236}">
                  <a16:creationId xmlns:a16="http://schemas.microsoft.com/office/drawing/2014/main" id="{ED5723C4-2CDD-4DB1-AEB9-6E7362C5DCC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2" name="PA-矩形 10">
              <a:extLst>
                <a:ext uri="{FF2B5EF4-FFF2-40B4-BE49-F238E27FC236}">
                  <a16:creationId xmlns:a16="http://schemas.microsoft.com/office/drawing/2014/main" id="{DCF35179-EF1C-49B9-9B7E-CC4B12C88E5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3" name="PA-矩形 11">
              <a:extLst>
                <a:ext uri="{FF2B5EF4-FFF2-40B4-BE49-F238E27FC236}">
                  <a16:creationId xmlns:a16="http://schemas.microsoft.com/office/drawing/2014/main" id="{6E0D2DB1-9AC9-46E9-A343-A73938C1846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:a16="http://schemas.microsoft.com/office/drawing/2014/main" id="{AFAB063C-6F16-472E-8A61-135467CE4BC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10182221" y="232337"/>
            <a:ext cx="1822457" cy="894454"/>
          </a:xfrm>
          <a:prstGeom prst="rect">
            <a:avLst/>
          </a:prstGeom>
        </p:spPr>
      </p:pic>
      <p:pic>
        <p:nvPicPr>
          <p:cNvPr id="15" name="PA-图片 21">
            <a:extLst>
              <a:ext uri="{FF2B5EF4-FFF2-40B4-BE49-F238E27FC236}">
                <a16:creationId xmlns:a16="http://schemas.microsoft.com/office/drawing/2014/main" id="{D9D69ECA-5A07-4151-BB0C-FB89DB239049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6" name="PA-图片 23">
            <a:extLst>
              <a:ext uri="{FF2B5EF4-FFF2-40B4-BE49-F238E27FC236}">
                <a16:creationId xmlns:a16="http://schemas.microsoft.com/office/drawing/2014/main" id="{9CC7F24E-8D5E-47F9-92FB-E70ACC5F6E96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Picture 2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E84E45B-AA9B-4F6D-B15E-2BD972D14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429" b="80000" l="3429" r="95000">
                        <a14:foregroundMark x1="28714" y1="20429" x2="34857" y2="26429"/>
                        <a14:foregroundMark x1="39571" y1="20143" x2="47429" y2="26143"/>
                        <a14:foregroundMark x1="47000" y1="24857" x2="51143" y2="31000"/>
                        <a14:foregroundMark x1="51143" y1="31000" x2="53571" y2="39000"/>
                        <a14:foregroundMark x1="53571" y1="39000" x2="45286" y2="45571"/>
                        <a14:foregroundMark x1="52000" y1="33429" x2="55857" y2="52571"/>
                        <a14:foregroundMark x1="48714" y1="45571" x2="47143" y2="79714"/>
                        <a14:foregroundMark x1="73857" y1="50286" x2="71857" y2="59143"/>
                        <a14:foregroundMark x1="71857" y1="59143" x2="50000" y2="68143"/>
                        <a14:foregroundMark x1="50000" y1="68143" x2="34714" y2="68429"/>
                        <a14:foregroundMark x1="85000" y1="51286" x2="84143" y2="59286"/>
                        <a14:foregroundMark x1="84143" y1="59286" x2="75429" y2="71143"/>
                        <a14:foregroundMark x1="75429" y1="71143" x2="68143" y2="71857"/>
                        <a14:foregroundMark x1="68143" y1="71857" x2="68143" y2="71857"/>
                        <a14:foregroundMark x1="81143" y1="50714" x2="86714" y2="58000"/>
                        <a14:foregroundMark x1="84000" y1="51571" x2="89286" y2="59429"/>
                        <a14:foregroundMark x1="89286" y1="59429" x2="89714" y2="61857"/>
                        <a14:foregroundMark x1="89714" y1="61571" x2="87429" y2="70714"/>
                        <a14:foregroundMark x1="87429" y1="70714" x2="85429" y2="73857"/>
                        <a14:foregroundMark x1="85429" y1="73429" x2="76571" y2="77571"/>
                        <a14:foregroundMark x1="76571" y1="77571" x2="57534" y2="79533"/>
                        <a14:foregroundMark x1="50001" y1="79573" x2="17857" y2="75000"/>
                        <a14:foregroundMark x1="45714" y1="78000" x2="22429" y2="76857"/>
                        <a14:foregroundMark x1="22429" y1="76857" x2="19429" y2="75286"/>
                        <a14:foregroundMark x1="9429" y1="60571" x2="23714" y2="69571"/>
                        <a14:foregroundMark x1="10429" y1="62571" x2="14143" y2="70857"/>
                        <a14:foregroundMark x1="14143" y1="70857" x2="14143" y2="70857"/>
                        <a14:foregroundMark x1="27429" y1="79429" x2="19000" y2="75143"/>
                        <a14:foregroundMark x1="18143" y1="76143" x2="11571" y2="67429"/>
                        <a14:foregroundMark x1="20286" y1="49429" x2="13714" y2="54571"/>
                        <a14:foregroundMark x1="14857" y1="51714" x2="11000" y2="58571"/>
                        <a14:foregroundMark x1="8714" y1="34714" x2="14857" y2="42429"/>
                        <a14:foregroundMark x1="9857" y1="29571" x2="4857" y2="37857"/>
                        <a14:foregroundMark x1="3857" y1="40714" x2="11571" y2="46000"/>
                        <a14:foregroundMark x1="11571" y1="46000" x2="11571" y2="46000"/>
                        <a14:foregroundMark x1="10143" y1="47571" x2="16714" y2="49857"/>
                        <a14:foregroundMark x1="5286" y1="43857" x2="8429" y2="46714"/>
                        <a14:foregroundMark x1="16000" y1="28143" x2="17143" y2="36143"/>
                        <a14:foregroundMark x1="13000" y1="26429" x2="13857" y2="29714"/>
                        <a14:foregroundMark x1="24143" y1="21000" x2="19429" y2="25000"/>
                        <a14:foregroundMark x1="30714" y1="18714" x2="31000" y2="20000"/>
                        <a14:foregroundMark x1="34286" y1="17714" x2="38286" y2="20429"/>
                        <a14:foregroundMark x1="40429" y1="20143" x2="44143" y2="23857"/>
                        <a14:foregroundMark x1="47000" y1="24143" x2="52571" y2="27000"/>
                        <a14:foregroundMark x1="61714" y1="20143" x2="53286" y2="25857"/>
                        <a14:foregroundMark x1="53286" y1="25857" x2="52714" y2="27143"/>
                        <a14:foregroundMark x1="64571" y1="18429" x2="68000" y2="20143"/>
                        <a14:foregroundMark x1="73857" y1="19429" x2="75714" y2="23714"/>
                        <a14:foregroundMark x1="73857" y1="19000" x2="65429" y2="19857"/>
                        <a14:foregroundMark x1="65429" y1="19857" x2="65429" y2="19857"/>
                        <a14:foregroundMark x1="74571" y1="20571" x2="85143" y2="37857"/>
                        <a14:foregroundMark x1="86286" y1="27857" x2="90429" y2="33857"/>
                        <a14:foregroundMark x1="90429" y1="33857" x2="90714" y2="35143"/>
                        <a14:foregroundMark x1="89143" y1="31429" x2="95000" y2="38286"/>
                        <a14:foregroundMark x1="95000" y1="38286" x2="89571" y2="47714"/>
                        <a14:foregroundMark x1="89571" y1="47714" x2="79571" y2="51857"/>
                        <a14:foregroundMark x1="83857" y1="45143" x2="67143" y2="51000"/>
                        <a14:foregroundMark x1="17857" y1="42429" x2="23000" y2="50000"/>
                        <a14:foregroundMark x1="30571" y1="18286" x2="25429" y2="20143"/>
                        <a14:foregroundMark x1="17286" y1="36286" x2="33857" y2="51143"/>
                        <a14:foregroundMark x1="29000" y1="53429" x2="29857" y2="62714"/>
                        <a14:foregroundMark x1="23143" y1="62857" x2="34714" y2="66286"/>
                        <a14:foregroundMark x1="59857" y1="67714" x2="58571" y2="71857"/>
                        <a14:foregroundMark x1="69286" y1="73571" x2="67857" y2="73714"/>
                        <a14:foregroundMark x1="76714" y1="74000" x2="67571" y2="72143"/>
                        <a14:backgroundMark x1="53286" y1="80857" x2="51286" y2="80000"/>
                        <a14:backgroundMark x1="55571" y1="80857" x2="50714" y2="80714"/>
                        <a14:backgroundMark x1="57429" y1="81429" x2="52429" y2="81286"/>
                        <a14:backgroundMark x1="58571" y1="81143" x2="51429" y2="8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39" b="15139"/>
          <a:stretch/>
        </p:blipFill>
        <p:spPr>
          <a:xfrm>
            <a:off x="1227164" y="780943"/>
            <a:ext cx="2178530" cy="1518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28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-组合 7">
            <a:extLst>
              <a:ext uri="{FF2B5EF4-FFF2-40B4-BE49-F238E27FC236}">
                <a16:creationId xmlns:a16="http://schemas.microsoft.com/office/drawing/2014/main" id="{46128DF8-89CA-44E6-8EE5-B03265317589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8" name="PA-图片 6">
              <a:extLst>
                <a:ext uri="{FF2B5EF4-FFF2-40B4-BE49-F238E27FC236}">
                  <a16:creationId xmlns:a16="http://schemas.microsoft.com/office/drawing/2014/main" id="{A3E026EC-68D8-47E2-99AE-4A3F5CF1050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9" name="PA-图片 4">
              <a:extLst>
                <a:ext uri="{FF2B5EF4-FFF2-40B4-BE49-F238E27FC236}">
                  <a16:creationId xmlns:a16="http://schemas.microsoft.com/office/drawing/2014/main" id="{74F47583-70F8-468E-8081-09BECE75433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10" name="PA-组合 24">
            <a:extLst>
              <a:ext uri="{FF2B5EF4-FFF2-40B4-BE49-F238E27FC236}">
                <a16:creationId xmlns:a16="http://schemas.microsoft.com/office/drawing/2014/main" id="{E5217961-7748-4122-A733-4DDCF895B2C7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1028221" y="666035"/>
            <a:ext cx="10135555" cy="5696358"/>
            <a:chOff x="1023621" y="1556792"/>
            <a:chExt cx="10135555" cy="1872208"/>
          </a:xfrm>
        </p:grpSpPr>
        <p:sp>
          <p:nvSpPr>
            <p:cNvPr id="11" name="PA-矩形 9">
              <a:extLst>
                <a:ext uri="{FF2B5EF4-FFF2-40B4-BE49-F238E27FC236}">
                  <a16:creationId xmlns:a16="http://schemas.microsoft.com/office/drawing/2014/main" id="{ED5723C4-2CDD-4DB1-AEB9-6E7362C5DCC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2" name="PA-矩形 10">
              <a:extLst>
                <a:ext uri="{FF2B5EF4-FFF2-40B4-BE49-F238E27FC236}">
                  <a16:creationId xmlns:a16="http://schemas.microsoft.com/office/drawing/2014/main" id="{DCF35179-EF1C-49B9-9B7E-CC4B12C88E5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3" name="PA-矩形 11">
              <a:extLst>
                <a:ext uri="{FF2B5EF4-FFF2-40B4-BE49-F238E27FC236}">
                  <a16:creationId xmlns:a16="http://schemas.microsoft.com/office/drawing/2014/main" id="{6E0D2DB1-9AC9-46E9-A343-A73938C1846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:a16="http://schemas.microsoft.com/office/drawing/2014/main" id="{AFAB063C-6F16-472E-8A61-135467CE4BC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10182221" y="232337"/>
            <a:ext cx="1822457" cy="894454"/>
          </a:xfrm>
          <a:prstGeom prst="rect">
            <a:avLst/>
          </a:prstGeom>
        </p:spPr>
      </p:pic>
      <p:pic>
        <p:nvPicPr>
          <p:cNvPr id="15" name="PA-图片 21">
            <a:extLst>
              <a:ext uri="{FF2B5EF4-FFF2-40B4-BE49-F238E27FC236}">
                <a16:creationId xmlns:a16="http://schemas.microsoft.com/office/drawing/2014/main" id="{D9D69ECA-5A07-4151-BB0C-FB89DB239049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99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97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2B9A05D-5A04-432D-9B3B-917F4DF2C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95352"/>
            <a:ext cx="12228513" cy="14626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AF83799-56ED-42AF-BBFE-EFBE94B90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5785884"/>
            <a:ext cx="2932115" cy="10721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39F8832-A45E-40FC-A35D-408A6D06E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669" y="5874257"/>
            <a:ext cx="1417818" cy="9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22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97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77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20C473B-421E-44DD-A73A-C876C89A5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50054B-CBBC-4659-980B-C7626B37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663CF6-C057-44A3-98A4-1561EE4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4F5477-95A3-430A-8B02-E2E613B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E2F62-26C8-4FDF-8DC7-CFCC4C8B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046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A50D4-6198-6DDC-1DD4-39E4C400B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0E27F-F2D8-4A41-9CDA-F67AB57E464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BA916-BDF1-651A-F198-D3C0ECB1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F962E-851C-3913-1B3B-5C851942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1B28-ED40-4D6A-A86A-0D5CB032BB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445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6234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-635"/>
            <a:ext cx="12263755" cy="6241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≈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-35560" y="6240145"/>
            <a:ext cx="12263755" cy="6178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 descr="—Pngtree—red curtain_5970939"/>
          <p:cNvPicPr>
            <a:picLocks noChangeAspect="1"/>
          </p:cNvPicPr>
          <p:nvPr userDrawn="1"/>
        </p:nvPicPr>
        <p:blipFill>
          <a:blip r:embed="rId2"/>
          <a:srcRect r="70353" b="47586"/>
          <a:stretch>
            <a:fillRect/>
          </a:stretch>
        </p:blipFill>
        <p:spPr>
          <a:xfrm>
            <a:off x="0" y="0"/>
            <a:ext cx="968375" cy="7079615"/>
          </a:xfrm>
          <a:prstGeom prst="rect">
            <a:avLst/>
          </a:prstGeom>
        </p:spPr>
      </p:pic>
      <p:pic>
        <p:nvPicPr>
          <p:cNvPr id="10" name="图片 9" descr="—Pngtree—red curtain_5970939"/>
          <p:cNvPicPr>
            <a:picLocks noChangeAspect="1"/>
          </p:cNvPicPr>
          <p:nvPr userDrawn="1"/>
        </p:nvPicPr>
        <p:blipFill>
          <a:blip r:embed="rId2"/>
          <a:srcRect r="70353" b="47586"/>
          <a:stretch>
            <a:fillRect/>
          </a:stretch>
        </p:blipFill>
        <p:spPr>
          <a:xfrm flipH="1">
            <a:off x="11223625" y="0"/>
            <a:ext cx="968375" cy="70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4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17647-EE01-4446-BAA7-83336301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967774-3BFF-4173-85AD-F5D71D71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179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2B9A05D-5A04-432D-9B3B-917F4DF2C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95352"/>
            <a:ext cx="12228513" cy="14626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AF83799-56ED-42AF-BBFE-EFBE94B90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5785884"/>
            <a:ext cx="2932115" cy="10721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39F8832-A45E-40FC-A35D-408A6D06E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669" y="5874257"/>
            <a:ext cx="1417818" cy="9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9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9C05A8-2E32-4C24-8A1A-04D3D9F18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EF6CA8-0529-4D94-9622-9EA0245D6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7469B-889F-4044-9244-CD2B8303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3B46E1-240C-4826-BC5B-3CE90EDB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F0142-D141-49C5-A417-9CE0CF37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726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-组合 7">
            <a:extLst>
              <a:ext uri="{FF2B5EF4-FFF2-40B4-BE49-F238E27FC236}">
                <a16:creationId xmlns:a16="http://schemas.microsoft.com/office/drawing/2014/main" id="{46128DF8-89CA-44E6-8EE5-B03265317589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8" name="PA-图片 6">
              <a:extLst>
                <a:ext uri="{FF2B5EF4-FFF2-40B4-BE49-F238E27FC236}">
                  <a16:creationId xmlns:a16="http://schemas.microsoft.com/office/drawing/2014/main" id="{A3E026EC-68D8-47E2-99AE-4A3F5CF1050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9" name="PA-图片 4">
              <a:extLst>
                <a:ext uri="{FF2B5EF4-FFF2-40B4-BE49-F238E27FC236}">
                  <a16:creationId xmlns:a16="http://schemas.microsoft.com/office/drawing/2014/main" id="{74F47583-70F8-468E-8081-09BECE75433A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10" name="PA-组合 24">
            <a:extLst>
              <a:ext uri="{FF2B5EF4-FFF2-40B4-BE49-F238E27FC236}">
                <a16:creationId xmlns:a16="http://schemas.microsoft.com/office/drawing/2014/main" id="{E5217961-7748-4122-A733-4DDCF895B2C7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1028221" y="666035"/>
            <a:ext cx="10135555" cy="5696358"/>
            <a:chOff x="1023621" y="1556792"/>
            <a:chExt cx="10135555" cy="1872208"/>
          </a:xfrm>
        </p:grpSpPr>
        <p:sp>
          <p:nvSpPr>
            <p:cNvPr id="11" name="PA-矩形 9">
              <a:extLst>
                <a:ext uri="{FF2B5EF4-FFF2-40B4-BE49-F238E27FC236}">
                  <a16:creationId xmlns:a16="http://schemas.microsoft.com/office/drawing/2014/main" id="{ED5723C4-2CDD-4DB1-AEB9-6E7362C5DCC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2" name="PA-矩形 10">
              <a:extLst>
                <a:ext uri="{FF2B5EF4-FFF2-40B4-BE49-F238E27FC236}">
                  <a16:creationId xmlns:a16="http://schemas.microsoft.com/office/drawing/2014/main" id="{DCF35179-EF1C-49B9-9B7E-CC4B12C88E5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3" name="PA-矩形 11">
              <a:extLst>
                <a:ext uri="{FF2B5EF4-FFF2-40B4-BE49-F238E27FC236}">
                  <a16:creationId xmlns:a16="http://schemas.microsoft.com/office/drawing/2014/main" id="{6E0D2DB1-9AC9-46E9-A343-A73938C1846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:a16="http://schemas.microsoft.com/office/drawing/2014/main" id="{AFAB063C-6F16-472E-8A61-135467CE4BC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10182221" y="232337"/>
            <a:ext cx="1822457" cy="894454"/>
          </a:xfrm>
          <a:prstGeom prst="rect">
            <a:avLst/>
          </a:prstGeom>
        </p:spPr>
      </p:pic>
      <p:pic>
        <p:nvPicPr>
          <p:cNvPr id="15" name="PA-图片 21">
            <a:extLst>
              <a:ext uri="{FF2B5EF4-FFF2-40B4-BE49-F238E27FC236}">
                <a16:creationId xmlns:a16="http://schemas.microsoft.com/office/drawing/2014/main" id="{D9D69ECA-5A07-4151-BB0C-FB89DB239049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6" name="PA-图片 23">
            <a:extLst>
              <a:ext uri="{FF2B5EF4-FFF2-40B4-BE49-F238E27FC236}">
                <a16:creationId xmlns:a16="http://schemas.microsoft.com/office/drawing/2014/main" id="{9CC7F24E-8D5E-47F9-92FB-E70ACC5F6E96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Picture 2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E84E45B-AA9B-4F6D-B15E-2BD972D14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429" b="80000" l="3429" r="95000">
                        <a14:foregroundMark x1="28714" y1="20429" x2="34857" y2="26429"/>
                        <a14:foregroundMark x1="39571" y1="20143" x2="47429" y2="26143"/>
                        <a14:foregroundMark x1="47000" y1="24857" x2="51143" y2="31000"/>
                        <a14:foregroundMark x1="51143" y1="31000" x2="53571" y2="39000"/>
                        <a14:foregroundMark x1="53571" y1="39000" x2="45286" y2="45571"/>
                        <a14:foregroundMark x1="52000" y1="33429" x2="55857" y2="52571"/>
                        <a14:foregroundMark x1="48714" y1="45571" x2="47143" y2="79714"/>
                        <a14:foregroundMark x1="73857" y1="50286" x2="71857" y2="59143"/>
                        <a14:foregroundMark x1="71857" y1="59143" x2="50000" y2="68143"/>
                        <a14:foregroundMark x1="50000" y1="68143" x2="34714" y2="68429"/>
                        <a14:foregroundMark x1="85000" y1="51286" x2="84143" y2="59286"/>
                        <a14:foregroundMark x1="84143" y1="59286" x2="75429" y2="71143"/>
                        <a14:foregroundMark x1="75429" y1="71143" x2="68143" y2="71857"/>
                        <a14:foregroundMark x1="68143" y1="71857" x2="68143" y2="71857"/>
                        <a14:foregroundMark x1="81143" y1="50714" x2="86714" y2="58000"/>
                        <a14:foregroundMark x1="84000" y1="51571" x2="89286" y2="59429"/>
                        <a14:foregroundMark x1="89286" y1="59429" x2="89714" y2="61857"/>
                        <a14:foregroundMark x1="89714" y1="61571" x2="87429" y2="70714"/>
                        <a14:foregroundMark x1="87429" y1="70714" x2="85429" y2="73857"/>
                        <a14:foregroundMark x1="85429" y1="73429" x2="76571" y2="77571"/>
                        <a14:foregroundMark x1="76571" y1="77571" x2="57534" y2="79533"/>
                        <a14:foregroundMark x1="50001" y1="79573" x2="17857" y2="75000"/>
                        <a14:foregroundMark x1="45714" y1="78000" x2="22429" y2="76857"/>
                        <a14:foregroundMark x1="22429" y1="76857" x2="19429" y2="75286"/>
                        <a14:foregroundMark x1="9429" y1="60571" x2="23714" y2="69571"/>
                        <a14:foregroundMark x1="10429" y1="62571" x2="14143" y2="70857"/>
                        <a14:foregroundMark x1="14143" y1="70857" x2="14143" y2="70857"/>
                        <a14:foregroundMark x1="27429" y1="79429" x2="19000" y2="75143"/>
                        <a14:foregroundMark x1="18143" y1="76143" x2="11571" y2="67429"/>
                        <a14:foregroundMark x1="20286" y1="49429" x2="13714" y2="54571"/>
                        <a14:foregroundMark x1="14857" y1="51714" x2="11000" y2="58571"/>
                        <a14:foregroundMark x1="8714" y1="34714" x2="14857" y2="42429"/>
                        <a14:foregroundMark x1="9857" y1="29571" x2="4857" y2="37857"/>
                        <a14:foregroundMark x1="3857" y1="40714" x2="11571" y2="46000"/>
                        <a14:foregroundMark x1="11571" y1="46000" x2="11571" y2="46000"/>
                        <a14:foregroundMark x1="10143" y1="47571" x2="16714" y2="49857"/>
                        <a14:foregroundMark x1="5286" y1="43857" x2="8429" y2="46714"/>
                        <a14:foregroundMark x1="16000" y1="28143" x2="17143" y2="36143"/>
                        <a14:foregroundMark x1="13000" y1="26429" x2="13857" y2="29714"/>
                        <a14:foregroundMark x1="24143" y1="21000" x2="19429" y2="25000"/>
                        <a14:foregroundMark x1="30714" y1="18714" x2="31000" y2="20000"/>
                        <a14:foregroundMark x1="34286" y1="17714" x2="38286" y2="20429"/>
                        <a14:foregroundMark x1="40429" y1="20143" x2="44143" y2="23857"/>
                        <a14:foregroundMark x1="47000" y1="24143" x2="52571" y2="27000"/>
                        <a14:foregroundMark x1="61714" y1="20143" x2="53286" y2="25857"/>
                        <a14:foregroundMark x1="53286" y1="25857" x2="52714" y2="27143"/>
                        <a14:foregroundMark x1="64571" y1="18429" x2="68000" y2="20143"/>
                        <a14:foregroundMark x1="73857" y1="19429" x2="75714" y2="23714"/>
                        <a14:foregroundMark x1="73857" y1="19000" x2="65429" y2="19857"/>
                        <a14:foregroundMark x1="65429" y1="19857" x2="65429" y2="19857"/>
                        <a14:foregroundMark x1="74571" y1="20571" x2="85143" y2="37857"/>
                        <a14:foregroundMark x1="86286" y1="27857" x2="90429" y2="33857"/>
                        <a14:foregroundMark x1="90429" y1="33857" x2="90714" y2="35143"/>
                        <a14:foregroundMark x1="89143" y1="31429" x2="95000" y2="38286"/>
                        <a14:foregroundMark x1="95000" y1="38286" x2="89571" y2="47714"/>
                        <a14:foregroundMark x1="89571" y1="47714" x2="79571" y2="51857"/>
                        <a14:foregroundMark x1="83857" y1="45143" x2="67143" y2="51000"/>
                        <a14:foregroundMark x1="17857" y1="42429" x2="23000" y2="50000"/>
                        <a14:foregroundMark x1="30571" y1="18286" x2="25429" y2="20143"/>
                        <a14:foregroundMark x1="17286" y1="36286" x2="33857" y2="51143"/>
                        <a14:foregroundMark x1="29000" y1="53429" x2="29857" y2="62714"/>
                        <a14:foregroundMark x1="23143" y1="62857" x2="34714" y2="66286"/>
                        <a14:foregroundMark x1="59857" y1="67714" x2="58571" y2="71857"/>
                        <a14:foregroundMark x1="69286" y1="73571" x2="67857" y2="73714"/>
                        <a14:foregroundMark x1="76714" y1="74000" x2="67571" y2="72143"/>
                        <a14:backgroundMark x1="53286" y1="80857" x2="51286" y2="80000"/>
                        <a14:backgroundMark x1="55571" y1="80857" x2="50714" y2="80714"/>
                        <a14:backgroundMark x1="57429" y1="81429" x2="52429" y2="81286"/>
                        <a14:backgroundMark x1="58571" y1="81143" x2="51429" y2="8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39" b="15139"/>
          <a:stretch/>
        </p:blipFill>
        <p:spPr>
          <a:xfrm>
            <a:off x="1227164" y="780943"/>
            <a:ext cx="2178530" cy="1518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013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-组合 7">
            <a:extLst>
              <a:ext uri="{FF2B5EF4-FFF2-40B4-BE49-F238E27FC236}">
                <a16:creationId xmlns:a16="http://schemas.microsoft.com/office/drawing/2014/main" id="{46128DF8-89CA-44E6-8EE5-B03265317589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8" name="PA-图片 6">
              <a:extLst>
                <a:ext uri="{FF2B5EF4-FFF2-40B4-BE49-F238E27FC236}">
                  <a16:creationId xmlns:a16="http://schemas.microsoft.com/office/drawing/2014/main" id="{A3E026EC-68D8-47E2-99AE-4A3F5CF1050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9" name="PA-图片 4">
              <a:extLst>
                <a:ext uri="{FF2B5EF4-FFF2-40B4-BE49-F238E27FC236}">
                  <a16:creationId xmlns:a16="http://schemas.microsoft.com/office/drawing/2014/main" id="{74F47583-70F8-468E-8081-09BECE75433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10" name="PA-组合 24">
            <a:extLst>
              <a:ext uri="{FF2B5EF4-FFF2-40B4-BE49-F238E27FC236}">
                <a16:creationId xmlns:a16="http://schemas.microsoft.com/office/drawing/2014/main" id="{E5217961-7748-4122-A733-4DDCF895B2C7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1028221" y="666035"/>
            <a:ext cx="10135555" cy="5696358"/>
            <a:chOff x="1023621" y="1556792"/>
            <a:chExt cx="10135555" cy="1872208"/>
          </a:xfrm>
        </p:grpSpPr>
        <p:sp>
          <p:nvSpPr>
            <p:cNvPr id="11" name="PA-矩形 9">
              <a:extLst>
                <a:ext uri="{FF2B5EF4-FFF2-40B4-BE49-F238E27FC236}">
                  <a16:creationId xmlns:a16="http://schemas.microsoft.com/office/drawing/2014/main" id="{ED5723C4-2CDD-4DB1-AEB9-6E7362C5DCC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2" name="PA-矩形 10">
              <a:extLst>
                <a:ext uri="{FF2B5EF4-FFF2-40B4-BE49-F238E27FC236}">
                  <a16:creationId xmlns:a16="http://schemas.microsoft.com/office/drawing/2014/main" id="{DCF35179-EF1C-49B9-9B7E-CC4B12C88E5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3" name="PA-矩形 11">
              <a:extLst>
                <a:ext uri="{FF2B5EF4-FFF2-40B4-BE49-F238E27FC236}">
                  <a16:creationId xmlns:a16="http://schemas.microsoft.com/office/drawing/2014/main" id="{6E0D2DB1-9AC9-46E9-A343-A73938C1846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:a16="http://schemas.microsoft.com/office/drawing/2014/main" id="{AFAB063C-6F16-472E-8A61-135467CE4BC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10182221" y="232337"/>
            <a:ext cx="1822457" cy="894454"/>
          </a:xfrm>
          <a:prstGeom prst="rect">
            <a:avLst/>
          </a:prstGeom>
        </p:spPr>
      </p:pic>
      <p:pic>
        <p:nvPicPr>
          <p:cNvPr id="15" name="PA-图片 21">
            <a:extLst>
              <a:ext uri="{FF2B5EF4-FFF2-40B4-BE49-F238E27FC236}">
                <a16:creationId xmlns:a16="http://schemas.microsoft.com/office/drawing/2014/main" id="{D9D69ECA-5A07-4151-BB0C-FB89DB239049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78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97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2B9A05D-5A04-432D-9B3B-917F4DF2C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95352"/>
            <a:ext cx="12228513" cy="14626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AF83799-56ED-42AF-BBFE-EFBE94B90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5785884"/>
            <a:ext cx="2932115" cy="10721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39F8832-A45E-40FC-A35D-408A6D06E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669" y="5874257"/>
            <a:ext cx="1417818" cy="9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19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97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554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20C473B-421E-44DD-A73A-C876C89A5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50054B-CBBC-4659-980B-C7626B37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663CF6-C057-44A3-98A4-1561EE4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0BAEC-A70E-436E-92C6-3ECF094493E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4F5477-95A3-430A-8B02-E2E613B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E2F62-26C8-4FDF-8DC7-CFCC4C8B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BC63-D829-4A71-B2F4-3CC30B2DF0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786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A50D4-6198-6DDC-1DD4-39E4C400B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0E27F-F2D8-4A41-9CDA-F67AB57E464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BA916-BDF1-651A-F198-D3C0ECB1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F962E-851C-3913-1B3B-5C851942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1B28-ED40-4D6A-A86A-0D5CB032BB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627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-635"/>
            <a:ext cx="12263755" cy="6241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≈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-35560" y="6240145"/>
            <a:ext cx="12263755" cy="6178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8" name="图片 7" descr="—Pngtree—red curtain_5970939"/>
          <p:cNvPicPr>
            <a:picLocks noChangeAspect="1"/>
          </p:cNvPicPr>
          <p:nvPr userDrawn="1"/>
        </p:nvPicPr>
        <p:blipFill>
          <a:blip r:embed="rId2"/>
          <a:srcRect r="70353" b="47586"/>
          <a:stretch>
            <a:fillRect/>
          </a:stretch>
        </p:blipFill>
        <p:spPr>
          <a:xfrm>
            <a:off x="0" y="0"/>
            <a:ext cx="968375" cy="7079615"/>
          </a:xfrm>
          <a:prstGeom prst="rect">
            <a:avLst/>
          </a:prstGeom>
        </p:spPr>
      </p:pic>
      <p:pic>
        <p:nvPicPr>
          <p:cNvPr id="10" name="图片 9" descr="—Pngtree—red curtain_5970939"/>
          <p:cNvPicPr>
            <a:picLocks noChangeAspect="1"/>
          </p:cNvPicPr>
          <p:nvPr userDrawn="1"/>
        </p:nvPicPr>
        <p:blipFill>
          <a:blip r:embed="rId2"/>
          <a:srcRect r="70353" b="47586"/>
          <a:stretch>
            <a:fillRect/>
          </a:stretch>
        </p:blipFill>
        <p:spPr>
          <a:xfrm flipH="1">
            <a:off x="11223625" y="0"/>
            <a:ext cx="968375" cy="70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7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7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6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5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8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44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4077B-B677-4B46-BB59-81F01362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6578E-63AF-4141-9901-20F200EA9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F0678-5A71-4F5B-A90D-50A9F2383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FC4D-8C86-4D65-BFC0-CF7B0A92EAE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A5131-DA1A-4A0B-9FAE-82F404EFF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EB0B9-AF09-438B-B747-6A647827B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705FB-9798-41F7-BE04-8B65288371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87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D8441-8E75-4271-B409-B39CBF902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FBB8D-F27D-4F35-A48B-DF756D1240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1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6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56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F372A-0C71-4FA3-985D-D61E1A92B1B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12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  <p:sldLayoutId id="2147484464" r:id="rId12"/>
    <p:sldLayoutId id="214748446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2EEB80-5C58-45A6-AFC5-422BB92384F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10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097DAE-B385-4356-988B-57FBC00DA1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6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8F372A-0C71-4FA3-985D-D61E1A92B1B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2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93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F0C66B-7E15-45BD-F338-D017D318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075C-C07E-D845-A324-8AEE8997F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BB1D9-C644-2FA8-01F0-C9DC4DBE5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EEF3D-BBB6-12DB-DF9F-5A00FC20D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8D650-42D4-5690-CC26-AC421C185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10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F0C66B-7E15-45BD-F338-D017D318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075C-C07E-D845-A324-8AEE8997F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BB1D9-C644-2FA8-01F0-C9DC4DBE5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3C3C-E166-4FF4-A58B-551BDB57C3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EEF3D-BBB6-12DB-DF9F-5A00FC20D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8D650-42D4-5690-CC26-AC421C185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897A2-A4AB-4D7E-9C1D-779173C227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87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1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23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67200" y="4733926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0482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49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816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05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Blue_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1600200" y="45720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3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10134600" y="5029201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WordArt 14"/>
          <p:cNvSpPr>
            <a:spLocks noChangeArrowheads="1" noChangeShapeType="1" noTextEdit="1"/>
          </p:cNvSpPr>
          <p:nvPr/>
        </p:nvSpPr>
        <p:spPr bwMode="auto">
          <a:xfrm>
            <a:off x="1915886" y="1391423"/>
            <a:ext cx="8610600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kern="10" dirty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  <a:r>
              <a:rPr lang="vi-VN" sz="36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</a:t>
            </a:r>
            <a:r>
              <a:rPr lang="vi-VN" sz="3600" b="1" kern="10" dirty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kern="10" dirty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NGỮ VĂN LỚP </a:t>
            </a:r>
            <a:r>
              <a:rPr lang="vi-VN" sz="36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endParaRPr lang="vi-VN" sz="3600" b="1" kern="10" dirty="0"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59008E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3" name="Picture 17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8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Freeform 26"/>
          <p:cNvSpPr>
            <a:spLocks/>
          </p:cNvSpPr>
          <p:nvPr/>
        </p:nvSpPr>
        <p:spPr bwMode="auto">
          <a:xfrm>
            <a:off x="4800600" y="4416425"/>
            <a:ext cx="38100" cy="12700"/>
          </a:xfrm>
          <a:custGeom>
            <a:avLst/>
            <a:gdLst>
              <a:gd name="T0" fmla="*/ 2147483646 w 11"/>
              <a:gd name="T1" fmla="*/ 0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0 w 11"/>
              <a:gd name="T9" fmla="*/ 2147483646 h 4"/>
              <a:gd name="T10" fmla="*/ 2147483646 w 11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" h="4">
                <a:moveTo>
                  <a:pt x="11" y="0"/>
                </a:moveTo>
                <a:lnTo>
                  <a:pt x="8" y="2"/>
                </a:lnTo>
                <a:lnTo>
                  <a:pt x="2" y="2"/>
                </a:lnTo>
                <a:lnTo>
                  <a:pt x="2" y="4"/>
                </a:lnTo>
                <a:lnTo>
                  <a:pt x="0" y="4"/>
                </a:lnTo>
                <a:lnTo>
                  <a:pt x="11" y="0"/>
                </a:lnTo>
                <a:close/>
              </a:path>
            </a:pathLst>
          </a:custGeom>
          <a:solidFill>
            <a:srgbClr val="00F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9" name="Freeform 42"/>
          <p:cNvSpPr>
            <a:spLocks/>
          </p:cNvSpPr>
          <p:nvPr/>
        </p:nvSpPr>
        <p:spPr bwMode="auto">
          <a:xfrm>
            <a:off x="4860926" y="4114801"/>
            <a:ext cx="34925" cy="22225"/>
          </a:xfrm>
          <a:custGeom>
            <a:avLst/>
            <a:gdLst>
              <a:gd name="T0" fmla="*/ 2147483646 w 10"/>
              <a:gd name="T1" fmla="*/ 2147483646 h 7"/>
              <a:gd name="T2" fmla="*/ 2147483646 w 10"/>
              <a:gd name="T3" fmla="*/ 2147483646 h 7"/>
              <a:gd name="T4" fmla="*/ 2147483646 w 10"/>
              <a:gd name="T5" fmla="*/ 2147483646 h 7"/>
              <a:gd name="T6" fmla="*/ 2147483646 w 10"/>
              <a:gd name="T7" fmla="*/ 2147483646 h 7"/>
              <a:gd name="T8" fmla="*/ 2147483646 w 10"/>
              <a:gd name="T9" fmla="*/ 0 h 7"/>
              <a:gd name="T10" fmla="*/ 2147483646 w 10"/>
              <a:gd name="T11" fmla="*/ 2147483646 h 7"/>
              <a:gd name="T12" fmla="*/ 0 w 10"/>
              <a:gd name="T13" fmla="*/ 2147483646 h 7"/>
              <a:gd name="T14" fmla="*/ 2147483646 w 10"/>
              <a:gd name="T15" fmla="*/ 2147483646 h 7"/>
              <a:gd name="T16" fmla="*/ 2147483646 w 10"/>
              <a:gd name="T17" fmla="*/ 2147483646 h 7"/>
              <a:gd name="T18" fmla="*/ 2147483646 w 10"/>
              <a:gd name="T19" fmla="*/ 2147483646 h 7"/>
              <a:gd name="T20" fmla="*/ 2147483646 w 10"/>
              <a:gd name="T21" fmla="*/ 2147483646 h 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7">
                <a:moveTo>
                  <a:pt x="6" y="7"/>
                </a:moveTo>
                <a:lnTo>
                  <a:pt x="9" y="6"/>
                </a:lnTo>
                <a:lnTo>
                  <a:pt x="10" y="4"/>
                </a:lnTo>
                <a:lnTo>
                  <a:pt x="9" y="2"/>
                </a:lnTo>
                <a:lnTo>
                  <a:pt x="6" y="0"/>
                </a:lnTo>
                <a:lnTo>
                  <a:pt x="2" y="2"/>
                </a:lnTo>
                <a:lnTo>
                  <a:pt x="0" y="4"/>
                </a:lnTo>
                <a:lnTo>
                  <a:pt x="2" y="6"/>
                </a:lnTo>
                <a:lnTo>
                  <a:pt x="6" y="7"/>
                </a:lnTo>
                <a:lnTo>
                  <a:pt x="4" y="7"/>
                </a:lnTo>
                <a:lnTo>
                  <a:pt x="6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0" name="Freeform 43"/>
          <p:cNvSpPr>
            <a:spLocks/>
          </p:cNvSpPr>
          <p:nvPr/>
        </p:nvSpPr>
        <p:spPr bwMode="auto">
          <a:xfrm>
            <a:off x="5154613" y="4114801"/>
            <a:ext cx="42862" cy="22225"/>
          </a:xfrm>
          <a:custGeom>
            <a:avLst/>
            <a:gdLst>
              <a:gd name="T0" fmla="*/ 2147483646 w 12"/>
              <a:gd name="T1" fmla="*/ 2147483646 h 7"/>
              <a:gd name="T2" fmla="*/ 2147483646 w 12"/>
              <a:gd name="T3" fmla="*/ 2147483646 h 7"/>
              <a:gd name="T4" fmla="*/ 2147483646 w 12"/>
              <a:gd name="T5" fmla="*/ 2147483646 h 7"/>
              <a:gd name="T6" fmla="*/ 2147483646 w 12"/>
              <a:gd name="T7" fmla="*/ 2147483646 h 7"/>
              <a:gd name="T8" fmla="*/ 2147483646 w 12"/>
              <a:gd name="T9" fmla="*/ 0 h 7"/>
              <a:gd name="T10" fmla="*/ 2147483646 w 12"/>
              <a:gd name="T11" fmla="*/ 2147483646 h 7"/>
              <a:gd name="T12" fmla="*/ 0 w 12"/>
              <a:gd name="T13" fmla="*/ 2147483646 h 7"/>
              <a:gd name="T14" fmla="*/ 2147483646 w 12"/>
              <a:gd name="T15" fmla="*/ 2147483646 h 7"/>
              <a:gd name="T16" fmla="*/ 2147483646 w 12"/>
              <a:gd name="T17" fmla="*/ 2147483646 h 7"/>
              <a:gd name="T18" fmla="*/ 2147483646 w 12"/>
              <a:gd name="T19" fmla="*/ 2147483646 h 7"/>
              <a:gd name="T20" fmla="*/ 2147483646 w 12"/>
              <a:gd name="T21" fmla="*/ 2147483646 h 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" h="7">
                <a:moveTo>
                  <a:pt x="6" y="7"/>
                </a:moveTo>
                <a:lnTo>
                  <a:pt x="10" y="6"/>
                </a:lnTo>
                <a:lnTo>
                  <a:pt x="12" y="4"/>
                </a:lnTo>
                <a:lnTo>
                  <a:pt x="10" y="2"/>
                </a:lnTo>
                <a:lnTo>
                  <a:pt x="6" y="0"/>
                </a:lnTo>
                <a:lnTo>
                  <a:pt x="2" y="2"/>
                </a:lnTo>
                <a:lnTo>
                  <a:pt x="0" y="4"/>
                </a:lnTo>
                <a:lnTo>
                  <a:pt x="2" y="6"/>
                </a:lnTo>
                <a:lnTo>
                  <a:pt x="6" y="7"/>
                </a:lnTo>
                <a:lnTo>
                  <a:pt x="5" y="7"/>
                </a:lnTo>
                <a:lnTo>
                  <a:pt x="6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1" name="Picture 47" descr="FIREWRK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114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50" descr="FIREWRK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74613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3" name="Content Placeholder 2"/>
          <p:cNvSpPr txBox="1">
            <a:spLocks/>
          </p:cNvSpPr>
          <p:nvPr/>
        </p:nvSpPr>
        <p:spPr bwMode="auto">
          <a:xfrm>
            <a:off x="2170023" y="3506880"/>
            <a:ext cx="73612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  <a:defRPr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Nhung</a:t>
            </a:r>
          </a:p>
          <a:p>
            <a:pPr algn="ctr" fontAlgn="base">
              <a:spcAft>
                <a:spcPct val="0"/>
              </a:spcAft>
              <a:buNone/>
              <a:defRPr/>
            </a:pPr>
            <a:r>
              <a:rPr lang="en-US" altLang="vi-V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alt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1508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7737" y="36881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TÁC PHẨM TIÊU BIỂU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3" y="1017639"/>
            <a:ext cx="2434558" cy="4807974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197" y="1374088"/>
            <a:ext cx="4015171" cy="4213061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07" y="1258591"/>
            <a:ext cx="2890683" cy="4331047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17" y="1256103"/>
            <a:ext cx="2471584" cy="4331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1054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80560" y="858384"/>
            <a:ext cx="7241700" cy="531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27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4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4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XXI) </a:t>
            </a:r>
            <a:r>
              <a:rPr lang="vi-VN" sz="4000" dirty="0" smtClean="0">
                <a:latin typeface="Times New Roman" panose="02020603050405020304" pitchFamily="18" charset="0"/>
                <a:ea typeface="MS Mincho"/>
              </a:rPr>
              <a:t>kể về cuộc gặp gỡ bất ngờ giữa hoàng tử bé và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MS Mincho"/>
              </a:rPr>
              <a:t>một</a:t>
            </a:r>
            <a:r>
              <a:rPr lang="vi-VN" sz="4000" dirty="0" smtClean="0">
                <a:latin typeface="Times New Roman" panose="02020603050405020304" pitchFamily="18" charset="0"/>
                <a:ea typeface="MS Mincho"/>
              </a:rPr>
              <a:t> con cáo trên Trái Đất. Cuộc gặp gỡ đã mang </a:t>
            </a:r>
            <a:r>
              <a:rPr lang="en-US" sz="4000" dirty="0" err="1" smtClean="0">
                <a:latin typeface="Times New Roman" panose="02020603050405020304" pitchFamily="18" charset="0"/>
                <a:ea typeface="MS Mincho"/>
              </a:rPr>
              <a:t>đến</a:t>
            </a:r>
            <a:r>
              <a:rPr lang="vi-VN" sz="4000" dirty="0" smtClean="0">
                <a:latin typeface="Times New Roman" panose="02020603050405020304" pitchFamily="18" charset="0"/>
                <a:ea typeface="MS Mincho"/>
              </a:rPr>
              <a:t> cho cả hai </a:t>
            </a:r>
            <a:r>
              <a:rPr lang="en-US" sz="4000" dirty="0" err="1" smtClean="0"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vi-VN" sz="4000" dirty="0" smtClean="0">
                <a:latin typeface="Times New Roman" panose="02020603050405020304" pitchFamily="18" charset="0"/>
                <a:ea typeface="MS Mincho"/>
              </a:rPr>
              <a:t>món quà 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ý </a:t>
            </a:r>
            <a:r>
              <a:rPr lang="en-US" sz="4000" dirty="0" err="1" smtClean="0">
                <a:latin typeface="Times New Roman" panose="02020603050405020304" pitchFamily="18" charset="0"/>
                <a:ea typeface="MS Mincho"/>
              </a:rPr>
              <a:t>nghĩa</a:t>
            </a:r>
            <a:r>
              <a:rPr lang="vi-VN" sz="4000" dirty="0" smtClean="0">
                <a:latin typeface="Times New Roman" panose="02020603050405020304" pitchFamily="18" charset="0"/>
                <a:ea typeface="MS Mincho"/>
              </a:rPr>
              <a:t> về tình bạn.</a:t>
            </a:r>
            <a:endParaRPr lang="vi-VN" sz="4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03" y="1018902"/>
            <a:ext cx="4585063" cy="5116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65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66" y="888221"/>
            <a:ext cx="11618919" cy="114300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28720" y="5599931"/>
            <a:ext cx="114976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US" sz="36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u="sng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u="sng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6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31746" y="321204"/>
            <a:ext cx="5935974" cy="513136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PHIẾU HỌC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TẬP SỐ 1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949" y="2085102"/>
            <a:ext cx="1047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720" y="2699348"/>
            <a:ext cx="11900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842" y="4354743"/>
            <a:ext cx="11333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842" y="3258579"/>
            <a:ext cx="11047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Video-dong-ho-dem-nguoc-1-phut-www_tiengdong_com">
            <a:hlinkClick r:id="" action="ppaction://media"/>
            <a:extLst>
              <a:ext uri="{FF2B5EF4-FFF2-40B4-BE49-F238E27FC236}">
                <a16:creationId xmlns:a16="http://schemas.microsoft.com/office/drawing/2014/main" id="{5C433ACC-D041-47D3-A25A-8D76A7CE75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53897" y="0"/>
            <a:ext cx="1851236" cy="10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770" y="518517"/>
            <a:ext cx="1047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gỡ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770" y="1322727"/>
            <a:ext cx="10476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770" y="3869697"/>
            <a:ext cx="10476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770" y="2546258"/>
            <a:ext cx="11047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3197" y="5336458"/>
            <a:ext cx="766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1- 4- 3-2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7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47488"/>
              </p:ext>
            </p:extLst>
          </p:nvPr>
        </p:nvGraphicFramePr>
        <p:xfrm>
          <a:off x="1188719" y="359546"/>
          <a:ext cx="10711544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1985556">
                  <a:extLst>
                    <a:ext uri="{9D8B030D-6E8A-4147-A177-3AD203B41FA5}">
                      <a16:colId xmlns:a16="http://schemas.microsoft.com/office/drawing/2014/main" val="2319978587"/>
                    </a:ext>
                  </a:extLst>
                </a:gridCol>
                <a:gridCol w="8725988">
                  <a:extLst>
                    <a:ext uri="{9D8B030D-6E8A-4147-A177-3AD203B41FA5}">
                      <a16:colId xmlns:a16="http://schemas.microsoft.com/office/drawing/2014/main" val="14792774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Trình tự</a:t>
                      </a:r>
                      <a:endParaRPr lang="vi-VN" sz="4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Sự</a:t>
                      </a:r>
                      <a:r>
                        <a:rPr lang="en-US" sz="4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kiện</a:t>
                      </a:r>
                      <a:endParaRPr lang="vi-VN" sz="4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277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</a:t>
                      </a:r>
                      <a:endParaRPr lang="vi-VN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- 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Hoàng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tử bé gặp gỡ và làm quen với cáo.</a:t>
                      </a:r>
                      <a:endParaRPr lang="vi-VN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436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vi-VN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-</a:t>
                      </a:r>
                      <a:r>
                        <a:rPr lang="en-US" sz="40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Cáo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và Hoàng tử bé chia sẻ hoàn cảnh của bản thân cho nhau nghe.</a:t>
                      </a:r>
                      <a:endParaRPr lang="vi-VN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606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3</a:t>
                      </a:r>
                      <a:endParaRPr lang="vi-VN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4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- 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Hoàng 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tử bé đã cảm hóa cáo để trở thành bạn của mình.</a:t>
                      </a:r>
                      <a:endParaRPr lang="vi-VN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997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vi-VN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Hoàng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tử bé chia tay cáo và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nhận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ra</a:t>
                      </a:r>
                      <a:endParaRPr lang="en-US" sz="4000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ý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nghĩa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về</a:t>
                      </a:r>
                      <a:r>
                        <a:rPr lang="en-US" sz="40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tình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bạn.</a:t>
                      </a:r>
                      <a:endParaRPr lang="vi-VN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423545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845946"/>
            <a:ext cx="12357463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0" y="1254035"/>
            <a:ext cx="2270761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56755" y="2817233"/>
            <a:ext cx="1632857" cy="141700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0" y="4980373"/>
            <a:ext cx="2521131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39" y="1838411"/>
            <a:ext cx="7393578" cy="3944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22959" y="640267"/>
            <a:ext cx="589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47148" y="256678"/>
            <a:ext cx="5935974" cy="513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PHIẾU HỌC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TẬP 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915" y="840209"/>
            <a:ext cx="11730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083975"/>
              </p:ext>
            </p:extLst>
          </p:nvPr>
        </p:nvGraphicFramePr>
        <p:xfrm>
          <a:off x="487519" y="2550659"/>
          <a:ext cx="10855232" cy="2935290"/>
        </p:xfrm>
        <a:graphic>
          <a:graphicData uri="http://schemas.openxmlformats.org/drawingml/2006/table">
            <a:tbl>
              <a:tblPr firstRow="1" firstCol="1" bandRow="1"/>
              <a:tblGrid>
                <a:gridCol w="4692995">
                  <a:extLst>
                    <a:ext uri="{9D8B030D-6E8A-4147-A177-3AD203B41FA5}">
                      <a16:colId xmlns:a16="http://schemas.microsoft.com/office/drawing/2014/main" val="3818072990"/>
                    </a:ext>
                  </a:extLst>
                </a:gridCol>
                <a:gridCol w="3292309">
                  <a:extLst>
                    <a:ext uri="{9D8B030D-6E8A-4147-A177-3AD203B41FA5}">
                      <a16:colId xmlns:a16="http://schemas.microsoft.com/office/drawing/2014/main" val="1094971264"/>
                    </a:ext>
                  </a:extLst>
                </a:gridCol>
                <a:gridCol w="2869928">
                  <a:extLst>
                    <a:ext uri="{9D8B030D-6E8A-4147-A177-3AD203B41FA5}">
                      <a16:colId xmlns:a16="http://schemas.microsoft.com/office/drawing/2014/main" val="2176868940"/>
                    </a:ext>
                  </a:extLst>
                </a:gridCol>
              </a:tblGrid>
              <a:tr h="424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diện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316728"/>
                  </a:ext>
                </a:extLst>
              </a:tr>
              <a:tr h="424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Lai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lịch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758464"/>
                  </a:ext>
                </a:extLst>
              </a:tr>
              <a:tr h="424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Ngôn ngữ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030375"/>
                  </a:ext>
                </a:extLst>
              </a:tr>
              <a:tr h="424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753890"/>
                  </a:ext>
                </a:extLst>
              </a:tr>
              <a:tr h="424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01973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8916" y="5597783"/>
            <a:ext cx="1193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2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416AEB9-684A-41A3-B5EC-39BA24F7B117}"/>
              </a:ext>
            </a:extLst>
          </p:cNvPr>
          <p:cNvSpPr txBox="1"/>
          <p:nvPr/>
        </p:nvSpPr>
        <p:spPr>
          <a:xfrm>
            <a:off x="808121" y="2248923"/>
            <a:ext cx="1057575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6D452D5-036F-4BB1-B1FA-ACEE08410BEC}"/>
              </a:ext>
            </a:extLst>
          </p:cNvPr>
          <p:cNvGrpSpPr/>
          <p:nvPr/>
        </p:nvGrpSpPr>
        <p:grpSpPr>
          <a:xfrm>
            <a:off x="2351684" y="790650"/>
            <a:ext cx="5921828" cy="929015"/>
            <a:chOff x="3147636" y="3393945"/>
            <a:chExt cx="3338687" cy="920860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ABA9BB2F-93F4-45CF-9D7D-026C20FF4C23}"/>
                </a:ext>
              </a:extLst>
            </p:cNvPr>
            <p:cNvSpPr/>
            <p:nvPr/>
          </p:nvSpPr>
          <p:spPr>
            <a:xfrm>
              <a:off x="3147636" y="3393945"/>
              <a:ext cx="3338687" cy="920860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E77614C-FBE6-420D-A656-1B0DFCCCF600}"/>
                </a:ext>
              </a:extLst>
            </p:cNvPr>
            <p:cNvSpPr txBox="1"/>
            <p:nvPr/>
          </p:nvSpPr>
          <p:spPr>
            <a:xfrm>
              <a:off x="3244304" y="3552118"/>
              <a:ext cx="3030981" cy="762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YÊU CẦU 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6" name="Video-dong-ho-dem-nguoc-1-phut-www_tiengdong_com">
            <a:hlinkClick r:id="" action="ppaction://media"/>
            <a:extLst>
              <a:ext uri="{FF2B5EF4-FFF2-40B4-BE49-F238E27FC236}">
                <a16:creationId xmlns:a16="http://schemas.microsoft.com/office/drawing/2014/main" id="{5C433ACC-D041-47D3-A25A-8D76A7CE75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1230" y="950224"/>
            <a:ext cx="2287010" cy="12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5B1767-2C5E-4C9E-B2C2-73186141B295}"/>
              </a:ext>
            </a:extLst>
          </p:cNvPr>
          <p:cNvSpPr txBox="1"/>
          <p:nvPr/>
        </p:nvSpPr>
        <p:spPr>
          <a:xfrm>
            <a:off x="-1009587" y="2358168"/>
            <a:ext cx="134535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400" b="1" i="0" u="none" strike="noStrike" kern="1200" cap="none" spc="0" normalizeH="0" baseline="0" noProof="0" dirty="0">
                <a:ln>
                  <a:noFill/>
                </a:ln>
                <a:solidFill>
                  <a:srgbClr val="2929FF"/>
                </a:solidFill>
                <a:effectLst/>
                <a:uLnTx/>
                <a:uFillTx/>
                <a:latin typeface="#9Slide03 Ralewayv4020 ExtraBol" panose="00000900000000000000" pitchFamily="2" charset="-93"/>
                <a:ea typeface="#9Slide03 IcielSamsung Sharp Bo" pitchFamily="2" charset="-93"/>
                <a:cs typeface="#9Slide03 IcielSamsung Sharp Bo" pitchFamily="2" charset="-93"/>
              </a:rPr>
              <a:t>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BÁO CÁO KẾT QUẢ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2929FF"/>
              </a:solidFill>
              <a:effectLst/>
              <a:uLnTx/>
              <a:uFillTx/>
              <a:latin typeface="Oswal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06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832382"/>
              </p:ext>
            </p:extLst>
          </p:nvPr>
        </p:nvGraphicFramePr>
        <p:xfrm>
          <a:off x="248193" y="203056"/>
          <a:ext cx="11534503" cy="655764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07177">
                  <a:extLst>
                    <a:ext uri="{9D8B030D-6E8A-4147-A177-3AD203B41FA5}">
                      <a16:colId xmlns:a16="http://schemas.microsoft.com/office/drawing/2014/main" val="1802076445"/>
                    </a:ext>
                  </a:extLst>
                </a:gridCol>
                <a:gridCol w="6635932">
                  <a:extLst>
                    <a:ext uri="{9D8B030D-6E8A-4147-A177-3AD203B41FA5}">
                      <a16:colId xmlns:a16="http://schemas.microsoft.com/office/drawing/2014/main" val="555828950"/>
                    </a:ext>
                  </a:extLst>
                </a:gridCol>
                <a:gridCol w="2991394">
                  <a:extLst>
                    <a:ext uri="{9D8B030D-6E8A-4147-A177-3AD203B41FA5}">
                      <a16:colId xmlns:a16="http://schemas.microsoft.com/office/drawing/2014/main" val="455702216"/>
                    </a:ext>
                  </a:extLst>
                </a:gridCol>
              </a:tblGrid>
              <a:tr h="333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Phương</a:t>
                      </a:r>
                      <a:r>
                        <a:rPr lang="en-US" sz="26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diện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75" marR="48575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Chi </a:t>
                      </a:r>
                      <a:r>
                        <a:rPr lang="en-US" sz="26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tiết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75" marR="48575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Nhận</a:t>
                      </a:r>
                      <a:r>
                        <a:rPr lang="en-US" sz="26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xét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75" marR="48575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66537"/>
                  </a:ext>
                </a:extLst>
              </a:tr>
              <a:tr h="5848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b="1" kern="1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Lai </a:t>
                      </a:r>
                      <a:r>
                        <a:rPr lang="en-US" sz="2600" b="1" kern="1200" dirty="0" err="1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lịch</a:t>
                      </a:r>
                      <a:endParaRPr lang="en-US" sz="26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75" marR="48575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hành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tinh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khác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phải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trái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đất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75" marR="48575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Cô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đơn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lạ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75" marR="48575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51297"/>
                  </a:ext>
                </a:extLst>
              </a:tr>
              <a:tr h="18026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b="1" kern="1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600" b="1" kern="1200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Ngôn</a:t>
                      </a:r>
                      <a:r>
                        <a:rPr lang="en-US" sz="2600" b="1" kern="1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ngữ</a:t>
                      </a:r>
                      <a:endParaRPr lang="en-US" sz="26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75" marR="48575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Xin </a:t>
                      </a:r>
                      <a:r>
                        <a:rPr lang="en-US" sz="2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chào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Bạn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dễ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thương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quá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đây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mình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Mình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buồn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quá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“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Cảm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hóa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”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nghĩa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là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gì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? (15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lần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mình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đi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tìm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bạn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bè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Mình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trách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nhiệm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với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hoa</a:t>
                      </a: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hồng</a:t>
                      </a: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mình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575" marR="48575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Lịch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sự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thân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thiện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chân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thành</a:t>
                      </a: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Sẵn</a:t>
                      </a: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sàng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chia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sẻ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cảm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xúc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khác</a:t>
                      </a: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trách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nhiệm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75" marR="48575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51283"/>
                  </a:ext>
                </a:extLst>
              </a:tr>
              <a:tr h="9865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b="1" kern="1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</a:t>
                      </a:r>
                      <a:r>
                        <a:rPr lang="en-US" sz="2600" b="1" kern="1200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Hành</a:t>
                      </a:r>
                      <a:r>
                        <a:rPr lang="en-US" sz="2600" b="1" kern="1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endParaRPr lang="en-US" sz="26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75" marR="48575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Đ</a:t>
                      </a:r>
                      <a:r>
                        <a:rPr lang="vi-VN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áp </a:t>
                      </a:r>
                      <a:r>
                        <a:rPr lang="vi-VN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 lời chào của </a:t>
                      </a:r>
                      <a:r>
                        <a:rPr lang="vi-VN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cáo</a:t>
                      </a:r>
                      <a:r>
                        <a:rPr lang="en-US" sz="2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2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</a:t>
                      </a:r>
                      <a:r>
                        <a:rPr lang="vi-VN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ảm hóa </a:t>
                      </a:r>
                      <a:r>
                        <a:rPr lang="vi-VN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cáo</a:t>
                      </a:r>
                      <a:r>
                        <a:rPr lang="en-US" sz="2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kết</a:t>
                      </a:r>
                      <a:r>
                        <a:rPr lang="en-US" sz="2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bạn</a:t>
                      </a:r>
                      <a:r>
                        <a:rPr lang="en-US" sz="2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viên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cáo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“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Mình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muốn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bạn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đau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lòng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chút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”…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75" marR="48575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Thân</a:t>
                      </a:r>
                      <a:r>
                        <a:rPr lang="en-US" sz="2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thiện</a:t>
                      </a:r>
                      <a:r>
                        <a:rPr lang="en-US" sz="2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ham </a:t>
                      </a:r>
                      <a:r>
                        <a:rPr lang="en-US" sz="26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hỏi</a:t>
                      </a:r>
                      <a:r>
                        <a:rPr lang="en-US" sz="2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6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2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</a:t>
                      </a:r>
                      <a:r>
                        <a:rPr lang="en-US" sz="2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75" marR="48575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432559"/>
                  </a:ext>
                </a:extLst>
              </a:tr>
              <a:tr h="7315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b="1" kern="1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</a:t>
                      </a:r>
                      <a:r>
                        <a:rPr lang="en-US" sz="2600" b="1" kern="1200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Cảm</a:t>
                      </a:r>
                      <a:r>
                        <a:rPr lang="en-US" sz="2600" b="1" kern="1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xúc</a:t>
                      </a:r>
                      <a:r>
                        <a:rPr lang="en-US" sz="2600" b="1" kern="1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600" b="1" kern="1200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suy</a:t>
                      </a:r>
                      <a:r>
                        <a:rPr lang="en-US" sz="2600" b="1" kern="1200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</a:t>
                      </a:r>
                      <a:endParaRPr lang="en-US" sz="2600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75" marR="48575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Lúc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</a:t>
                      </a: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</a:t>
                      </a:r>
                      <a:r>
                        <a:rPr lang="en-US" sz="2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gặp</a:t>
                      </a:r>
                      <a:r>
                        <a:rPr lang="en-US" sz="2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cáo</a:t>
                      </a: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nl-NL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thất vọng, đau buồn.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 gặp cáo: </a:t>
                      </a:r>
                      <a:r>
                        <a:rPr lang="nl-NL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vui vẻ,</a:t>
                      </a:r>
                      <a:r>
                        <a:rPr lang="nl-NL" sz="2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nl-NL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hạnh</a:t>
                      </a:r>
                      <a:r>
                        <a:rPr lang="nl-NL" sz="2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phúc và </a:t>
                      </a:r>
                      <a:r>
                        <a:rPr lang="nl-NL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 </a:t>
                      </a:r>
                      <a:r>
                        <a:rPr lang="nl-NL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 ý nghĩa của tình bạn.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Chia tay: lặp lại lời của </a:t>
                      </a:r>
                      <a:r>
                        <a:rPr lang="nl-NL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cáo.</a:t>
                      </a:r>
                      <a:r>
                        <a:rPr lang="nl-NL" sz="2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(nuối tiếc)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75" marR="48575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Tình</a:t>
                      </a:r>
                      <a:r>
                        <a:rPr lang="en-US" sz="2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cảm</a:t>
                      </a:r>
                      <a:r>
                        <a:rPr lang="en-US" sz="2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sâu</a:t>
                      </a:r>
                      <a:r>
                        <a:rPr lang="en-US" sz="26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sắc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Sống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trách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nhiệm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yêu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thương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75" marR="48575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618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2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-组合 6">
            <a:extLst>
              <a:ext uri="{FF2B5EF4-FFF2-40B4-BE49-F238E27FC236}">
                <a16:creationId xmlns:a16="http://schemas.microsoft.com/office/drawing/2014/main" id="{E48D14DF-A8BF-4B7E-A65A-FA873E8DF52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13505" y="813158"/>
            <a:ext cx="11188633" cy="2638697"/>
            <a:chOff x="4578455" y="3759248"/>
            <a:chExt cx="2594697" cy="1275547"/>
          </a:xfrm>
        </p:grpSpPr>
        <p:sp>
          <p:nvSpPr>
            <p:cNvPr id="7" name="PA-圆角矩形 7">
              <a:extLst>
                <a:ext uri="{FF2B5EF4-FFF2-40B4-BE49-F238E27FC236}">
                  <a16:creationId xmlns:a16="http://schemas.microsoft.com/office/drawing/2014/main" id="{3B4BADA9-4F3A-4CBD-9F4E-AA194C90337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578455" y="3759248"/>
              <a:ext cx="2594697" cy="1275547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8" name="PA-文本框 8">
              <a:extLst>
                <a:ext uri="{FF2B5EF4-FFF2-40B4-BE49-F238E27FC236}">
                  <a16:creationId xmlns:a16="http://schemas.microsoft.com/office/drawing/2014/main" id="{DFEA59CD-68B2-47AD-8959-5D1DD777436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602690" y="3775944"/>
              <a:ext cx="2570462" cy="10124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800" b="1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KHỞI ĐỘNG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0" cap="none" spc="0" normalizeH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BÀI </a:t>
              </a:r>
              <a:r>
                <a:rPr lang="en-US" altLang="zh-CN" sz="4400" b="1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HÁT: “CHÀO NGƯỜI </a:t>
              </a:r>
              <a:r>
                <a:rPr kumimoji="0" lang="en-US" altLang="zh-CN" sz="4400" b="1" i="0" u="none" strike="noStrike" kern="0" cap="none" spc="0" normalizeH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BẠN MỚI ĐẾN”</a:t>
              </a:r>
              <a:endPara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09452" y="3700401"/>
            <a:ext cx="1155438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vi-VN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hát nói đến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vi-VN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chủ đề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vi-VN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ì? </a:t>
            </a:r>
            <a:endParaRPr lang="en-US" sz="4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Chia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hát trên.</a:t>
            </a:r>
            <a:endParaRPr lang="en-US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05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31748" y="538286"/>
            <a:ext cx="3356486" cy="706351"/>
          </a:xfrm>
          <a:prstGeom prst="plaqu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Hoàng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1" y="1851848"/>
            <a:ext cx="3986089" cy="4418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960618" y="1851848"/>
            <a:ext cx="69396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ngây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sáng, 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chân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thành, cởi mở,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khao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09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44A5E4-7744-C474-EC72-9319C7B21C58}"/>
              </a:ext>
            </a:extLst>
          </p:cNvPr>
          <p:cNvSpPr txBox="1"/>
          <p:nvPr/>
        </p:nvSpPr>
        <p:spPr>
          <a:xfrm>
            <a:off x="-20321" y="0"/>
            <a:ext cx="12192000" cy="1006045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 KIỂM TIÊU CHÍ</a:t>
            </a:r>
            <a:r>
              <a:rPr kumimoji="0" lang="vi-VN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ĐÁNH GIÁ</a:t>
            </a:r>
            <a:endParaRPr kumimoji="0" lang="x-none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67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kumimoji="0" lang="vi-VN" sz="2667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đánh giá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:...................................... </a:t>
            </a:r>
            <a:r>
              <a:rPr lang="en-US" sz="2667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667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hóm</a:t>
            </a:r>
            <a:r>
              <a:rPr kumimoji="0" lang="en-US" sz="2667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đánh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giá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:……………………..</a:t>
            </a:r>
            <a:endParaRPr kumimoji="0" lang="x-none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D21CF0-E204-A54D-5B43-CC96A136F9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30689" y="980969"/>
          <a:ext cx="12202366" cy="5877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473">
                  <a:extLst>
                    <a:ext uri="{9D8B030D-6E8A-4147-A177-3AD203B41FA5}">
                      <a16:colId xmlns:a16="http://schemas.microsoft.com/office/drawing/2014/main" val="98542633"/>
                    </a:ext>
                  </a:extLst>
                </a:gridCol>
                <a:gridCol w="2619415">
                  <a:extLst>
                    <a:ext uri="{9D8B030D-6E8A-4147-A177-3AD203B41FA5}">
                      <a16:colId xmlns:a16="http://schemas.microsoft.com/office/drawing/2014/main" val="541576012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56753247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101690210"/>
                    </a:ext>
                  </a:extLst>
                </a:gridCol>
                <a:gridCol w="1757678">
                  <a:extLst>
                    <a:ext uri="{9D8B030D-6E8A-4147-A177-3AD203B41FA5}">
                      <a16:colId xmlns:a16="http://schemas.microsoft.com/office/drawing/2014/main" val="2468365234"/>
                    </a:ext>
                  </a:extLst>
                </a:gridCol>
              </a:tblGrid>
              <a:tr h="430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x-none" sz="2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 CỐ GẮNG</a:t>
                      </a:r>
                      <a:endParaRPr lang="x-none" sz="2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x-none" sz="2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x-none" sz="2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TỔNG(10đ)</a:t>
                      </a:r>
                      <a:endParaRPr lang="x-none" sz="2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647811"/>
                  </a:ext>
                </a:extLst>
              </a:tr>
              <a:tr h="2385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x-none" sz="2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x-none" sz="2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x-none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x-none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x-none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07324"/>
                  </a:ext>
                </a:extLst>
              </a:tr>
              <a:tr h="3061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  <a:endParaRPr lang="x-none" sz="2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x-none" sz="2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endParaRPr lang="en-US" sz="24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x-none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x-none" sz="24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x-none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x-none" sz="24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4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x-none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299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1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299" y="381000"/>
            <a:ext cx="1028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Heart 2"/>
          <p:cNvSpPr/>
          <p:nvPr/>
        </p:nvSpPr>
        <p:spPr>
          <a:xfrm>
            <a:off x="3683727" y="1071154"/>
            <a:ext cx="5040084" cy="42062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HỌC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879079" y="1795698"/>
            <a:ext cx="106758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tserrat" panose="00000500000000000000" charset="0"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HOẠT ĐỘNG LUYỆN TẬP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ontserrat" panose="0000050000000000000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4E5F21-5D44-6ADC-E077-528B5F8BD88A}"/>
              </a:ext>
            </a:extLst>
          </p:cNvPr>
          <p:cNvSpPr txBox="1"/>
          <p:nvPr/>
        </p:nvSpPr>
        <p:spPr>
          <a:xfrm>
            <a:off x="-630764" y="1620584"/>
            <a:ext cx="134535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2929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(Ai </a:t>
            </a:r>
            <a:r>
              <a:rPr lang="en-US" sz="8800" b="1" dirty="0" err="1" smtClean="0">
                <a:solidFill>
                  <a:srgbClr val="2929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8800" b="1" dirty="0" smtClean="0">
                <a:solidFill>
                  <a:srgbClr val="2929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2929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2929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2929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941A7C9-B927-37FC-D655-9E3BCA37AAE6}"/>
              </a:ext>
            </a:extLst>
          </p:cNvPr>
          <p:cNvSpPr/>
          <p:nvPr/>
        </p:nvSpPr>
        <p:spPr>
          <a:xfrm flipH="1">
            <a:off x="10287079" y="3467701"/>
            <a:ext cx="1792350" cy="2642159"/>
          </a:xfrm>
          <a:custGeom>
            <a:avLst/>
            <a:gdLst/>
            <a:ahLst/>
            <a:cxnLst/>
            <a:rect l="l" t="t" r="r" b="b"/>
            <a:pathLst>
              <a:path w="2688525" h="3963238">
                <a:moveTo>
                  <a:pt x="2688525" y="0"/>
                </a:moveTo>
                <a:lnTo>
                  <a:pt x="0" y="0"/>
                </a:lnTo>
                <a:lnTo>
                  <a:pt x="0" y="3963238"/>
                </a:lnTo>
                <a:lnTo>
                  <a:pt x="2688525" y="3963238"/>
                </a:lnTo>
                <a:lnTo>
                  <a:pt x="2688525" y="0"/>
                </a:lnTo>
                <a:close/>
              </a:path>
            </a:pathLst>
          </a:custGeom>
          <a:blipFill>
            <a:blip r:embed="rId2"/>
            <a:stretch>
              <a:fillRect b="-115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258" name="Freeform 3">
            <a:extLst>
              <a:ext uri="{FF2B5EF4-FFF2-40B4-BE49-F238E27FC236}">
                <a16:creationId xmlns:a16="http://schemas.microsoft.com/office/drawing/2014/main" id="{70B63E8B-2A2F-78CD-B625-F9BED3577550}"/>
              </a:ext>
            </a:extLst>
          </p:cNvPr>
          <p:cNvSpPr/>
          <p:nvPr/>
        </p:nvSpPr>
        <p:spPr>
          <a:xfrm flipH="1">
            <a:off x="112571" y="3287116"/>
            <a:ext cx="1792350" cy="2642159"/>
          </a:xfrm>
          <a:custGeom>
            <a:avLst/>
            <a:gdLst/>
            <a:ahLst/>
            <a:cxnLst/>
            <a:rect l="l" t="t" r="r" b="b"/>
            <a:pathLst>
              <a:path w="2688525" h="3963238">
                <a:moveTo>
                  <a:pt x="2688525" y="0"/>
                </a:moveTo>
                <a:lnTo>
                  <a:pt x="0" y="0"/>
                </a:lnTo>
                <a:lnTo>
                  <a:pt x="0" y="3963238"/>
                </a:lnTo>
                <a:lnTo>
                  <a:pt x="2688525" y="3963238"/>
                </a:lnTo>
                <a:lnTo>
                  <a:pt x="2688525" y="0"/>
                </a:lnTo>
                <a:close/>
              </a:path>
            </a:pathLst>
          </a:custGeom>
          <a:blipFill>
            <a:blip r:embed="rId2"/>
            <a:stretch>
              <a:fillRect b="-115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261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462AF66-E3E8-4469-99A7-C7CF658DC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01" y="2377440"/>
            <a:ext cx="11413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577" tIns="42290" rIns="84577" bIns="42290" numCol="1" anchor="ctr" anchorCtr="0" compatLnSpc="1">
            <a:prstTxWarp prst="textNoShape">
              <a:avLst/>
            </a:prstTxWarp>
          </a:bodyPr>
          <a:lstStyle>
            <a:lvl1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842963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842963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842963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842963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84296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1: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Một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số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yếu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tố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của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truyện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đồng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thoại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just" defTabSz="84296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A.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ốt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truyện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,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nhân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vật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,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người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kể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chuyện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just" defTabSz="84296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B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Cốt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just" defTabSz="84296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C.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Người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kể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chuyện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,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nhân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vật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,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lời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nhân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vật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just" defTabSz="84296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D.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91440" y="2191294"/>
            <a:ext cx="92746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26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462AF66-E3E8-4469-99A7-C7CF658DC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78" y="2491740"/>
            <a:ext cx="11413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577" tIns="42290" rIns="84577" bIns="42290" numCol="1" anchor="ctr" anchorCtr="0" compatLnSpc="1">
            <a:prstTxWarp prst="textNoShape">
              <a:avLst/>
            </a:prstTxWarp>
          </a:bodyPr>
          <a:lstStyle>
            <a:lvl1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842963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842963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842963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842963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84296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: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Cốt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truyện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của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văn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bản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“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Nếu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cậu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muốn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có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một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người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bạn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84296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A.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Theo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trật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tự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nhất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định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: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mở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đầu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,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diễn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biến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,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kết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thúc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just" defTabSz="84296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B.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Không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theo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trật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tự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just" defTabSz="84296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C.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Theo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trật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tự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just" defTabSz="84296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D.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91441" y="2148840"/>
            <a:ext cx="92746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Arial"/>
              </a:rPr>
              <a:t>A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20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462AF66-E3E8-4469-99A7-C7CF658DC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30" y="2739935"/>
            <a:ext cx="11413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577" tIns="42290" rIns="84577" bIns="42290" numCol="1" anchor="ctr" anchorCtr="0" compatLnSpc="1">
            <a:prstTxWarp prst="textNoShape">
              <a:avLst/>
            </a:prstTxWarp>
          </a:bodyPr>
          <a:lstStyle>
            <a:lvl1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842963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842963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842963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842963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84296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3: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Nhân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vật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Hoàng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tử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bé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trong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văn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bản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“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Nếu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cậu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muốn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có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một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người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bạn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”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là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742950" marR="0" lvl="0" indent="-742950" algn="just" defTabSz="84296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vật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marL="742950" marR="0" lvl="0" indent="-742950" algn="just" defTabSz="84296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marL="742950" marR="0" lvl="0" indent="-742950" algn="just" defTabSz="84296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endParaRPr lang="en-US" sz="4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0" indent="-742950" algn="just" defTabSz="84296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Con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người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5943" y="4800600"/>
            <a:ext cx="92746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Arial"/>
              </a:rPr>
              <a:t>D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9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922B61-3E03-4D6A-8F92-2ADDCF4A9EC4}"/>
              </a:ext>
            </a:extLst>
          </p:cNvPr>
          <p:cNvSpPr txBox="1"/>
          <p:nvPr/>
        </p:nvSpPr>
        <p:spPr>
          <a:xfrm>
            <a:off x="255490" y="1330957"/>
            <a:ext cx="1168101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51906-5DC2-4F5C-BD79-C0C22082B8EA}"/>
              </a:ext>
            </a:extLst>
          </p:cNvPr>
          <p:cNvSpPr txBox="1"/>
          <p:nvPr/>
        </p:nvSpPr>
        <p:spPr>
          <a:xfrm>
            <a:off x="433633" y="130628"/>
            <a:ext cx="11066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462AF66-E3E8-4469-99A7-C7CF658DC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13" y="5227976"/>
            <a:ext cx="11413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577" tIns="42290" rIns="84577" bIns="42290" numCol="1" anchor="ctr" anchorCtr="0" compatLnSpc="1">
            <a:prstTxWarp prst="textNoShape">
              <a:avLst/>
            </a:prstTxWarp>
          </a:bodyPr>
          <a:lstStyle>
            <a:lvl1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8429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842963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842963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842963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842963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42950" indent="-742950" algn="just">
              <a:lnSpc>
                <a:spcPct val="115000"/>
              </a:lnSpc>
              <a:buFontTx/>
              <a:buAutoNum type="alphaUcPeriod"/>
            </a:pP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Lai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B.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en-US" sz="4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D.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dáng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4767" y="5736627"/>
            <a:ext cx="927463" cy="91440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>
                <a:solidFill>
                  <a:srgbClr val="FF0000"/>
                </a:solidFill>
                <a:latin typeface="Arial"/>
              </a:rPr>
              <a:t>C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664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6B5B801-3FCC-7C6F-C29F-3B0ADC4B2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5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B8B220D9-DD48-4203-4E80-7864F4D517B3}"/>
              </a:ext>
            </a:extLst>
          </p:cNvPr>
          <p:cNvGrpSpPr/>
          <p:nvPr/>
        </p:nvGrpSpPr>
        <p:grpSpPr>
          <a:xfrm>
            <a:off x="1464864" y="1458000"/>
            <a:ext cx="9720905" cy="5400000"/>
            <a:chOff x="1235547" y="1328057"/>
            <a:chExt cx="9720905" cy="5400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2651347-0745-3B0D-001B-054887524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5547" y="1328057"/>
              <a:ext cx="9720905" cy="5400000"/>
            </a:xfrm>
            <a:prstGeom prst="rect">
              <a:avLst/>
            </a:prstGeom>
          </p:spPr>
        </p:pic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64784FB-3671-A15F-E813-6184E5A8B41C}"/>
                </a:ext>
              </a:extLst>
            </p:cNvPr>
            <p:cNvSpPr/>
            <p:nvPr/>
          </p:nvSpPr>
          <p:spPr>
            <a:xfrm>
              <a:off x="1451999" y="1829443"/>
              <a:ext cx="9324000" cy="4680000"/>
            </a:xfrm>
            <a:prstGeom prst="roundRect">
              <a:avLst>
                <a:gd name="adj" fmla="val 5218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EBFA410-69AF-3C60-67BD-B7922A706EF7}"/>
              </a:ext>
            </a:extLst>
          </p:cNvPr>
          <p:cNvGrpSpPr/>
          <p:nvPr/>
        </p:nvGrpSpPr>
        <p:grpSpPr>
          <a:xfrm>
            <a:off x="-388828" y="4518000"/>
            <a:ext cx="2127826" cy="2340000"/>
            <a:chOff x="-160643" y="4518000"/>
            <a:chExt cx="2127826" cy="23400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51606CE-16BD-C8E5-A4A5-B8E64E43D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0643" y="5058000"/>
              <a:ext cx="1830400" cy="180000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42332CAA-B243-C9CD-2C0D-F8C0867E6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911" y="4518000"/>
              <a:ext cx="1463272" cy="234000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A78E8A2-D7D4-A770-E904-4CA4355DA3B0}"/>
              </a:ext>
            </a:extLst>
          </p:cNvPr>
          <p:cNvGrpSpPr/>
          <p:nvPr/>
        </p:nvGrpSpPr>
        <p:grpSpPr>
          <a:xfrm>
            <a:off x="10214925" y="4518000"/>
            <a:ext cx="2044668" cy="2340000"/>
            <a:chOff x="10147332" y="4518000"/>
            <a:chExt cx="2044668" cy="234000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B15ADD7-64DC-4E3A-D077-2EFD93654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15680" y="4878000"/>
              <a:ext cx="1376320" cy="198000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863CA5F-EE1B-B7B8-6100-24FC04FCF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47332" y="4518000"/>
              <a:ext cx="1618240" cy="23400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EAF0AD8-E228-AE39-AAB4-00C5D5ED6FB0}"/>
              </a:ext>
            </a:extLst>
          </p:cNvPr>
          <p:cNvGrpSpPr/>
          <p:nvPr/>
        </p:nvGrpSpPr>
        <p:grpSpPr>
          <a:xfrm>
            <a:off x="2960914" y="250371"/>
            <a:ext cx="6792685" cy="827315"/>
            <a:chOff x="3058886" y="250371"/>
            <a:chExt cx="6270170" cy="82731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9BEEE52-3162-7D90-156C-582F4E7E6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58886" y="250371"/>
              <a:ext cx="6270170" cy="82731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7318FC-889C-623E-066A-6CD1E2064247}"/>
                </a:ext>
              </a:extLst>
            </p:cNvPr>
            <p:cNvSpPr txBox="1"/>
            <p:nvPr/>
          </p:nvSpPr>
          <p:spPr>
            <a:xfrm>
              <a:off x="3856539" y="377132"/>
              <a:ext cx="5069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88900">
                      <a:srgbClr val="346CD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HƯỚNG DẪN VỀ NHÀ</a:t>
              </a:r>
            </a:p>
          </p:txBody>
        </p:sp>
      </p:grpSp>
      <p:pic>
        <p:nvPicPr>
          <p:cNvPr id="72" name="Picture 71" descr="A picture containing outdoor object, window&#10;&#10;Description automatically generated">
            <a:extLst>
              <a:ext uri="{FF2B5EF4-FFF2-40B4-BE49-F238E27FC236}">
                <a16:creationId xmlns:a16="http://schemas.microsoft.com/office/drawing/2014/main" id="{3D58AC8A-3723-8420-1826-CADB3234DE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42380" r="49524" b="38254"/>
          <a:stretch/>
        </p:blipFill>
        <p:spPr>
          <a:xfrm>
            <a:off x="-4885" y="0"/>
            <a:ext cx="3060000" cy="1224000"/>
          </a:xfrm>
          <a:prstGeom prst="rect">
            <a:avLst/>
          </a:prstGeom>
        </p:spPr>
      </p:pic>
      <p:pic>
        <p:nvPicPr>
          <p:cNvPr id="71" name="Picture 70" descr="A picture containing outdoor object, window&#10;&#10;Description automatically generated">
            <a:extLst>
              <a:ext uri="{FF2B5EF4-FFF2-40B4-BE49-F238E27FC236}">
                <a16:creationId xmlns:a16="http://schemas.microsoft.com/office/drawing/2014/main" id="{FE8552E1-5030-834A-EDB4-A7AA46CAB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5" t="42380" r="952" b="38254"/>
          <a:stretch/>
        </p:blipFill>
        <p:spPr>
          <a:xfrm>
            <a:off x="9136885" y="0"/>
            <a:ext cx="3060000" cy="122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292019-5A53-519D-B820-CC70B91E6C85}"/>
              </a:ext>
            </a:extLst>
          </p:cNvPr>
          <p:cNvSpPr txBox="1"/>
          <p:nvPr/>
        </p:nvSpPr>
        <p:spPr>
          <a:xfrm>
            <a:off x="1804149" y="2362032"/>
            <a:ext cx="90766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733425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733425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33425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 gặp gỡ giữa</a:t>
            </a:r>
            <a:r>
              <a:rPr 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0" presetClass="entr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9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6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7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14" presetClass="entr" presetSubtype="1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0" presetClass="entr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9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14" presetClass="entr" presetSubtype="1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283" y="261030"/>
            <a:ext cx="3595460" cy="3193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420" y="221842"/>
            <a:ext cx="3729265" cy="3193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87" y="3776662"/>
            <a:ext cx="3377382" cy="279830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3" y="170680"/>
            <a:ext cx="7733403" cy="6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1762" y="3913405"/>
            <a:ext cx="3510923" cy="260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Explosion 2 14"/>
          <p:cNvSpPr/>
          <p:nvPr/>
        </p:nvSpPr>
        <p:spPr>
          <a:xfrm>
            <a:off x="2311816" y="2272971"/>
            <a:ext cx="3580048" cy="3007382"/>
          </a:xfrm>
          <a:prstGeom prst="irregularSeal2">
            <a:avLst/>
          </a:prstGeom>
          <a:solidFill>
            <a:srgbClr val="FFFFD9">
              <a:lumMod val="75000"/>
            </a:srgbClr>
          </a:solidFill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 BẠN</a:t>
            </a:r>
          </a:p>
        </p:txBody>
      </p:sp>
    </p:spTree>
    <p:extLst>
      <p:ext uri="{BB962C8B-B14F-4D97-AF65-F5344CB8AC3E}">
        <p14:creationId xmlns:p14="http://schemas.microsoft.com/office/powerpoint/2010/main" val="16202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3737" y="649598"/>
            <a:ext cx="85141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</a:t>
            </a:r>
            <a:r>
              <a:rPr kumimoji="0" lang="en-US" altLang="vi-VN" sz="40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vi-VN" sz="40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vi-VN" sz="40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4000" b="1" i="0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vi-VN" sz="40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vi-VN" sz="40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vi-VN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hân</a:t>
            </a:r>
            <a:r>
              <a:rPr kumimoji="0" lang="en-US" altLang="vi-VN" sz="40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vật Cáo</a:t>
            </a:r>
            <a:endParaRPr kumimoji="0" lang="en-US" altLang="vi-VN" sz="4000" b="0" i="0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307910"/>
              </p:ext>
            </p:extLst>
          </p:nvPr>
        </p:nvGraphicFramePr>
        <p:xfrm>
          <a:off x="507108" y="1791702"/>
          <a:ext cx="11181805" cy="37623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88761">
                  <a:extLst>
                    <a:ext uri="{9D8B030D-6E8A-4147-A177-3AD203B41FA5}">
                      <a16:colId xmlns:a16="http://schemas.microsoft.com/office/drawing/2014/main" val="3764402086"/>
                    </a:ext>
                  </a:extLst>
                </a:gridCol>
                <a:gridCol w="4103102">
                  <a:extLst>
                    <a:ext uri="{9D8B030D-6E8A-4147-A177-3AD203B41FA5}">
                      <a16:colId xmlns:a16="http://schemas.microsoft.com/office/drawing/2014/main" val="2155755707"/>
                    </a:ext>
                  </a:extLst>
                </a:gridCol>
                <a:gridCol w="3589942">
                  <a:extLst>
                    <a:ext uri="{9D8B030D-6E8A-4147-A177-3AD203B41FA5}">
                      <a16:colId xmlns:a16="http://schemas.microsoft.com/office/drawing/2014/main" val="967355040"/>
                    </a:ext>
                  </a:extLst>
                </a:gridCol>
              </a:tblGrid>
              <a:tr h="7969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Phương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diện</a:t>
                      </a:r>
                      <a:endParaRPr lang="vi-VN" sz="3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Chi 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tiết</a:t>
                      </a:r>
                      <a:endParaRPr lang="vi-VN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Nhận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xét</a:t>
                      </a:r>
                      <a:endParaRPr lang="en-US" sz="3200" b="1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244595"/>
                  </a:ext>
                </a:extLst>
              </a:tr>
              <a:tr h="102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Ngôn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endParaRPr lang="vi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509196"/>
                  </a:ext>
                </a:extLst>
              </a:tr>
              <a:tr h="966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Hành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endParaRPr lang="vi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246831"/>
                  </a:ext>
                </a:extLst>
              </a:tr>
              <a:tr h="595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xúc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suy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</a:t>
                      </a:r>
                      <a:endParaRPr lang="vi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996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2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67200" y="4733926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0482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49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816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05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Blue_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1600200" y="45720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3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10134600" y="5029201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WordArt 14"/>
          <p:cNvSpPr>
            <a:spLocks noChangeArrowheads="1" noChangeShapeType="1" noTextEdit="1"/>
          </p:cNvSpPr>
          <p:nvPr/>
        </p:nvSpPr>
        <p:spPr bwMode="auto">
          <a:xfrm>
            <a:off x="1524000" y="1391423"/>
            <a:ext cx="9002486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</a:t>
            </a:r>
            <a:r>
              <a:rPr kumimoji="0" lang="vi-VN" sz="3600" b="1" i="0" u="none" strike="noStrike" kern="10" cap="none" spc="0" normalizeH="0" baseline="0" noProof="0" dirty="0" smtClean="0">
                <a:ln>
                  <a:noFill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THẦY </a:t>
            </a:r>
            <a:r>
              <a:rPr kumimoji="0" lang="vi-VN" sz="3600" b="1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GIÁO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DỰ GIỜ NGỮ VĂN LỚP </a:t>
            </a:r>
            <a:r>
              <a:rPr kumimoji="0" lang="vi-VN" sz="3600" b="1" i="0" u="none" strike="noStrike" kern="10" cap="none" spc="0" normalizeH="0" baseline="0" noProof="0" dirty="0" smtClean="0">
                <a:ln>
                  <a:noFill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sz="3600" b="1" i="0" u="none" strike="noStrike" kern="10" cap="none" spc="0" normalizeH="0" baseline="0" noProof="0" dirty="0" smtClean="0">
                <a:ln>
                  <a:noFill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B3</a:t>
            </a:r>
            <a:endParaRPr kumimoji="0" lang="vi-VN" sz="3600" b="1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59008E"/>
                </a:prst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53" name="Picture 17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8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Freeform 20"/>
          <p:cNvSpPr>
            <a:spLocks/>
          </p:cNvSpPr>
          <p:nvPr/>
        </p:nvSpPr>
        <p:spPr bwMode="auto">
          <a:xfrm>
            <a:off x="4806950" y="4419601"/>
            <a:ext cx="25400" cy="163513"/>
          </a:xfrm>
          <a:custGeom>
            <a:avLst/>
            <a:gdLst>
              <a:gd name="T0" fmla="*/ 2147483646 w 7"/>
              <a:gd name="T1" fmla="*/ 0 h 52"/>
              <a:gd name="T2" fmla="*/ 2147483646 w 7"/>
              <a:gd name="T3" fmla="*/ 2147483646 h 52"/>
              <a:gd name="T4" fmla="*/ 0 w 7"/>
              <a:gd name="T5" fmla="*/ 2147483646 h 52"/>
              <a:gd name="T6" fmla="*/ 0 w 7"/>
              <a:gd name="T7" fmla="*/ 2147483646 h 52"/>
              <a:gd name="T8" fmla="*/ 2147483646 w 7"/>
              <a:gd name="T9" fmla="*/ 0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52">
                <a:moveTo>
                  <a:pt x="7" y="0"/>
                </a:moveTo>
                <a:lnTo>
                  <a:pt x="7" y="52"/>
                </a:lnTo>
                <a:lnTo>
                  <a:pt x="0" y="52"/>
                </a:lnTo>
                <a:lnTo>
                  <a:pt x="0" y="1"/>
                </a:lnTo>
                <a:lnTo>
                  <a:pt x="7" y="0"/>
                </a:lnTo>
                <a:close/>
              </a:path>
            </a:pathLst>
          </a:custGeom>
          <a:solidFill>
            <a:srgbClr val="00F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56" name="Freeform 21"/>
          <p:cNvSpPr>
            <a:spLocks/>
          </p:cNvSpPr>
          <p:nvPr/>
        </p:nvSpPr>
        <p:spPr bwMode="auto">
          <a:xfrm>
            <a:off x="5767388" y="4397375"/>
            <a:ext cx="23812" cy="185738"/>
          </a:xfrm>
          <a:custGeom>
            <a:avLst/>
            <a:gdLst>
              <a:gd name="T0" fmla="*/ 0 w 7"/>
              <a:gd name="T1" fmla="*/ 0 h 59"/>
              <a:gd name="T2" fmla="*/ 2147483646 w 7"/>
              <a:gd name="T3" fmla="*/ 2147483646 h 59"/>
              <a:gd name="T4" fmla="*/ 2147483646 w 7"/>
              <a:gd name="T5" fmla="*/ 2147483646 h 59"/>
              <a:gd name="T6" fmla="*/ 2147483646 w 7"/>
              <a:gd name="T7" fmla="*/ 0 h 59"/>
              <a:gd name="T8" fmla="*/ 2147483646 w 7"/>
              <a:gd name="T9" fmla="*/ 2147483646 h 59"/>
              <a:gd name="T10" fmla="*/ 0 w 7"/>
              <a:gd name="T11" fmla="*/ 2147483646 h 59"/>
              <a:gd name="T12" fmla="*/ 0 w 7"/>
              <a:gd name="T13" fmla="*/ 0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" h="59">
                <a:moveTo>
                  <a:pt x="0" y="0"/>
                </a:moveTo>
                <a:lnTo>
                  <a:pt x="4" y="1"/>
                </a:lnTo>
                <a:lnTo>
                  <a:pt x="7" y="1"/>
                </a:lnTo>
                <a:lnTo>
                  <a:pt x="7" y="0"/>
                </a:lnTo>
                <a:lnTo>
                  <a:pt x="7" y="59"/>
                </a:lnTo>
                <a:lnTo>
                  <a:pt x="0" y="59"/>
                </a:lnTo>
                <a:lnTo>
                  <a:pt x="0" y="0"/>
                </a:lnTo>
                <a:close/>
              </a:path>
            </a:pathLst>
          </a:custGeom>
          <a:solidFill>
            <a:srgbClr val="00F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57" name="Freeform 24"/>
          <p:cNvSpPr>
            <a:spLocks/>
          </p:cNvSpPr>
          <p:nvPr/>
        </p:nvSpPr>
        <p:spPr bwMode="auto">
          <a:xfrm>
            <a:off x="5084764" y="4254500"/>
            <a:ext cx="407987" cy="19050"/>
          </a:xfrm>
          <a:custGeom>
            <a:avLst/>
            <a:gdLst>
              <a:gd name="T0" fmla="*/ 2147483646 w 116"/>
              <a:gd name="T1" fmla="*/ 0 h 6"/>
              <a:gd name="T2" fmla="*/ 2147483646 w 116"/>
              <a:gd name="T3" fmla="*/ 0 h 6"/>
              <a:gd name="T4" fmla="*/ 2147483646 w 116"/>
              <a:gd name="T5" fmla="*/ 2147483646 h 6"/>
              <a:gd name="T6" fmla="*/ 2147483646 w 116"/>
              <a:gd name="T7" fmla="*/ 2147483646 h 6"/>
              <a:gd name="T8" fmla="*/ 0 w 116"/>
              <a:gd name="T9" fmla="*/ 2147483646 h 6"/>
              <a:gd name="T10" fmla="*/ 2147483646 w 116"/>
              <a:gd name="T11" fmla="*/ 2147483646 h 6"/>
              <a:gd name="T12" fmla="*/ 2147483646 w 116"/>
              <a:gd name="T13" fmla="*/ 2147483646 h 6"/>
              <a:gd name="T14" fmla="*/ 2147483646 w 116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" h="6">
                <a:moveTo>
                  <a:pt x="108" y="0"/>
                </a:moveTo>
                <a:lnTo>
                  <a:pt x="8" y="0"/>
                </a:lnTo>
                <a:lnTo>
                  <a:pt x="8" y="2"/>
                </a:lnTo>
                <a:lnTo>
                  <a:pt x="2" y="6"/>
                </a:lnTo>
                <a:lnTo>
                  <a:pt x="0" y="4"/>
                </a:lnTo>
                <a:lnTo>
                  <a:pt x="114" y="4"/>
                </a:lnTo>
                <a:lnTo>
                  <a:pt x="116" y="6"/>
                </a:lnTo>
                <a:lnTo>
                  <a:pt x="108" y="0"/>
                </a:lnTo>
                <a:close/>
              </a:path>
            </a:pathLst>
          </a:custGeom>
          <a:solidFill>
            <a:srgbClr val="00F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58" name="Freeform 26"/>
          <p:cNvSpPr>
            <a:spLocks/>
          </p:cNvSpPr>
          <p:nvPr/>
        </p:nvSpPr>
        <p:spPr bwMode="auto">
          <a:xfrm>
            <a:off x="4800600" y="4416425"/>
            <a:ext cx="38100" cy="12700"/>
          </a:xfrm>
          <a:custGeom>
            <a:avLst/>
            <a:gdLst>
              <a:gd name="T0" fmla="*/ 2147483646 w 11"/>
              <a:gd name="T1" fmla="*/ 0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0 w 11"/>
              <a:gd name="T9" fmla="*/ 2147483646 h 4"/>
              <a:gd name="T10" fmla="*/ 2147483646 w 11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" h="4">
                <a:moveTo>
                  <a:pt x="11" y="0"/>
                </a:moveTo>
                <a:lnTo>
                  <a:pt x="8" y="2"/>
                </a:lnTo>
                <a:lnTo>
                  <a:pt x="2" y="2"/>
                </a:lnTo>
                <a:lnTo>
                  <a:pt x="2" y="4"/>
                </a:lnTo>
                <a:lnTo>
                  <a:pt x="0" y="4"/>
                </a:lnTo>
                <a:lnTo>
                  <a:pt x="11" y="0"/>
                </a:lnTo>
                <a:close/>
              </a:path>
            </a:pathLst>
          </a:custGeom>
          <a:solidFill>
            <a:srgbClr val="00F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59" name="Freeform 27"/>
          <p:cNvSpPr>
            <a:spLocks/>
          </p:cNvSpPr>
          <p:nvPr/>
        </p:nvSpPr>
        <p:spPr bwMode="auto">
          <a:xfrm>
            <a:off x="3619501" y="3630614"/>
            <a:ext cx="468313" cy="15875"/>
          </a:xfrm>
          <a:custGeom>
            <a:avLst/>
            <a:gdLst>
              <a:gd name="T0" fmla="*/ 2147483646 w 133"/>
              <a:gd name="T1" fmla="*/ 2147483646 h 5"/>
              <a:gd name="T2" fmla="*/ 0 w 133"/>
              <a:gd name="T3" fmla="*/ 2147483646 h 5"/>
              <a:gd name="T4" fmla="*/ 2147483646 w 133"/>
              <a:gd name="T5" fmla="*/ 0 h 5"/>
              <a:gd name="T6" fmla="*/ 2147483646 w 133"/>
              <a:gd name="T7" fmla="*/ 0 h 5"/>
              <a:gd name="T8" fmla="*/ 2147483646 w 133"/>
              <a:gd name="T9" fmla="*/ 214748364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" h="5">
                <a:moveTo>
                  <a:pt x="133" y="5"/>
                </a:moveTo>
                <a:lnTo>
                  <a:pt x="0" y="5"/>
                </a:lnTo>
                <a:lnTo>
                  <a:pt x="2" y="0"/>
                </a:lnTo>
                <a:lnTo>
                  <a:pt x="133" y="0"/>
                </a:lnTo>
                <a:lnTo>
                  <a:pt x="133" y="5"/>
                </a:lnTo>
                <a:close/>
              </a:path>
            </a:pathLst>
          </a:custGeom>
          <a:solidFill>
            <a:srgbClr val="00F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60" name="Freeform 30"/>
          <p:cNvSpPr>
            <a:spLocks/>
          </p:cNvSpPr>
          <p:nvPr/>
        </p:nvSpPr>
        <p:spPr bwMode="auto">
          <a:xfrm>
            <a:off x="3749676" y="3473450"/>
            <a:ext cx="231775" cy="19050"/>
          </a:xfrm>
          <a:custGeom>
            <a:avLst/>
            <a:gdLst>
              <a:gd name="T0" fmla="*/ 2147483646 w 66"/>
              <a:gd name="T1" fmla="*/ 2147483646 h 6"/>
              <a:gd name="T2" fmla="*/ 2147483646 w 66"/>
              <a:gd name="T3" fmla="*/ 2147483646 h 6"/>
              <a:gd name="T4" fmla="*/ 2147483646 w 66"/>
              <a:gd name="T5" fmla="*/ 0 h 6"/>
              <a:gd name="T6" fmla="*/ 2147483646 w 66"/>
              <a:gd name="T7" fmla="*/ 2147483646 h 6"/>
              <a:gd name="T8" fmla="*/ 2147483646 w 66"/>
              <a:gd name="T9" fmla="*/ 2147483646 h 6"/>
              <a:gd name="T10" fmla="*/ 0 w 66"/>
              <a:gd name="T11" fmla="*/ 2147483646 h 6"/>
              <a:gd name="T12" fmla="*/ 2147483646 w 66"/>
              <a:gd name="T13" fmla="*/ 2147483646 h 6"/>
              <a:gd name="T14" fmla="*/ 2147483646 w 66"/>
              <a:gd name="T15" fmla="*/ 2147483646 h 6"/>
              <a:gd name="T16" fmla="*/ 2147483646 w 66"/>
              <a:gd name="T17" fmla="*/ 2147483646 h 6"/>
              <a:gd name="T18" fmla="*/ 2147483646 w 66"/>
              <a:gd name="T19" fmla="*/ 0 h 6"/>
              <a:gd name="T20" fmla="*/ 2147483646 w 66"/>
              <a:gd name="T21" fmla="*/ 2147483646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6" h="6">
                <a:moveTo>
                  <a:pt x="57" y="1"/>
                </a:moveTo>
                <a:lnTo>
                  <a:pt x="6" y="1"/>
                </a:lnTo>
                <a:lnTo>
                  <a:pt x="6" y="0"/>
                </a:lnTo>
                <a:lnTo>
                  <a:pt x="8" y="1"/>
                </a:lnTo>
                <a:lnTo>
                  <a:pt x="2" y="6"/>
                </a:lnTo>
                <a:lnTo>
                  <a:pt x="0" y="6"/>
                </a:lnTo>
                <a:lnTo>
                  <a:pt x="66" y="6"/>
                </a:lnTo>
                <a:lnTo>
                  <a:pt x="63" y="4"/>
                </a:lnTo>
                <a:lnTo>
                  <a:pt x="57" y="1"/>
                </a:lnTo>
                <a:lnTo>
                  <a:pt x="57" y="0"/>
                </a:lnTo>
                <a:lnTo>
                  <a:pt x="57" y="1"/>
                </a:lnTo>
                <a:close/>
              </a:path>
            </a:pathLst>
          </a:custGeom>
          <a:solidFill>
            <a:srgbClr val="00F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61" name="Freeform 32"/>
          <p:cNvSpPr>
            <a:spLocks/>
          </p:cNvSpPr>
          <p:nvPr/>
        </p:nvSpPr>
        <p:spPr bwMode="auto">
          <a:xfrm>
            <a:off x="3529013" y="3786188"/>
            <a:ext cx="666750" cy="19050"/>
          </a:xfrm>
          <a:custGeom>
            <a:avLst/>
            <a:gdLst>
              <a:gd name="T0" fmla="*/ 2147483646 w 190"/>
              <a:gd name="T1" fmla="*/ 0 h 6"/>
              <a:gd name="T2" fmla="*/ 2147483646 w 190"/>
              <a:gd name="T3" fmla="*/ 0 h 6"/>
              <a:gd name="T4" fmla="*/ 2147483646 w 190"/>
              <a:gd name="T5" fmla="*/ 2147483646 h 6"/>
              <a:gd name="T6" fmla="*/ 2147483646 w 190"/>
              <a:gd name="T7" fmla="*/ 2147483646 h 6"/>
              <a:gd name="T8" fmla="*/ 0 w 190"/>
              <a:gd name="T9" fmla="*/ 2147483646 h 6"/>
              <a:gd name="T10" fmla="*/ 0 w 190"/>
              <a:gd name="T11" fmla="*/ 2147483646 h 6"/>
              <a:gd name="T12" fmla="*/ 2147483646 w 190"/>
              <a:gd name="T13" fmla="*/ 2147483646 h 6"/>
              <a:gd name="T14" fmla="*/ 2147483646 w 190"/>
              <a:gd name="T15" fmla="*/ 2147483646 h 6"/>
              <a:gd name="T16" fmla="*/ 2147483646 w 190"/>
              <a:gd name="T17" fmla="*/ 2147483646 h 6"/>
              <a:gd name="T18" fmla="*/ 2147483646 w 190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0" h="6">
                <a:moveTo>
                  <a:pt x="188" y="0"/>
                </a:moveTo>
                <a:lnTo>
                  <a:pt x="2" y="0"/>
                </a:lnTo>
                <a:lnTo>
                  <a:pt x="2" y="2"/>
                </a:lnTo>
                <a:lnTo>
                  <a:pt x="1" y="4"/>
                </a:lnTo>
                <a:lnTo>
                  <a:pt x="0" y="6"/>
                </a:lnTo>
                <a:lnTo>
                  <a:pt x="0" y="5"/>
                </a:lnTo>
                <a:lnTo>
                  <a:pt x="190" y="5"/>
                </a:lnTo>
                <a:lnTo>
                  <a:pt x="190" y="6"/>
                </a:lnTo>
                <a:lnTo>
                  <a:pt x="188" y="2"/>
                </a:lnTo>
                <a:lnTo>
                  <a:pt x="188" y="0"/>
                </a:lnTo>
                <a:close/>
              </a:path>
            </a:pathLst>
          </a:custGeom>
          <a:solidFill>
            <a:srgbClr val="00F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62" name="Freeform 33"/>
          <p:cNvSpPr>
            <a:spLocks/>
          </p:cNvSpPr>
          <p:nvPr/>
        </p:nvSpPr>
        <p:spPr bwMode="auto">
          <a:xfrm>
            <a:off x="3441700" y="3941763"/>
            <a:ext cx="831850" cy="19050"/>
          </a:xfrm>
          <a:custGeom>
            <a:avLst/>
            <a:gdLst>
              <a:gd name="T0" fmla="*/ 2147483646 w 237"/>
              <a:gd name="T1" fmla="*/ 2147483646 h 6"/>
              <a:gd name="T2" fmla="*/ 0 w 237"/>
              <a:gd name="T3" fmla="*/ 2147483646 h 6"/>
              <a:gd name="T4" fmla="*/ 0 w 237"/>
              <a:gd name="T5" fmla="*/ 2147483646 h 6"/>
              <a:gd name="T6" fmla="*/ 2147483646 w 237"/>
              <a:gd name="T7" fmla="*/ 2147483646 h 6"/>
              <a:gd name="T8" fmla="*/ 2147483646 w 237"/>
              <a:gd name="T9" fmla="*/ 2147483646 h 6"/>
              <a:gd name="T10" fmla="*/ 2147483646 w 237"/>
              <a:gd name="T11" fmla="*/ 0 h 6"/>
              <a:gd name="T12" fmla="*/ 2147483646 w 237"/>
              <a:gd name="T13" fmla="*/ 0 h 6"/>
              <a:gd name="T14" fmla="*/ 2147483646 w 237"/>
              <a:gd name="T15" fmla="*/ 2147483646 h 6"/>
              <a:gd name="T16" fmla="*/ 2147483646 w 237"/>
              <a:gd name="T17" fmla="*/ 2147483646 h 6"/>
              <a:gd name="T18" fmla="*/ 2147483646 w 237"/>
              <a:gd name="T19" fmla="*/ 2147483646 h 6"/>
              <a:gd name="T20" fmla="*/ 2147483646 w 237"/>
              <a:gd name="T21" fmla="*/ 2147483646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7" h="6">
                <a:moveTo>
                  <a:pt x="237" y="5"/>
                </a:moveTo>
                <a:lnTo>
                  <a:pt x="0" y="5"/>
                </a:lnTo>
                <a:lnTo>
                  <a:pt x="0" y="6"/>
                </a:lnTo>
                <a:lnTo>
                  <a:pt x="2" y="6"/>
                </a:lnTo>
                <a:lnTo>
                  <a:pt x="4" y="2"/>
                </a:lnTo>
                <a:lnTo>
                  <a:pt x="2" y="0"/>
                </a:lnTo>
                <a:lnTo>
                  <a:pt x="235" y="0"/>
                </a:lnTo>
                <a:lnTo>
                  <a:pt x="235" y="2"/>
                </a:lnTo>
                <a:lnTo>
                  <a:pt x="236" y="4"/>
                </a:lnTo>
                <a:lnTo>
                  <a:pt x="237" y="6"/>
                </a:lnTo>
                <a:lnTo>
                  <a:pt x="237" y="5"/>
                </a:lnTo>
                <a:close/>
              </a:path>
            </a:pathLst>
          </a:custGeom>
          <a:solidFill>
            <a:srgbClr val="00F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63" name="Freeform 34"/>
          <p:cNvSpPr>
            <a:spLocks/>
          </p:cNvSpPr>
          <p:nvPr/>
        </p:nvSpPr>
        <p:spPr bwMode="auto">
          <a:xfrm>
            <a:off x="3268663" y="4254500"/>
            <a:ext cx="1181100" cy="19050"/>
          </a:xfrm>
          <a:custGeom>
            <a:avLst/>
            <a:gdLst>
              <a:gd name="T0" fmla="*/ 2147483646 w 336"/>
              <a:gd name="T1" fmla="*/ 0 h 6"/>
              <a:gd name="T2" fmla="*/ 2147483646 w 336"/>
              <a:gd name="T3" fmla="*/ 0 h 6"/>
              <a:gd name="T4" fmla="*/ 2147483646 w 336"/>
              <a:gd name="T5" fmla="*/ 2147483646 h 6"/>
              <a:gd name="T6" fmla="*/ 0 w 336"/>
              <a:gd name="T7" fmla="*/ 2147483646 h 6"/>
              <a:gd name="T8" fmla="*/ 0 w 336"/>
              <a:gd name="T9" fmla="*/ 2147483646 h 6"/>
              <a:gd name="T10" fmla="*/ 2147483646 w 336"/>
              <a:gd name="T11" fmla="*/ 2147483646 h 6"/>
              <a:gd name="T12" fmla="*/ 2147483646 w 336"/>
              <a:gd name="T13" fmla="*/ 2147483646 h 6"/>
              <a:gd name="T14" fmla="*/ 2147483646 w 336"/>
              <a:gd name="T15" fmla="*/ 2147483646 h 6"/>
              <a:gd name="T16" fmla="*/ 2147483646 w 336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6" h="6">
                <a:moveTo>
                  <a:pt x="334" y="0"/>
                </a:moveTo>
                <a:lnTo>
                  <a:pt x="2" y="0"/>
                </a:lnTo>
                <a:lnTo>
                  <a:pt x="2" y="2"/>
                </a:lnTo>
                <a:lnTo>
                  <a:pt x="0" y="6"/>
                </a:lnTo>
                <a:lnTo>
                  <a:pt x="0" y="4"/>
                </a:lnTo>
                <a:lnTo>
                  <a:pt x="336" y="4"/>
                </a:lnTo>
                <a:lnTo>
                  <a:pt x="336" y="6"/>
                </a:lnTo>
                <a:lnTo>
                  <a:pt x="334" y="2"/>
                </a:lnTo>
                <a:lnTo>
                  <a:pt x="334" y="0"/>
                </a:lnTo>
                <a:close/>
              </a:path>
            </a:pathLst>
          </a:custGeom>
          <a:solidFill>
            <a:srgbClr val="00F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64" name="Freeform 35"/>
          <p:cNvSpPr>
            <a:spLocks/>
          </p:cNvSpPr>
          <p:nvPr/>
        </p:nvSpPr>
        <p:spPr bwMode="auto">
          <a:xfrm>
            <a:off x="2882900" y="4432301"/>
            <a:ext cx="26988" cy="150813"/>
          </a:xfrm>
          <a:custGeom>
            <a:avLst/>
            <a:gdLst>
              <a:gd name="T0" fmla="*/ 2147483646 w 8"/>
              <a:gd name="T1" fmla="*/ 2147483646 h 48"/>
              <a:gd name="T2" fmla="*/ 2147483646 w 8"/>
              <a:gd name="T3" fmla="*/ 2147483646 h 48"/>
              <a:gd name="T4" fmla="*/ 2147483646 w 8"/>
              <a:gd name="T5" fmla="*/ 2147483646 h 48"/>
              <a:gd name="T6" fmla="*/ 0 w 8"/>
              <a:gd name="T7" fmla="*/ 0 h 48"/>
              <a:gd name="T8" fmla="*/ 0 w 8"/>
              <a:gd name="T9" fmla="*/ 2147483646 h 48"/>
              <a:gd name="T10" fmla="*/ 2147483646 w 8"/>
              <a:gd name="T11" fmla="*/ 2147483646 h 48"/>
              <a:gd name="T12" fmla="*/ 2147483646 w 8"/>
              <a:gd name="T13" fmla="*/ 2147483646 h 48"/>
              <a:gd name="T14" fmla="*/ 2147483646 w 8"/>
              <a:gd name="T15" fmla="*/ 2147483646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" h="48">
                <a:moveTo>
                  <a:pt x="8" y="4"/>
                </a:moveTo>
                <a:lnTo>
                  <a:pt x="5" y="3"/>
                </a:lnTo>
                <a:lnTo>
                  <a:pt x="2" y="2"/>
                </a:lnTo>
                <a:lnTo>
                  <a:pt x="0" y="0"/>
                </a:lnTo>
                <a:lnTo>
                  <a:pt x="0" y="48"/>
                </a:lnTo>
                <a:lnTo>
                  <a:pt x="6" y="48"/>
                </a:lnTo>
                <a:lnTo>
                  <a:pt x="6" y="3"/>
                </a:lnTo>
                <a:lnTo>
                  <a:pt x="8" y="4"/>
                </a:lnTo>
                <a:close/>
              </a:path>
            </a:pathLst>
          </a:custGeom>
          <a:solidFill>
            <a:srgbClr val="00F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65" name="Freeform 37"/>
          <p:cNvSpPr>
            <a:spLocks/>
          </p:cNvSpPr>
          <p:nvPr/>
        </p:nvSpPr>
        <p:spPr bwMode="auto">
          <a:xfrm>
            <a:off x="2162176" y="4254501"/>
            <a:ext cx="506413" cy="328613"/>
          </a:xfrm>
          <a:custGeom>
            <a:avLst/>
            <a:gdLst>
              <a:gd name="T0" fmla="*/ 2147483646 w 144"/>
              <a:gd name="T1" fmla="*/ 2147483646 h 104"/>
              <a:gd name="T2" fmla="*/ 2147483646 w 144"/>
              <a:gd name="T3" fmla="*/ 2147483646 h 104"/>
              <a:gd name="T4" fmla="*/ 2147483646 w 144"/>
              <a:gd name="T5" fmla="*/ 2147483646 h 104"/>
              <a:gd name="T6" fmla="*/ 2147483646 w 144"/>
              <a:gd name="T7" fmla="*/ 0 h 104"/>
              <a:gd name="T8" fmla="*/ 2147483646 w 144"/>
              <a:gd name="T9" fmla="*/ 0 h 104"/>
              <a:gd name="T10" fmla="*/ 2147483646 w 144"/>
              <a:gd name="T11" fmla="*/ 2147483646 h 104"/>
              <a:gd name="T12" fmla="*/ 2147483646 w 144"/>
              <a:gd name="T13" fmla="*/ 2147483646 h 104"/>
              <a:gd name="T14" fmla="*/ 0 w 144"/>
              <a:gd name="T15" fmla="*/ 2147483646 h 104"/>
              <a:gd name="T16" fmla="*/ 0 w 144"/>
              <a:gd name="T17" fmla="*/ 2147483646 h 104"/>
              <a:gd name="T18" fmla="*/ 0 w 144"/>
              <a:gd name="T19" fmla="*/ 2147483646 h 104"/>
              <a:gd name="T20" fmla="*/ 2147483646 w 144"/>
              <a:gd name="T21" fmla="*/ 2147483646 h 104"/>
              <a:gd name="T22" fmla="*/ 2147483646 w 144"/>
              <a:gd name="T23" fmla="*/ 2147483646 h 104"/>
              <a:gd name="T24" fmla="*/ 2147483646 w 144"/>
              <a:gd name="T25" fmla="*/ 2147483646 h 104"/>
              <a:gd name="T26" fmla="*/ 2147483646 w 144"/>
              <a:gd name="T27" fmla="*/ 2147483646 h 104"/>
              <a:gd name="T28" fmla="*/ 2147483646 w 144"/>
              <a:gd name="T29" fmla="*/ 2147483646 h 104"/>
              <a:gd name="T30" fmla="*/ 2147483646 w 144"/>
              <a:gd name="T31" fmla="*/ 2147483646 h 1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4" h="104">
                <a:moveTo>
                  <a:pt x="144" y="7"/>
                </a:moveTo>
                <a:lnTo>
                  <a:pt x="140" y="4"/>
                </a:lnTo>
                <a:lnTo>
                  <a:pt x="135" y="2"/>
                </a:lnTo>
                <a:lnTo>
                  <a:pt x="133" y="0"/>
                </a:lnTo>
                <a:lnTo>
                  <a:pt x="6" y="0"/>
                </a:lnTo>
                <a:lnTo>
                  <a:pt x="8" y="2"/>
                </a:lnTo>
                <a:lnTo>
                  <a:pt x="4" y="4"/>
                </a:lnTo>
                <a:lnTo>
                  <a:pt x="0" y="6"/>
                </a:lnTo>
                <a:lnTo>
                  <a:pt x="0" y="4"/>
                </a:lnTo>
                <a:lnTo>
                  <a:pt x="0" y="104"/>
                </a:lnTo>
                <a:lnTo>
                  <a:pt x="6" y="104"/>
                </a:lnTo>
                <a:lnTo>
                  <a:pt x="6" y="4"/>
                </a:lnTo>
                <a:lnTo>
                  <a:pt x="137" y="4"/>
                </a:lnTo>
                <a:lnTo>
                  <a:pt x="137" y="104"/>
                </a:lnTo>
                <a:lnTo>
                  <a:pt x="144" y="104"/>
                </a:lnTo>
                <a:lnTo>
                  <a:pt x="144" y="7"/>
                </a:lnTo>
                <a:close/>
              </a:path>
            </a:pathLst>
          </a:custGeom>
          <a:solidFill>
            <a:srgbClr val="00F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66" name="Freeform 38"/>
          <p:cNvSpPr>
            <a:spLocks/>
          </p:cNvSpPr>
          <p:nvPr/>
        </p:nvSpPr>
        <p:spPr bwMode="auto">
          <a:xfrm>
            <a:off x="2401889" y="4191001"/>
            <a:ext cx="26987" cy="392113"/>
          </a:xfrm>
          <a:custGeom>
            <a:avLst/>
            <a:gdLst>
              <a:gd name="T0" fmla="*/ 2147483646 w 8"/>
              <a:gd name="T1" fmla="*/ 2147483646 h 124"/>
              <a:gd name="T2" fmla="*/ 2147483646 w 8"/>
              <a:gd name="T3" fmla="*/ 2147483646 h 124"/>
              <a:gd name="T4" fmla="*/ 0 w 8"/>
              <a:gd name="T5" fmla="*/ 0 h 124"/>
              <a:gd name="T6" fmla="*/ 0 w 8"/>
              <a:gd name="T7" fmla="*/ 2147483646 h 124"/>
              <a:gd name="T8" fmla="*/ 2147483646 w 8"/>
              <a:gd name="T9" fmla="*/ 2147483646 h 124"/>
              <a:gd name="T10" fmla="*/ 2147483646 w 8"/>
              <a:gd name="T11" fmla="*/ 0 h 124"/>
              <a:gd name="T12" fmla="*/ 2147483646 w 8"/>
              <a:gd name="T13" fmla="*/ 2147483646 h 1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124">
                <a:moveTo>
                  <a:pt x="8" y="1"/>
                </a:moveTo>
                <a:lnTo>
                  <a:pt x="2" y="1"/>
                </a:lnTo>
                <a:lnTo>
                  <a:pt x="0" y="0"/>
                </a:lnTo>
                <a:lnTo>
                  <a:pt x="0" y="124"/>
                </a:lnTo>
                <a:lnTo>
                  <a:pt x="6" y="124"/>
                </a:lnTo>
                <a:lnTo>
                  <a:pt x="6" y="0"/>
                </a:lnTo>
                <a:lnTo>
                  <a:pt x="8" y="1"/>
                </a:lnTo>
                <a:close/>
              </a:path>
            </a:pathLst>
          </a:custGeom>
          <a:solidFill>
            <a:srgbClr val="00F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67" name="Freeform 40"/>
          <p:cNvSpPr>
            <a:spLocks/>
          </p:cNvSpPr>
          <p:nvPr/>
        </p:nvSpPr>
        <p:spPr bwMode="auto">
          <a:xfrm>
            <a:off x="4800600" y="4410075"/>
            <a:ext cx="990600" cy="19050"/>
          </a:xfrm>
          <a:custGeom>
            <a:avLst/>
            <a:gdLst>
              <a:gd name="T0" fmla="*/ 0 w 282"/>
              <a:gd name="T1" fmla="*/ 2147483646 h 6"/>
              <a:gd name="T2" fmla="*/ 2147483646 w 282"/>
              <a:gd name="T3" fmla="*/ 2147483646 h 6"/>
              <a:gd name="T4" fmla="*/ 2147483646 w 282"/>
              <a:gd name="T5" fmla="*/ 2147483646 h 6"/>
              <a:gd name="T6" fmla="*/ 2147483646 w 282"/>
              <a:gd name="T7" fmla="*/ 2147483646 h 6"/>
              <a:gd name="T8" fmla="*/ 2147483646 w 282"/>
              <a:gd name="T9" fmla="*/ 2147483646 h 6"/>
              <a:gd name="T10" fmla="*/ 2147483646 w 282"/>
              <a:gd name="T11" fmla="*/ 0 h 6"/>
              <a:gd name="T12" fmla="*/ 2147483646 w 282"/>
              <a:gd name="T13" fmla="*/ 0 h 6"/>
              <a:gd name="T14" fmla="*/ 2147483646 w 282"/>
              <a:gd name="T15" fmla="*/ 2147483646 h 6"/>
              <a:gd name="T16" fmla="*/ 0 w 282"/>
              <a:gd name="T17" fmla="*/ 2147483646 h 6"/>
              <a:gd name="T18" fmla="*/ 0 w 282"/>
              <a:gd name="T19" fmla="*/ 2147483646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2" h="6">
                <a:moveTo>
                  <a:pt x="0" y="6"/>
                </a:moveTo>
                <a:lnTo>
                  <a:pt x="2" y="6"/>
                </a:lnTo>
                <a:lnTo>
                  <a:pt x="2" y="4"/>
                </a:lnTo>
                <a:lnTo>
                  <a:pt x="8" y="4"/>
                </a:lnTo>
                <a:lnTo>
                  <a:pt x="11" y="2"/>
                </a:lnTo>
                <a:lnTo>
                  <a:pt x="11" y="0"/>
                </a:lnTo>
                <a:lnTo>
                  <a:pt x="282" y="0"/>
                </a:lnTo>
                <a:lnTo>
                  <a:pt x="282" y="4"/>
                </a:lnTo>
                <a:lnTo>
                  <a:pt x="0" y="4"/>
                </a:lnTo>
                <a:lnTo>
                  <a:pt x="0" y="6"/>
                </a:lnTo>
                <a:close/>
              </a:path>
            </a:pathLst>
          </a:custGeom>
          <a:solidFill>
            <a:srgbClr val="00F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68" name="Rectangle 41"/>
          <p:cNvSpPr>
            <a:spLocks noChangeArrowheads="1"/>
          </p:cNvSpPr>
          <p:nvPr/>
        </p:nvSpPr>
        <p:spPr bwMode="auto">
          <a:xfrm>
            <a:off x="3873500" y="4244976"/>
            <a:ext cx="153988" cy="285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69" name="Freeform 42"/>
          <p:cNvSpPr>
            <a:spLocks/>
          </p:cNvSpPr>
          <p:nvPr/>
        </p:nvSpPr>
        <p:spPr bwMode="auto">
          <a:xfrm>
            <a:off x="4860926" y="4114801"/>
            <a:ext cx="34925" cy="22225"/>
          </a:xfrm>
          <a:custGeom>
            <a:avLst/>
            <a:gdLst>
              <a:gd name="T0" fmla="*/ 2147483646 w 10"/>
              <a:gd name="T1" fmla="*/ 2147483646 h 7"/>
              <a:gd name="T2" fmla="*/ 2147483646 w 10"/>
              <a:gd name="T3" fmla="*/ 2147483646 h 7"/>
              <a:gd name="T4" fmla="*/ 2147483646 w 10"/>
              <a:gd name="T5" fmla="*/ 2147483646 h 7"/>
              <a:gd name="T6" fmla="*/ 2147483646 w 10"/>
              <a:gd name="T7" fmla="*/ 2147483646 h 7"/>
              <a:gd name="T8" fmla="*/ 2147483646 w 10"/>
              <a:gd name="T9" fmla="*/ 0 h 7"/>
              <a:gd name="T10" fmla="*/ 2147483646 w 10"/>
              <a:gd name="T11" fmla="*/ 2147483646 h 7"/>
              <a:gd name="T12" fmla="*/ 0 w 10"/>
              <a:gd name="T13" fmla="*/ 2147483646 h 7"/>
              <a:gd name="T14" fmla="*/ 2147483646 w 10"/>
              <a:gd name="T15" fmla="*/ 2147483646 h 7"/>
              <a:gd name="T16" fmla="*/ 2147483646 w 10"/>
              <a:gd name="T17" fmla="*/ 2147483646 h 7"/>
              <a:gd name="T18" fmla="*/ 2147483646 w 10"/>
              <a:gd name="T19" fmla="*/ 2147483646 h 7"/>
              <a:gd name="T20" fmla="*/ 2147483646 w 10"/>
              <a:gd name="T21" fmla="*/ 2147483646 h 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7">
                <a:moveTo>
                  <a:pt x="6" y="7"/>
                </a:moveTo>
                <a:lnTo>
                  <a:pt x="9" y="6"/>
                </a:lnTo>
                <a:lnTo>
                  <a:pt x="10" y="4"/>
                </a:lnTo>
                <a:lnTo>
                  <a:pt x="9" y="2"/>
                </a:lnTo>
                <a:lnTo>
                  <a:pt x="6" y="0"/>
                </a:lnTo>
                <a:lnTo>
                  <a:pt x="2" y="2"/>
                </a:lnTo>
                <a:lnTo>
                  <a:pt x="0" y="4"/>
                </a:lnTo>
                <a:lnTo>
                  <a:pt x="2" y="6"/>
                </a:lnTo>
                <a:lnTo>
                  <a:pt x="6" y="7"/>
                </a:lnTo>
                <a:lnTo>
                  <a:pt x="4" y="7"/>
                </a:lnTo>
                <a:lnTo>
                  <a:pt x="6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70" name="Freeform 43"/>
          <p:cNvSpPr>
            <a:spLocks/>
          </p:cNvSpPr>
          <p:nvPr/>
        </p:nvSpPr>
        <p:spPr bwMode="auto">
          <a:xfrm>
            <a:off x="5154613" y="4114801"/>
            <a:ext cx="42862" cy="22225"/>
          </a:xfrm>
          <a:custGeom>
            <a:avLst/>
            <a:gdLst>
              <a:gd name="T0" fmla="*/ 2147483646 w 12"/>
              <a:gd name="T1" fmla="*/ 2147483646 h 7"/>
              <a:gd name="T2" fmla="*/ 2147483646 w 12"/>
              <a:gd name="T3" fmla="*/ 2147483646 h 7"/>
              <a:gd name="T4" fmla="*/ 2147483646 w 12"/>
              <a:gd name="T5" fmla="*/ 2147483646 h 7"/>
              <a:gd name="T6" fmla="*/ 2147483646 w 12"/>
              <a:gd name="T7" fmla="*/ 2147483646 h 7"/>
              <a:gd name="T8" fmla="*/ 2147483646 w 12"/>
              <a:gd name="T9" fmla="*/ 0 h 7"/>
              <a:gd name="T10" fmla="*/ 2147483646 w 12"/>
              <a:gd name="T11" fmla="*/ 2147483646 h 7"/>
              <a:gd name="T12" fmla="*/ 0 w 12"/>
              <a:gd name="T13" fmla="*/ 2147483646 h 7"/>
              <a:gd name="T14" fmla="*/ 2147483646 w 12"/>
              <a:gd name="T15" fmla="*/ 2147483646 h 7"/>
              <a:gd name="T16" fmla="*/ 2147483646 w 12"/>
              <a:gd name="T17" fmla="*/ 2147483646 h 7"/>
              <a:gd name="T18" fmla="*/ 2147483646 w 12"/>
              <a:gd name="T19" fmla="*/ 2147483646 h 7"/>
              <a:gd name="T20" fmla="*/ 2147483646 w 12"/>
              <a:gd name="T21" fmla="*/ 2147483646 h 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" h="7">
                <a:moveTo>
                  <a:pt x="6" y="7"/>
                </a:moveTo>
                <a:lnTo>
                  <a:pt x="10" y="6"/>
                </a:lnTo>
                <a:lnTo>
                  <a:pt x="12" y="4"/>
                </a:lnTo>
                <a:lnTo>
                  <a:pt x="10" y="2"/>
                </a:lnTo>
                <a:lnTo>
                  <a:pt x="6" y="0"/>
                </a:lnTo>
                <a:lnTo>
                  <a:pt x="2" y="2"/>
                </a:lnTo>
                <a:lnTo>
                  <a:pt x="0" y="4"/>
                </a:lnTo>
                <a:lnTo>
                  <a:pt x="2" y="6"/>
                </a:lnTo>
                <a:lnTo>
                  <a:pt x="6" y="7"/>
                </a:lnTo>
                <a:lnTo>
                  <a:pt x="5" y="7"/>
                </a:lnTo>
                <a:lnTo>
                  <a:pt x="6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71" name="Picture 47" descr="FIREWRK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114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50" descr="FIREWRK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74613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3" name="Content Placeholder 2"/>
          <p:cNvSpPr txBox="1">
            <a:spLocks/>
          </p:cNvSpPr>
          <p:nvPr/>
        </p:nvSpPr>
        <p:spPr bwMode="auto">
          <a:xfrm>
            <a:off x="2344191" y="3604440"/>
            <a:ext cx="73612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Phạm Thị Nhung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vi-VN" alt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</a:t>
            </a:r>
            <a:r>
              <a:rPr kumimoji="0" lang="en-US" alt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6542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22514" y="467688"/>
            <a:ext cx="10804247" cy="21474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marR="177165" algn="ctr">
              <a:spcBef>
                <a:spcPts val="0"/>
              </a:spcBef>
              <a:spcAft>
                <a:spcPts val="800"/>
              </a:spcAft>
              <a:tabLst>
                <a:tab pos="0" algn="l"/>
                <a:tab pos="57150" algn="l"/>
              </a:tabLst>
            </a:pPr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5 - V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bản 2:</a:t>
            </a:r>
          </a:p>
          <a:p>
            <a:pPr marL="57150" marR="177165" algn="ctr">
              <a:spcBef>
                <a:spcPts val="0"/>
              </a:spcBef>
              <a:spcAft>
                <a:spcPts val="800"/>
              </a:spcAft>
              <a:tabLst>
                <a:tab pos="0" algn="l"/>
                <a:tab pos="57150" algn="l"/>
              </a:tabLs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 CẬU MUỐN CÓ MỘT NGƯỜI BẠN</a:t>
            </a:r>
            <a:endParaRPr lang="en-US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marR="177165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0" algn="l"/>
                <a:tab pos="57150" algn="l"/>
              </a:tabLst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(Trích</a:t>
            </a: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“Hoàng tử bé” Ăng-toan đơ Xanh-tơ Ê-xu-pe-ri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664A64-7588-B544-A0F0-FEB5A2C28DC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5006" y="2821577"/>
            <a:ext cx="7445828" cy="3866606"/>
          </a:xfrm>
          <a:prstGeom prst="rect">
            <a:avLst/>
          </a:prstGeom>
          <a:ln w="158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29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3376117" y="389358"/>
            <a:ext cx="4572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vi-VN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Hướng dẫn đọc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27A83F-181B-43FA-8D5D-7CD010AF5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418549"/>
              </p:ext>
            </p:extLst>
          </p:nvPr>
        </p:nvGraphicFramePr>
        <p:xfrm>
          <a:off x="524622" y="1362120"/>
          <a:ext cx="11149780" cy="4145280"/>
        </p:xfrm>
        <a:graphic>
          <a:graphicData uri="http://schemas.openxmlformats.org/drawingml/2006/table">
            <a:tbl>
              <a:tblPr/>
              <a:tblGrid>
                <a:gridCol w="11149780">
                  <a:extLst>
                    <a:ext uri="{9D8B030D-6E8A-4147-A177-3AD203B41FA5}">
                      <a16:colId xmlns:a16="http://schemas.microsoft.com/office/drawing/2014/main" val="3910899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4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-</a:t>
                      </a:r>
                      <a:r>
                        <a:rPr lang="it-IT" sz="4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Đọc</a:t>
                      </a:r>
                      <a:r>
                        <a:rPr lang="vi-VN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to, rõ ràng,</a:t>
                      </a:r>
                      <a:r>
                        <a:rPr lang="vi-VN" sz="4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lưu loát</a:t>
                      </a:r>
                      <a:r>
                        <a:rPr lang="en-US" sz="4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vi-VN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thể hiện </a:t>
                      </a:r>
                      <a:r>
                        <a:rPr lang="en-US" sz="4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4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lời</a:t>
                      </a:r>
                      <a:r>
                        <a:rPr lang="en-US" sz="4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đối</a:t>
                      </a:r>
                      <a:r>
                        <a:rPr lang="en-US" sz="4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thoại</a:t>
                      </a:r>
                      <a:r>
                        <a:rPr lang="en-US" sz="4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giữa</a:t>
                      </a:r>
                      <a:r>
                        <a:rPr lang="en-US" sz="4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vi-VN" sz="4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nhân vật</a:t>
                      </a:r>
                      <a:r>
                        <a:rPr lang="en-US" sz="4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hoàng</a:t>
                      </a:r>
                      <a:r>
                        <a:rPr lang="en-US" sz="4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4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4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4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cáo</a:t>
                      </a:r>
                      <a:r>
                        <a:rPr lang="en-US" sz="4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vi-VN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bám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vi-VN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013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6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69" y="973183"/>
            <a:ext cx="10972800" cy="4525963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ọc </a:t>
            </a:r>
            <a:r>
              <a:rPr lang="vi-VN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phân </a:t>
            </a:r>
            <a:r>
              <a:rPr lang="vi-VN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vai: </a:t>
            </a:r>
            <a:endParaRPr lang="en-US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vi-VN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 </a:t>
            </a:r>
            <a:r>
              <a:rPr lang="vi-VN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dẫn </a:t>
            </a:r>
            <a:r>
              <a:rPr lang="vi-VN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hoàng </a:t>
            </a:r>
            <a:r>
              <a:rPr lang="vi-VN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tử </a:t>
            </a:r>
            <a:r>
              <a:rPr lang="vi-VN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endParaRPr lang="en-US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vi-VN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cáo.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64A64-7588-B544-A0F0-FEB5A2C28DC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0434" y="1110343"/>
            <a:ext cx="5212080" cy="4611188"/>
          </a:xfrm>
          <a:prstGeom prst="rect">
            <a:avLst/>
          </a:prstGeom>
          <a:ln w="158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24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ED6DA1-6D38-4C1E-8FB6-9340C30CE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3A509F-936A-446D-883E-18D389D471F8}"/>
              </a:ext>
            </a:extLst>
          </p:cNvPr>
          <p:cNvSpPr txBox="1"/>
          <p:nvPr/>
        </p:nvSpPr>
        <p:spPr>
          <a:xfrm>
            <a:off x="1432560" y="1305342"/>
            <a:ext cx="9326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“AI NHANH HƠN”</a:t>
            </a:r>
          </a:p>
        </p:txBody>
      </p:sp>
    </p:spTree>
    <p:extLst>
      <p:ext uri="{BB962C8B-B14F-4D97-AF65-F5344CB8AC3E}">
        <p14:creationId xmlns:p14="http://schemas.microsoft.com/office/powerpoint/2010/main" val="25753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0971" y="819829"/>
            <a:ext cx="21451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52411" y="1744298"/>
            <a:ext cx="102591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09408" y="2624961"/>
            <a:ext cx="25122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xứ: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9408" y="3923680"/>
            <a:ext cx="25244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Thể loại: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60165" y="855838"/>
            <a:ext cx="7767832" cy="76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" marR="177165" lvl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0" algn="l"/>
                <a:tab pos="57150" algn="l"/>
              </a:tabLst>
            </a:pP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Ăng-toan đơ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Xanh-tơ 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Ê-xu-pe-ri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73795" y="3960104"/>
            <a:ext cx="43326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Truyện đồng thoại</a:t>
            </a:r>
            <a:endParaRPr lang="vi-VN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4721" y="2624961"/>
            <a:ext cx="1036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Trích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vi-VN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tác </a:t>
            </a:r>
            <a:r>
              <a:rPr lang="vi-VN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phẩm </a:t>
            </a:r>
            <a:r>
              <a:rPr lang="vi-VN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Hoàng tử </a:t>
            </a:r>
            <a:r>
              <a:rPr lang="vi-VN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176615" y="5222400"/>
            <a:ext cx="27222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4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973795" y="5222400"/>
            <a:ext cx="49856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Hoàng tử bé, con cáo</a:t>
            </a:r>
            <a:endParaRPr lang="vi-VN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353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C488E3-D28C-3140-B96A-F5F4809580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9" y="1067570"/>
            <a:ext cx="2948462" cy="444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056708" y="936942"/>
            <a:ext cx="8987245" cy="49080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7150" marR="177165" lvl="0" algn="just">
              <a:lnSpc>
                <a:spcPct val="107000"/>
              </a:lnSpc>
              <a:spcAft>
                <a:spcPts val="800"/>
              </a:spcAft>
              <a:tabLst>
                <a:tab pos="0" algn="l"/>
                <a:tab pos="57150" algn="l"/>
              </a:tabLs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Ăng-toan đơ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Xanh-tơ </a:t>
            </a: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Ê-xu-pe-ri (1900-1944) là nhà văn lớn người Pháp.</a:t>
            </a:r>
          </a:p>
          <a:p>
            <a:pPr marL="57150" marR="177165" lvl="0" algn="just">
              <a:lnSpc>
                <a:spcPct val="107000"/>
              </a:lnSpc>
              <a:spcAft>
                <a:spcPts val="800"/>
              </a:spcAft>
              <a:tabLst>
                <a:tab pos="0" algn="l"/>
                <a:tab pos="57150" algn="l"/>
              </a:tabLst>
            </a:pP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Hầu hết các tác phẩm của ông lấy đề tài, cảm hứng từ những chuyến bay và cuộc sống của người phi công.</a:t>
            </a:r>
          </a:p>
          <a:p>
            <a:pPr marL="57150" marR="177165" lvl="0" algn="just">
              <a:lnSpc>
                <a:spcPct val="107000"/>
              </a:lnSpc>
              <a:spcAft>
                <a:spcPts val="800"/>
              </a:spcAft>
              <a:tabLst>
                <a:tab pos="0" algn="l"/>
                <a:tab pos="57150" algn="l"/>
              </a:tabLst>
            </a:pP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Ngòi bút của ông đậm chất trữ tình, trong trẻo, giàu cảm hứng lãng mạn.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3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4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5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13529</TotalTime>
  <Words>1564</Words>
  <Application>Microsoft Office PowerPoint</Application>
  <PresentationFormat>Widescreen</PresentationFormat>
  <Paragraphs>187</Paragraphs>
  <Slides>31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31</vt:i4>
      </vt:variant>
    </vt:vector>
  </HeadingPairs>
  <TitlesOfParts>
    <vt:vector size="61" baseType="lpstr">
      <vt:lpstr>微软雅黑</vt:lpstr>
      <vt:lpstr>#9Slide03 IcielSamsung Sharp Bo</vt:lpstr>
      <vt:lpstr>#9Slide03 Ralewayv4020 ExtraBol</vt:lpstr>
      <vt:lpstr>Arial</vt:lpstr>
      <vt:lpstr>Calibri</vt:lpstr>
      <vt:lpstr>Calibri Light</vt:lpstr>
      <vt:lpstr>Cambria</vt:lpstr>
      <vt:lpstr>等线</vt:lpstr>
      <vt:lpstr>Montserrat</vt:lpstr>
      <vt:lpstr>MS Mincho</vt:lpstr>
      <vt:lpstr>Oswald</vt:lpstr>
      <vt:lpstr>黑体</vt:lpstr>
      <vt:lpstr>Tahoma</vt:lpstr>
      <vt:lpstr>Times New Roman</vt:lpstr>
      <vt:lpstr>Wingdings</vt:lpstr>
      <vt:lpstr>1_Office Theme</vt:lpstr>
      <vt:lpstr>2_Default Design</vt:lpstr>
      <vt:lpstr>Office Theme</vt:lpstr>
      <vt:lpstr>1_Default Design</vt:lpstr>
      <vt:lpstr>5_Office Theme</vt:lpstr>
      <vt:lpstr>6_Office Theme</vt:lpstr>
      <vt:lpstr>7_Office Theme</vt:lpstr>
      <vt:lpstr>1_第一PPT，www.1ppt.com</vt:lpstr>
      <vt:lpstr>2_第一PPT，www.1ppt.com</vt:lpstr>
      <vt:lpstr>8_Office Theme</vt:lpstr>
      <vt:lpstr>9_Office Theme</vt:lpstr>
      <vt:lpstr>3_第一PPT，www.1ppt.com</vt:lpstr>
      <vt:lpstr>4_第一PPT，www.1ppt.com</vt:lpstr>
      <vt:lpstr>5_第一PPT，www.1ppt.com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Câu 1: Sắp xếp lại thứ tự các sự kiện dưới đây đúng với trình tự cốt truyện của văn bản: “Nếu cậu muốn có một người bạn”. </vt:lpstr>
      <vt:lpstr>PowerPoint Presentation</vt:lpstr>
      <vt:lpstr>=&gt; Các sự kiện sắp xếp theo một trật tự nhất định.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468</cp:revision>
  <dcterms:created xsi:type="dcterms:W3CDTF">2021-06-18T15:04:24Z</dcterms:created>
  <dcterms:modified xsi:type="dcterms:W3CDTF">2025-09-22T14:08:07Z</dcterms:modified>
</cp:coreProperties>
</file>