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36" r:id="rId5"/>
    <p:sldMasterId id="2147483748" r:id="rId6"/>
  </p:sldMasterIdLst>
  <p:notesMasterIdLst>
    <p:notesMasterId r:id="rId30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267" r:id="rId15"/>
    <p:sldId id="275" r:id="rId16"/>
    <p:sldId id="268" r:id="rId17"/>
    <p:sldId id="269" r:id="rId18"/>
    <p:sldId id="272" r:id="rId19"/>
    <p:sldId id="290" r:id="rId20"/>
    <p:sldId id="291" r:id="rId21"/>
    <p:sldId id="292" r:id="rId22"/>
    <p:sldId id="293" r:id="rId23"/>
    <p:sldId id="306" r:id="rId24"/>
    <p:sldId id="307" r:id="rId25"/>
    <p:sldId id="308" r:id="rId26"/>
    <p:sldId id="309" r:id="rId27"/>
    <p:sldId id="278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68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openxmlformats.org/officeDocument/2006/relationships/image" Target="../media/image21.png"/><Relationship Id="rId15" Type="http://schemas.microsoft.com/office/2007/relationships/hdphoto" Target="../media/hdphoto13.wdp"/><Relationship Id="rId10" Type="http://schemas.openxmlformats.org/officeDocument/2006/relationships/image" Target="../media/image23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4.png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28.jpe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microsoft.com/office/2007/relationships/hdphoto" Target="../media/hdphoto20.wdp"/><Relationship Id="rId5" Type="http://schemas.openxmlformats.org/officeDocument/2006/relationships/image" Target="../media/image33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817628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636875" y="166956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2960401" y="197749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630252" y="230984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092540" y="269398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133534" y="302633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186696" y="34289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092540" y="3861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602700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499591" y="44358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027209" y="480120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2817627" y="531383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450955" y="134282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6973432" y="17234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839785" y="214923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222567" y="248158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646705" y="320822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023113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339841" y="392752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1237</Words>
  <Application>Microsoft Office PowerPoint</Application>
  <PresentationFormat>Custom</PresentationFormat>
  <Paragraphs>262</Paragraphs>
  <Slides>23</Slides>
  <Notes>16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1_Office Theme</vt:lpstr>
      <vt:lpstr>2_Office Theme</vt:lpstr>
      <vt:lpstr>4_Office Theme</vt:lpstr>
      <vt:lpstr>3_Office Theme</vt:lpstr>
      <vt:lpstr>6_Office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6</cp:revision>
  <dcterms:created xsi:type="dcterms:W3CDTF">2021-05-27T09:39:36Z</dcterms:created>
  <dcterms:modified xsi:type="dcterms:W3CDTF">2025-05-09T08:52:57Z</dcterms:modified>
</cp:coreProperties>
</file>