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6"/>
  </p:notesMasterIdLst>
  <p:sldIdLst>
    <p:sldId id="258" r:id="rId2"/>
    <p:sldId id="285" r:id="rId3"/>
    <p:sldId id="300" r:id="rId4"/>
    <p:sldId id="307" r:id="rId5"/>
    <p:sldId id="302" r:id="rId6"/>
    <p:sldId id="304" r:id="rId7"/>
    <p:sldId id="288" r:id="rId8"/>
    <p:sldId id="293" r:id="rId9"/>
    <p:sldId id="305" r:id="rId10"/>
    <p:sldId id="308" r:id="rId11"/>
    <p:sldId id="297" r:id="rId12"/>
    <p:sldId id="309" r:id="rId13"/>
    <p:sldId id="310" r:id="rId14"/>
    <p:sldId id="267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FB1DB2-88B0-4034-AAF8-19EFC247D1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Straight Connector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4" name="Date Placeholder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ooter Placeholder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81475"/>
            <a:ext cx="3657600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Footer Placeholder 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traight Connector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78300"/>
            <a:ext cx="3657600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Straight Connector 17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5" name="Straight Connector 1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Rectangle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Straight Connector 2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Oval 2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0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  <p:sp>
        <p:nvSpPr>
          <p:cNvPr id="27" name="Footer Placeholder 2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Straight Connector 17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0" name="Straight Connector 1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2" name="Straight Connector 23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Date Placeholder 1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  <p:sp>
        <p:nvSpPr>
          <p:cNvPr id="27" name="Footer Placeholder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15/12/2025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6" name="Straight Connector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8" name="Straight Connector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828800" y="2133600"/>
            <a:ext cx="4495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sz="4000" b="1" dirty="0">
                <a:latin typeface="Century Schoolbook" panose="02040604050505020304"/>
              </a:rPr>
              <a:t>A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15365" grpId="0"/>
      <p:bldP spid="1536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799"/>
            <a:ext cx="8458200" cy="62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698293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7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194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382000" cy="66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sz="quarter" idx="1"/>
          </p:nvPr>
        </p:nvSpPr>
        <p:spPr>
          <a:ln/>
        </p:spPr>
        <p:txBody>
          <a:bodyPr vert="horz" wrap="square" anchor="t"/>
          <a:lstStyle/>
          <a:p>
            <a:pPr>
              <a:buClr>
                <a:schemeClr val="accent1"/>
              </a:buClr>
              <a:buSzPct val="70000"/>
              <a:buFont typeface="Wingdings" panose="05000000000000000000" pitchFamily="2" charset="2"/>
            </a:pPr>
            <a:endParaRPr dirty="0"/>
          </a:p>
        </p:txBody>
      </p:sp>
      <p:pic>
        <p:nvPicPr>
          <p:cNvPr id="23556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356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3561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6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>
            <a:extLst>
              <a:ext uri="{FF2B5EF4-FFF2-40B4-BE49-F238E27FC236}">
                <a16:creationId xmlns:a16="http://schemas.microsoft.com/office/drawing/2014/main" id="{0B1175A2-BA87-4056-9DB5-2F2DC9746C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9819" y="978694"/>
            <a:ext cx="3771900" cy="657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</a:p>
        </p:txBody>
      </p:sp>
      <p:grpSp>
        <p:nvGrpSpPr>
          <p:cNvPr id="5123" name="Group 23">
            <a:extLst>
              <a:ext uri="{FF2B5EF4-FFF2-40B4-BE49-F238E27FC236}">
                <a16:creationId xmlns:a16="http://schemas.microsoft.com/office/drawing/2014/main" id="{4E4199C0-2A2A-4E06-8A18-2A67123B60C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600700"/>
            <a:ext cx="3714750" cy="400050"/>
            <a:chOff x="1056" y="2208"/>
            <a:chExt cx="3648" cy="1014"/>
          </a:xfrm>
        </p:grpSpPr>
        <p:pic>
          <p:nvPicPr>
            <p:cNvPr id="5132" name="Picture 24" descr="flowers_209">
              <a:extLst>
                <a:ext uri="{FF2B5EF4-FFF2-40B4-BE49-F238E27FC236}">
                  <a16:creationId xmlns:a16="http://schemas.microsoft.com/office/drawing/2014/main" id="{BFA252FE-5E4B-42C5-9518-BA13EEAE3B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>
              <a:extLst>
                <a:ext uri="{FF2B5EF4-FFF2-40B4-BE49-F238E27FC236}">
                  <a16:creationId xmlns:a16="http://schemas.microsoft.com/office/drawing/2014/main" id="{E54B4BF6-08A6-4BDA-983C-CF32661B4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>
              <a:extLst>
                <a:ext uri="{FF2B5EF4-FFF2-40B4-BE49-F238E27FC236}">
                  <a16:creationId xmlns:a16="http://schemas.microsoft.com/office/drawing/2014/main" id="{CF8A7C8A-2C47-48D4-AE0F-93368573273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>
              <a:extLst>
                <a:ext uri="{FF2B5EF4-FFF2-40B4-BE49-F238E27FC236}">
                  <a16:creationId xmlns:a16="http://schemas.microsoft.com/office/drawing/2014/main" id="{089F2AE4-F1DE-4A93-A42E-DB3E44ECBF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28" descr="hoa ve">
            <a:extLst>
              <a:ext uri="{FF2B5EF4-FFF2-40B4-BE49-F238E27FC236}">
                <a16:creationId xmlns:a16="http://schemas.microsoft.com/office/drawing/2014/main" id="{C97328F7-767E-44A9-8F2C-6482103DC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14950"/>
            <a:ext cx="74056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9" descr="hoa ve">
            <a:extLst>
              <a:ext uri="{FF2B5EF4-FFF2-40B4-BE49-F238E27FC236}">
                <a16:creationId xmlns:a16="http://schemas.microsoft.com/office/drawing/2014/main" id="{C95BAC2B-74E9-4ADF-B292-F948AEA9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59241" y="5258991"/>
            <a:ext cx="740569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>
            <a:extLst>
              <a:ext uri="{FF2B5EF4-FFF2-40B4-BE49-F238E27FC236}">
                <a16:creationId xmlns:a16="http://schemas.microsoft.com/office/drawing/2014/main" id="{976485BB-84CC-489E-B896-CF1C6560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568" y="1440656"/>
            <a:ext cx="1471090" cy="1106003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altLang="en-US" sz="27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579C37C3-AA0A-49C2-89B9-197560672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30" y="3697350"/>
            <a:ext cx="23992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en-US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8AD2E0F7-DADB-4020-B53D-B1BA7023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31" y="3658050"/>
            <a:ext cx="239928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altLang="en-US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D8E8A65B-005E-461A-B387-81B957E0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332" y="3658050"/>
            <a:ext cx="233266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altLang="en-US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64F7DD11-7261-4FF0-AB4F-0AD77610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30" y="2646984"/>
            <a:ext cx="853877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sủi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endParaRPr lang="en-US" altLang="en-US" sz="4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19" grpId="0"/>
      <p:bldP spid="23" grpId="0"/>
      <p:bldP spid="2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320238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19" y="4572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Ao thu lạnh lẽo nước trong veo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6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320238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619" y="4572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Ao thu lạnh lẽo nước trong veo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5" y="4554406"/>
            <a:ext cx="109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519" y="456881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9674" y="456826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9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D7894A-3B70-4F83-A956-2590EFB0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76085"/>
            <a:ext cx="2228850" cy="86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386DD8B0-150E-4593-AC13-AD8CECC5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3007"/>
            <a:ext cx="123374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66FF"/>
                </a:solidFill>
                <a:latin typeface="+mn-lt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+mn-lt"/>
              </a:rPr>
              <a:t>ao</a:t>
            </a:r>
            <a:endParaRPr lang="en-US" alt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AA67382-B097-4F59-BA60-AEA4BBC03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007" y="1385848"/>
            <a:ext cx="18474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60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eo</a:t>
            </a:r>
            <a:endParaRPr lang="en-US" altLang="en-US" sz="6000" b="1" dirty="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oup 30">
            <a:extLst>
              <a:ext uri="{FF2B5EF4-FFF2-40B4-BE49-F238E27FC236}">
                <a16:creationId xmlns:a16="http://schemas.microsoft.com/office/drawing/2014/main" id="{9DDD55C4-47B3-48D9-BDE8-138ECA26BA04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971800"/>
            <a:ext cx="3101423" cy="1715174"/>
            <a:chOff x="384" y="1680"/>
            <a:chExt cx="1680" cy="96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24B38180-AF75-4D02-A630-2B7B02C32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>
                <a:latin typeface="+mn-lt"/>
              </a:endParaRPr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id="{6CD6E5E2-0B1F-4E5D-9339-29FCA32D0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6000">
                <a:latin typeface="+mn-lt"/>
              </a:endParaRPr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43168A76-7086-4700-86FC-56F907AC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6000">
                <a:latin typeface="+mn-lt"/>
              </a:endParaRPr>
            </a:p>
          </p:txBody>
        </p:sp>
      </p:grpSp>
      <p:sp>
        <p:nvSpPr>
          <p:cNvPr id="16" name="Text Box 9">
            <a:extLst>
              <a:ext uri="{FF2B5EF4-FFF2-40B4-BE49-F238E27FC236}">
                <a16:creationId xmlns:a16="http://schemas.microsoft.com/office/drawing/2014/main" id="{D6B7CE5F-CAE1-46BC-8B41-F5E0C9EBC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018" y="2820069"/>
            <a:ext cx="114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latin typeface="Century Gothic" panose="020B0502020202020204" pitchFamily="34" charset="0"/>
              </a:rPr>
              <a:t>l</a:t>
            </a:r>
            <a:r>
              <a:rPr lang="en-US" altLang="en-US" sz="6000" b="1" dirty="0">
                <a:solidFill>
                  <a:srgbClr val="FF3300"/>
                </a:solidFill>
                <a:latin typeface="Century Gothic" panose="020B0502020202020204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5BA429E-4FCE-4F9E-9B1F-DBCE01B7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007" y="2800108"/>
            <a:ext cx="114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FF3300"/>
                </a:solidFill>
                <a:latin typeface="+mn-lt"/>
              </a:rPr>
              <a:t>eo</a:t>
            </a:r>
            <a:r>
              <a:rPr lang="en-US" altLang="en-US" sz="6000" b="1" dirty="0">
                <a:solidFill>
                  <a:srgbClr val="FF3300"/>
                </a:solidFill>
                <a:latin typeface="+mn-lt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16C5221D-3F9A-4A41-A75F-A2CB0A4E4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583" y="3684001"/>
            <a:ext cx="31014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6000" b="1" dirty="0">
                <a:latin typeface="+mn-lt"/>
              </a:rPr>
              <a:t>l</a:t>
            </a:r>
            <a:r>
              <a:rPr lang="vi-VN" altLang="en-US" sz="6000" b="1" dirty="0">
                <a:solidFill>
                  <a:srgbClr val="FF0000"/>
                </a:solidFill>
                <a:latin typeface="+mn-lt"/>
              </a:rPr>
              <a:t>ẽo</a:t>
            </a:r>
            <a:r>
              <a:rPr lang="en-US" altLang="en-US" sz="6000" b="1" dirty="0">
                <a:solidFill>
                  <a:srgbClr val="FF3300"/>
                </a:solidFill>
                <a:latin typeface="+mn-lt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799033-2341-4DD8-84E2-FD265C0F98E3}"/>
              </a:ext>
            </a:extLst>
          </p:cNvPr>
          <p:cNvSpPr txBox="1"/>
          <p:nvPr/>
        </p:nvSpPr>
        <p:spPr>
          <a:xfrm>
            <a:off x="367322" y="1491175"/>
            <a:ext cx="88528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E68CF-4129-4220-B1B4-4BCA663700BD}"/>
              </a:ext>
            </a:extLst>
          </p:cNvPr>
          <p:cNvSpPr txBox="1"/>
          <p:nvPr/>
        </p:nvSpPr>
        <p:spPr>
          <a:xfrm>
            <a:off x="367322" y="3839422"/>
            <a:ext cx="8268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đẽo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77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E73B7B-DF3C-49B0-909A-169A8919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213"/>
            <a:ext cx="2259666" cy="1907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AF6216-95C5-42D6-BF16-5C667E2B4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3" y="3306196"/>
            <a:ext cx="2321860" cy="953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84C0C-C586-4103-8275-A73DBD04C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293" y="1539668"/>
            <a:ext cx="2487707" cy="1306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129AB-2E2C-440C-9AAC-95E204CBC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793" y="3409850"/>
            <a:ext cx="2052358" cy="7463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F7C936-3FFB-4D15-93F6-1879E5322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104" y="1622592"/>
            <a:ext cx="2197474" cy="11401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FADBC4-2B58-4027-A10D-1ECFFC9A6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0928" y="3429000"/>
            <a:ext cx="1927973" cy="601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968164-2BEC-4A39-A8F0-C199B46D8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1434497"/>
            <a:ext cx="3005977" cy="18865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A09219-A21F-4CF0-9187-9D7952CEE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5678" y="3468656"/>
            <a:ext cx="2259666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EE4483-27B8-42C7-891B-312FB6C84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" y="304800"/>
            <a:ext cx="883065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81000"/>
            <a:ext cx="844187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67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.VnTime</vt:lpstr>
      <vt:lpstr>Arial</vt:lpstr>
      <vt:lpstr>Calibri</vt:lpstr>
      <vt:lpstr>Century Gothic</vt:lpstr>
      <vt:lpstr>Century Schoolbook</vt:lpstr>
      <vt:lpstr>Tahoma</vt:lpstr>
      <vt:lpstr>Times New Roman</vt:lpstr>
      <vt:lpstr>Verdana</vt:lpstr>
      <vt:lpstr>VNI-Brush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2020-08-18T11:40:23Z</dcterms:created>
  <dcterms:modified xsi:type="dcterms:W3CDTF">2025-12-15T08:06:17Z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