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79" r:id="rId3"/>
    <p:sldId id="272" r:id="rId4"/>
    <p:sldId id="334" r:id="rId5"/>
    <p:sldId id="335" r:id="rId6"/>
    <p:sldId id="336" r:id="rId7"/>
    <p:sldId id="338" r:id="rId8"/>
    <p:sldId id="332" r:id="rId9"/>
    <p:sldId id="275" r:id="rId10"/>
    <p:sldId id="296" r:id="rId11"/>
    <p:sldId id="277" r:id="rId12"/>
    <p:sldId id="29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CE002-8732-4FA8-8A3C-69E0AE322240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43D79-5288-4887-8139-8905AB78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9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5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12192000" cy="247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8475" y="5570767"/>
            <a:ext cx="12818077" cy="114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9941" y="5316711"/>
            <a:ext cx="12173527" cy="148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8474" y="6189784"/>
            <a:ext cx="12206689" cy="668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60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3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0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6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4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FDE6-31D3-4630-A6BD-9988D14E62AA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3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HAC%20TI&#202;U%20HOC\Ban%20tay%20me%20-%20Ha%20Pham%20Anh%20Thu%20%5bNCT%2065634089917352500000%5d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905000" y="14478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0248900" y="13716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971800" y="6553200"/>
            <a:ext cx="63246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76200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581400" y="525463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Trường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Tiểu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Đại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Bản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II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743200" y="176213"/>
            <a:ext cx="6759387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a typeface="+mn-lt"/>
                <a:cs typeface="+mn-lt"/>
              </a:rPr>
              <a:t>PHÒNG GIÁO DỤC ĐÀO </a:t>
            </a:r>
            <a:r>
              <a:rPr lang="vi-VN" b="1" kern="10" dirty="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TẠO</a:t>
            </a:r>
            <a:r>
              <a:rPr lang="vi-VN" b="1" kern="10" dirty="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a typeface="+mn-lt"/>
                <a:cs typeface="+mn-lt"/>
              </a:rPr>
              <a:t> </a:t>
            </a:r>
            <a:r>
              <a:rPr lang="en-US" b="1" kern="10" dirty="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QUẬN HỒNG BÀNG</a:t>
            </a:r>
          </a:p>
        </p:txBody>
      </p:sp>
      <p:sp>
        <p:nvSpPr>
          <p:cNvPr id="3084" name="WordArt 12" descr="60%"/>
          <p:cNvSpPr>
            <a:spLocks noChangeArrowheads="1" noChangeShapeType="1" noTextEdit="1"/>
          </p:cNvSpPr>
          <p:nvPr/>
        </p:nvSpPr>
        <p:spPr bwMode="auto">
          <a:xfrm>
            <a:off x="3048000" y="5791201"/>
            <a:ext cx="586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600" b="1" i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b="1" i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endParaRPr lang="en-US" sz="3600" b="1" i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905000" y="32004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DỰ TIẾT TIẾNG VIỆT CỦA LỚP 1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7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8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E47A72-7F35-42EE-A2E1-A586329C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87" y="479455"/>
            <a:ext cx="9809480" cy="952831"/>
          </a:xfrm>
          <a:prstGeom prst="rect">
            <a:avLst/>
          </a:prstGeom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8C56253-FB49-4F0A-9937-A19446577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15" y="2225100"/>
            <a:ext cx="11246513" cy="1531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6E8A3-06CB-4C57-A0A1-8920E692500E}"/>
              </a:ext>
            </a:extLst>
          </p:cNvPr>
          <p:cNvSpPr txBox="1"/>
          <p:nvPr/>
        </p:nvSpPr>
        <p:spPr>
          <a:xfrm>
            <a:off x="4959676" y="2229867"/>
            <a:ext cx="3161608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733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uýp</a:t>
            </a:r>
            <a:endParaRPr lang="en-US" sz="3733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88A84-4B80-47CA-816E-3D9AE406176B}"/>
              </a:ext>
            </a:extLst>
          </p:cNvPr>
          <p:cNvSpPr txBox="1"/>
          <p:nvPr/>
        </p:nvSpPr>
        <p:spPr>
          <a:xfrm>
            <a:off x="8136946" y="2225100"/>
            <a:ext cx="2915197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3733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uỷu</a:t>
            </a:r>
            <a:r>
              <a:rPr lang="en-US" sz="3733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endParaRPr lang="en-US" sz="3733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6777D-E606-4D8D-A198-56CF7433B9AD}"/>
              </a:ext>
            </a:extLst>
          </p:cNvPr>
          <p:cNvSpPr txBox="1"/>
          <p:nvPr/>
        </p:nvSpPr>
        <p:spPr>
          <a:xfrm>
            <a:off x="4965660" y="2901420"/>
            <a:ext cx="3155624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733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uých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endParaRPr lang="en-US" sz="3733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C390B-835B-40C1-8117-C59352A9F3B1}"/>
              </a:ext>
            </a:extLst>
          </p:cNvPr>
          <p:cNvSpPr txBox="1"/>
          <p:nvPr/>
        </p:nvSpPr>
        <p:spPr>
          <a:xfrm>
            <a:off x="8136946" y="2901411"/>
            <a:ext cx="2725026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733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endParaRPr lang="en-US" sz="3733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4830143" y="1307497"/>
            <a:ext cx="5337371" cy="4651583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3004919" y="2046731"/>
            <a:ext cx="2607239" cy="1777877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5013763" y="4776339"/>
            <a:ext cx="1953379" cy="1799816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8119863" y="4541259"/>
            <a:ext cx="988619" cy="1171136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8504060" y="5330996"/>
            <a:ext cx="1023424" cy="645445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6706339" y="2764154"/>
            <a:ext cx="797637" cy="1133500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7065609" y="3354716"/>
            <a:ext cx="1075384" cy="844864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9881033" y="1597332"/>
            <a:ext cx="1038108" cy="11668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9367144" y="1612397"/>
            <a:ext cx="718293" cy="1060208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10009813" y="1891161"/>
            <a:ext cx="3052619" cy="2394096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6770114" y="-5564"/>
            <a:ext cx="1728989" cy="2823151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566408" y="2507908"/>
            <a:ext cx="4784539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Kể</a:t>
            </a:r>
            <a:endParaRPr sz="58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317922" y="2412337"/>
            <a:ext cx="134790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9.</a:t>
            </a:r>
            <a:endParaRPr sz="72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9855" y="605701"/>
            <a:ext cx="2998059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9969" y="3269456"/>
            <a:ext cx="1501113" cy="347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3D053234-EC65-4570-9912-CFA680FC3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176521"/>
            <a:ext cx="10889673" cy="5120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B9C9B-D008-4C7D-A1C9-B8215FBA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96" y="237043"/>
            <a:ext cx="10484435" cy="7384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DE6A9C-4D45-4F9C-BC24-4A80E56ACE3D}"/>
              </a:ext>
            </a:extLst>
          </p:cNvPr>
          <p:cNvSpPr txBox="1"/>
          <p:nvPr/>
        </p:nvSpPr>
        <p:spPr>
          <a:xfrm>
            <a:off x="6655990" y="1165088"/>
            <a:ext cx="4824420" cy="913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cùng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gia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đình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đi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chơi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ở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đâu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619C6-27D6-4E81-A041-937B09FE4B2D}"/>
              </a:ext>
            </a:extLst>
          </p:cNvPr>
          <p:cNvSpPr txBox="1"/>
          <p:nvPr/>
        </p:nvSpPr>
        <p:spPr>
          <a:xfrm>
            <a:off x="0" y="4276948"/>
            <a:ext cx="1187133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thích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chuyến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đi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này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không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0DDBF0-AEEB-4B39-B9C2-01D21A28D8F1}"/>
              </a:ext>
            </a:extLst>
          </p:cNvPr>
          <p:cNvSpPr txBox="1"/>
          <p:nvPr/>
        </p:nvSpPr>
        <p:spPr>
          <a:xfrm>
            <a:off x="6655990" y="2194074"/>
            <a:ext cx="4824420" cy="913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Nơi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gia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đình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đẹp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2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33796" name="Picture 4" descr="?call=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2133600" y="5126038"/>
            <a:ext cx="7848600" cy="13509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357439" y="76200"/>
            <a:ext cx="7477125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tạm dừng tại đây </a:t>
            </a:r>
          </a:p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thầy cô và các em</a:t>
            </a:r>
            <a:endParaRPr lang="en-US" sz="3600" kern="10" dirty="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5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Lớp Một thân yêu _ SGK Âm nhạc 1 - Kết nối tri thức với cuộc sống.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840" y="231956"/>
            <a:ext cx="11122977" cy="6256533"/>
          </a:xfrm>
        </p:spPr>
      </p:pic>
    </p:spTree>
    <p:extLst>
      <p:ext uri="{BB962C8B-B14F-4D97-AF65-F5344CB8AC3E}">
        <p14:creationId xmlns:p14="http://schemas.microsoft.com/office/powerpoint/2010/main" val="34050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4830143" y="1307497"/>
            <a:ext cx="5337371" cy="4651583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3004919" y="2046731"/>
            <a:ext cx="2607239" cy="1777877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5013763" y="4776339"/>
            <a:ext cx="1953379" cy="1799816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8119863" y="4541259"/>
            <a:ext cx="988619" cy="1171136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8504060" y="5330996"/>
            <a:ext cx="1023424" cy="645445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6706339" y="2764154"/>
            <a:ext cx="797637" cy="1133500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7065609" y="3354716"/>
            <a:ext cx="1075384" cy="844864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9881033" y="1597332"/>
            <a:ext cx="1038108" cy="11668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9367144" y="1612397"/>
            <a:ext cx="718293" cy="1060208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10009813" y="1891161"/>
            <a:ext cx="3052619" cy="2394096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6770114" y="-5564"/>
            <a:ext cx="1728989" cy="2823151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243711" y="2818241"/>
            <a:ext cx="4784539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Nghe </a:t>
            </a:r>
            <a:r>
              <a:rPr lang="en-US" sz="5867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viết</a:t>
            </a:r>
            <a:endParaRPr sz="5867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2031069" y="1555940"/>
            <a:ext cx="134790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7</a:t>
            </a:r>
            <a:endParaRPr sz="72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9855" y="605701"/>
            <a:ext cx="2998059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9969" y="3269456"/>
            <a:ext cx="1501113" cy="347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15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0ED228-365A-4801-9827-7479CCB6B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68" y="2851664"/>
            <a:ext cx="10775778" cy="3943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04B89B-7777-461B-88D9-A7827681ECBE}"/>
              </a:ext>
            </a:extLst>
          </p:cNvPr>
          <p:cNvSpPr txBox="1"/>
          <p:nvPr/>
        </p:nvSpPr>
        <p:spPr>
          <a:xfrm>
            <a:off x="896268" y="543340"/>
            <a:ext cx="10676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Đức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ợc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núi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Đến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đỉnh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núi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ớng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hét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CA98B4-5604-40A1-9908-2FCE318AE632}"/>
              </a:ext>
            </a:extLst>
          </p:cNvPr>
          <p:cNvCxnSpPr>
            <a:cxnSpLocks/>
          </p:cNvCxnSpPr>
          <p:nvPr/>
        </p:nvCxnSpPr>
        <p:spPr>
          <a:xfrm>
            <a:off x="7677150" y="2025224"/>
            <a:ext cx="166687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8EF9D7-058D-48FD-A8B5-AEDC56439B39}"/>
              </a:ext>
            </a:extLst>
          </p:cNvPr>
          <p:cNvCxnSpPr>
            <a:cxnSpLocks/>
          </p:cNvCxnSpPr>
          <p:nvPr/>
        </p:nvCxnSpPr>
        <p:spPr>
          <a:xfrm>
            <a:off x="8677275" y="1244174"/>
            <a:ext cx="80962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60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8BF944-FA0C-45D1-80D1-9EAC8A6CC205}"/>
              </a:ext>
            </a:extLst>
          </p:cNvPr>
          <p:cNvSpPr txBox="1"/>
          <p:nvPr/>
        </p:nvSpPr>
        <p:spPr>
          <a:xfrm>
            <a:off x="1693134" y="3087520"/>
            <a:ext cx="2609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sướng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83A5E-1267-4C24-83A0-CB912BDD8FEB}"/>
              </a:ext>
            </a:extLst>
          </p:cNvPr>
          <p:cNvSpPr txBox="1"/>
          <p:nvPr/>
        </p:nvSpPr>
        <p:spPr>
          <a:xfrm>
            <a:off x="2831235" y="1797925"/>
            <a:ext cx="138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C14B8-3002-42BF-8223-90FF72AD2BAE}"/>
              </a:ext>
            </a:extLst>
          </p:cNvPr>
          <p:cNvSpPr txBox="1"/>
          <p:nvPr/>
        </p:nvSpPr>
        <p:spPr>
          <a:xfrm>
            <a:off x="5381271" y="1797927"/>
            <a:ext cx="4707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n +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+ (́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58EF6-B2C5-4F06-BC65-21C384F608A6}"/>
              </a:ext>
            </a:extLst>
          </p:cNvPr>
          <p:cNvSpPr txBox="1"/>
          <p:nvPr/>
        </p:nvSpPr>
        <p:spPr>
          <a:xfrm>
            <a:off x="2831235" y="1797925"/>
            <a:ext cx="1000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8D2A4-A5A0-42E1-981C-46F5644C9DD3}"/>
              </a:ext>
            </a:extLst>
          </p:cNvPr>
          <p:cNvSpPr txBox="1"/>
          <p:nvPr/>
        </p:nvSpPr>
        <p:spPr>
          <a:xfrm>
            <a:off x="5048460" y="2202318"/>
            <a:ext cx="619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s + </a:t>
            </a:r>
            <a:r>
              <a:rPr lang="vi-VN" sz="60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+ (ˊ)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F6BDC-2390-4FE4-A66C-CF5229F49BAD}"/>
              </a:ext>
            </a:extLst>
          </p:cNvPr>
          <p:cNvSpPr txBox="1"/>
          <p:nvPr/>
        </p:nvSpPr>
        <p:spPr>
          <a:xfrm>
            <a:off x="2082123" y="3087520"/>
            <a:ext cx="2966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CD12A-F977-46F7-AF18-763733A9CD8C}"/>
              </a:ext>
            </a:extLst>
          </p:cNvPr>
          <p:cNvSpPr txBox="1"/>
          <p:nvPr/>
        </p:nvSpPr>
        <p:spPr>
          <a:xfrm>
            <a:off x="4509413" y="1860316"/>
            <a:ext cx="699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=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9643A-9F02-41A2-8BC8-CA7DCA31DF67}"/>
              </a:ext>
            </a:extLst>
          </p:cNvPr>
          <p:cNvSpPr txBox="1"/>
          <p:nvPr/>
        </p:nvSpPr>
        <p:spPr>
          <a:xfrm>
            <a:off x="4481265" y="3234203"/>
            <a:ext cx="634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=    </a:t>
            </a:r>
          </a:p>
        </p:txBody>
      </p:sp>
    </p:spTree>
    <p:extLst>
      <p:ext uri="{BB962C8B-B14F-4D97-AF65-F5344CB8AC3E}">
        <p14:creationId xmlns:p14="http://schemas.microsoft.com/office/powerpoint/2010/main" val="320480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0ED228-365A-4801-9827-7479CCB6B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68" y="2851664"/>
            <a:ext cx="10775778" cy="3943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04B89B-7777-461B-88D9-A7827681ECBE}"/>
              </a:ext>
            </a:extLst>
          </p:cNvPr>
          <p:cNvSpPr txBox="1"/>
          <p:nvPr/>
        </p:nvSpPr>
        <p:spPr>
          <a:xfrm>
            <a:off x="896268" y="543340"/>
            <a:ext cx="10676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Đức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ợc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núi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Đến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đỉnh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núi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ớng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hét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561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2"/>
            <a:ext cx="6248400" cy="66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4830143" y="1307497"/>
            <a:ext cx="5337371" cy="4651583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3004919" y="2046731"/>
            <a:ext cx="2607239" cy="1777877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5013763" y="4776339"/>
            <a:ext cx="1953379" cy="1799816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8119863" y="4541259"/>
            <a:ext cx="988619" cy="1171136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8504060" y="5330996"/>
            <a:ext cx="1023424" cy="645445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6706339" y="2764154"/>
            <a:ext cx="797637" cy="1133500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7065609" y="3354716"/>
            <a:ext cx="1075384" cy="844864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9881033" y="1597332"/>
            <a:ext cx="1038108" cy="11668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9367144" y="1612397"/>
            <a:ext cx="718293" cy="1060208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10009813" y="1891161"/>
            <a:ext cx="3052619" cy="2394096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6770114" y="-5564"/>
            <a:ext cx="1728989" cy="2823151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243711" y="2818242"/>
            <a:ext cx="4784539" cy="192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b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Chọn từ ngữ</a:t>
            </a:r>
            <a:endParaRPr sz="5867" b="1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2031069" y="1555940"/>
            <a:ext cx="134790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8</a:t>
            </a:r>
            <a:endParaRPr sz="72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9855" y="605701"/>
            <a:ext cx="2998059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9969" y="3269456"/>
            <a:ext cx="1501113" cy="347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195</Words>
  <Application>Microsoft Office PowerPoint</Application>
  <PresentationFormat>Widescreen</PresentationFormat>
  <Paragraphs>36</Paragraphs>
  <Slides>13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Rounded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</dc:creator>
  <cp:lastModifiedBy>Admin</cp:lastModifiedBy>
  <cp:revision>42</cp:revision>
  <dcterms:created xsi:type="dcterms:W3CDTF">2022-10-16T01:02:26Z</dcterms:created>
  <dcterms:modified xsi:type="dcterms:W3CDTF">2025-02-13T14:39:57Z</dcterms:modified>
</cp:coreProperties>
</file>