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  <p:sldMasterId id="2147483704" r:id="rId3"/>
  </p:sldMasterIdLst>
  <p:notesMasterIdLst>
    <p:notesMasterId r:id="rId19"/>
  </p:notesMasterIdLst>
  <p:sldIdLst>
    <p:sldId id="260" r:id="rId4"/>
    <p:sldId id="2007577143" r:id="rId5"/>
    <p:sldId id="2007577144" r:id="rId6"/>
    <p:sldId id="320" r:id="rId7"/>
    <p:sldId id="360" r:id="rId8"/>
    <p:sldId id="2007577145" r:id="rId9"/>
    <p:sldId id="2007577146" r:id="rId10"/>
    <p:sldId id="257" r:id="rId11"/>
    <p:sldId id="256" r:id="rId12"/>
    <p:sldId id="361" r:id="rId13"/>
    <p:sldId id="2007577140" r:id="rId14"/>
    <p:sldId id="2007577141" r:id="rId15"/>
    <p:sldId id="2007577142" r:id="rId16"/>
    <p:sldId id="356" r:id="rId17"/>
    <p:sldId id="28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842" autoAdjust="0"/>
  </p:normalViewPr>
  <p:slideViewPr>
    <p:cSldViewPr snapToGrid="0">
      <p:cViewPr varScale="1">
        <p:scale>
          <a:sx n="90" d="100"/>
          <a:sy n="90" d="100"/>
        </p:scale>
        <p:origin x="39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B2F020-66F8-4D52-85DE-D0183CCC6E12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E960FA-E579-4358-88C6-19F5E25008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9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508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chỉ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bộ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lông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mắt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đôi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tai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thỏ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từ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chỉ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đặc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điểm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mà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giới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thiệu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hôm</a:t>
            </a:r>
            <a:r>
              <a:rPr lang="en-US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nay.</a:t>
            </a:r>
            <a:endParaRPr lang="en-US" sz="18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960FA-E579-4358-88C6-19F5E25008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6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9049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912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E960FA-E579-4358-88C6-19F5E25008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271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AB6F-9F8A-486D-83AA-61AE717E881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240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A9B6FE1-DFC6-4121-8E2D-BEDB923B16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891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38D88ECD-3B13-408D-A850-C38014C017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1"/>
          <a:stretch/>
        </p:blipFill>
        <p:spPr>
          <a:xfrm>
            <a:off x="162610" y="3465766"/>
            <a:ext cx="1792721" cy="18362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106EBA1-D132-486A-AB81-261B156DE1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941" y="0"/>
            <a:ext cx="9911449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324B02C-017E-4B2F-94D0-FDFA4D6A878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666" y="0"/>
            <a:ext cx="5118334" cy="685800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44BE9C4-9C35-402F-97BF-C497C78B10DF}"/>
              </a:ext>
            </a:extLst>
          </p:cNvPr>
          <p:cNvGrpSpPr/>
          <p:nvPr userDrawn="1"/>
        </p:nvGrpSpPr>
        <p:grpSpPr>
          <a:xfrm>
            <a:off x="0" y="4191000"/>
            <a:ext cx="5170680" cy="2667000"/>
            <a:chOff x="0" y="4191000"/>
            <a:chExt cx="5170680" cy="26670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22F1DEBC-23B2-49F4-999E-0E7760EE60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191000"/>
              <a:ext cx="5170680" cy="2667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1A2A385E-F248-49DC-B6F1-93C4120CFB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990" y="4191000"/>
              <a:ext cx="4190238" cy="2221992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D185DD6C-BC49-4F29-98B8-D34A9D11802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709" y="682851"/>
            <a:ext cx="1376363" cy="115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8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29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847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01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09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261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758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335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25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271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6A1EFCF-2B08-4C5E-82AD-1BF8FFA5B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61"/>
          <a:stretch/>
        </p:blipFill>
        <p:spPr>
          <a:xfrm flipH="1">
            <a:off x="0" y="-1"/>
            <a:ext cx="8210563" cy="685800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0EC6ACB8-4B8F-40AE-B036-567405C14296}"/>
              </a:ext>
            </a:extLst>
          </p:cNvPr>
          <p:cNvGrpSpPr/>
          <p:nvPr userDrawn="1"/>
        </p:nvGrpSpPr>
        <p:grpSpPr>
          <a:xfrm>
            <a:off x="6096000" y="2455424"/>
            <a:ext cx="6096000" cy="4402575"/>
            <a:chOff x="2696109" y="0"/>
            <a:chExt cx="9495891" cy="6858000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id="{3C86D6C7-A18C-43E3-A4B1-5B15DBF56D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696109" y="0"/>
              <a:ext cx="9495891" cy="6858000"/>
            </a:xfrm>
            <a:prstGeom prst="rect">
              <a:avLst/>
            </a:pr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6F992E2-2B0B-4108-912F-6AE18B2151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77887" y="3521470"/>
              <a:ext cx="4636008" cy="183623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ED9916A-685B-4261-8731-EBA4E7E454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21320" y="4191000"/>
              <a:ext cx="5170680" cy="2667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142A7D8-D825-451B-B065-C40AA57BD0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400772" y="4191000"/>
              <a:ext cx="4190238" cy="22219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042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9357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294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704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0595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59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9959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742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362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12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DD2A2-085F-4530-83C5-39A2FEB0D46B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17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42B81B7D-603D-4DA2-81A6-B532BCD7D1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28FE4EF-15A1-4477-8320-DB85CFD06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2610" y="0"/>
            <a:ext cx="991144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74CA494-15F0-4D4F-AD68-8519986441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118334" cy="6858000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288056" y="2868552"/>
            <a:ext cx="4924425" cy="1477328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lvl1pPr>
              <a:lnSpc>
                <a:spcPct val="100000"/>
              </a:lnSpc>
              <a:defRPr lang="zh-CN" altLang="en-US" sz="960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64893" y="2281272"/>
            <a:ext cx="2462213" cy="68326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>
              <a:buNone/>
              <a:defRPr lang="zh-CN" altLang="en-US" sz="4800" dirty="0" smtClean="0">
                <a:blipFill dpi="0" rotWithShape="1">
                  <a:blip r:embed="rId5"/>
                  <a:srcRect/>
                  <a:stretch>
                    <a:fillRect/>
                  </a:stretch>
                </a:blip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44414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>
        <p:tmplLst>
          <p:tmpl>
            <p:tnLst>
              <p:par>
                <p:cTn presetID="50" presetClass="entr" presetSubtype="0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+.3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1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3BE298-A6E5-4FE1-BB7E-B91013723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235" t="5400"/>
          <a:stretch/>
        </p:blipFill>
        <p:spPr>
          <a:xfrm>
            <a:off x="-1" y="0"/>
            <a:ext cx="2645309" cy="441777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868AB78-861B-4E1D-956A-84D92B2DA1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470492" y="402680"/>
            <a:ext cx="839461" cy="2451953"/>
          </a:xfrm>
          <a:prstGeom prst="rect">
            <a:avLst/>
          </a:prstGeom>
        </p:spPr>
        <p:txBody>
          <a:bodyPr vert="eaVert" wrap="none">
            <a:spAutoFit/>
          </a:bodyPr>
          <a:lstStyle>
            <a:lvl1pPr algn="l">
              <a:defRPr sz="4600">
                <a:blipFill>
                  <a:blip r:embed="rId4"/>
                  <a:stretch>
                    <a:fillRect/>
                  </a:stretch>
                </a:blip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311211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8426AB61-867F-4B76-9168-B258982A1F2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96109" y="0"/>
            <a:ext cx="9495891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9A156FA-44AF-4643-90D0-026F410A00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flipH="1" flipV="1">
            <a:off x="0" y="-1"/>
            <a:ext cx="2921000" cy="127665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34B5B4-9CE3-413B-80B8-853259A57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065" r="32753"/>
          <a:stretch/>
        </p:blipFill>
        <p:spPr>
          <a:xfrm rot="10800000" flipH="1" flipV="1">
            <a:off x="9271000" y="5581345"/>
            <a:ext cx="2921000" cy="127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85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-17227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7" y="2854089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 userDrawn="1"/>
        </p:nvSpPr>
        <p:spPr>
          <a:xfrm>
            <a:off x="9760291" y="235162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89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69" y="2200691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Heart 17"/>
          <p:cNvSpPr/>
          <p:nvPr userDrawn="1"/>
        </p:nvSpPr>
        <p:spPr>
          <a:xfrm>
            <a:off x="10561465" y="2133345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440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63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0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3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 userDrawn="1"/>
        </p:nvSpPr>
        <p:spPr>
          <a:xfrm>
            <a:off x="9894319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1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Heart 14"/>
          <p:cNvSpPr/>
          <p:nvPr userDrawn="1"/>
        </p:nvSpPr>
        <p:spPr>
          <a:xfrm>
            <a:off x="10720899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0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812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A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747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17/10/2025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1718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DD2A2-085F-4530-83C5-39A2FEB0D46B}" type="datetimeFigureOut">
              <a:rPr lang="en-US" smtClean="0"/>
              <a:t>10/17/2025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AF097-C73B-4D46-8B7C-EDA64E99D4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809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4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png"/><Relationship Id="rId5" Type="http://schemas.openxmlformats.org/officeDocument/2006/relationships/image" Target="../media/image23.gif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4.png"/><Relationship Id="rId5" Type="http://schemas.openxmlformats.org/officeDocument/2006/relationships/image" Target="../media/image23.gif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5.png"/><Relationship Id="rId18" Type="http://schemas.microsoft.com/office/2007/relationships/hdphoto" Target="../media/hdphoto7.wdp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39.png"/><Relationship Id="rId7" Type="http://schemas.openxmlformats.org/officeDocument/2006/relationships/image" Target="../media/image32.png"/><Relationship Id="rId12" Type="http://schemas.microsoft.com/office/2007/relationships/hdphoto" Target="../media/hdphoto4.wdp"/><Relationship Id="rId17" Type="http://schemas.openxmlformats.org/officeDocument/2006/relationships/image" Target="../media/image37.png"/><Relationship Id="rId2" Type="http://schemas.openxmlformats.org/officeDocument/2006/relationships/audio" Target="../media/media4.mp3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microsoft.com/office/2007/relationships/media" Target="../media/media4.mp3"/><Relationship Id="rId6" Type="http://schemas.microsoft.com/office/2007/relationships/hdphoto" Target="../media/hdphoto1.wdp"/><Relationship Id="rId11" Type="http://schemas.openxmlformats.org/officeDocument/2006/relationships/image" Target="../media/image34.png"/><Relationship Id="rId5" Type="http://schemas.openxmlformats.org/officeDocument/2006/relationships/image" Target="../media/image31.png"/><Relationship Id="rId15" Type="http://schemas.openxmlformats.org/officeDocument/2006/relationships/image" Target="../media/image36.png"/><Relationship Id="rId23" Type="http://schemas.openxmlformats.org/officeDocument/2006/relationships/image" Target="../media/image40.png"/><Relationship Id="rId10" Type="http://schemas.microsoft.com/office/2007/relationships/hdphoto" Target="../media/hdphoto3.wdp"/><Relationship Id="rId19" Type="http://schemas.openxmlformats.org/officeDocument/2006/relationships/image" Target="../media/image38.png"/><Relationship Id="rId4" Type="http://schemas.openxmlformats.org/officeDocument/2006/relationships/image" Target="../media/image30.png"/><Relationship Id="rId9" Type="http://schemas.openxmlformats.org/officeDocument/2006/relationships/image" Target="../media/image33.png"/><Relationship Id="rId14" Type="http://schemas.microsoft.com/office/2007/relationships/hdphoto" Target="../media/hdphoto5.wdp"/><Relationship Id="rId22" Type="http://schemas.microsoft.com/office/2007/relationships/hdphoto" Target="../media/hdphoto9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45.png"/><Relationship Id="rId3" Type="http://schemas.microsoft.com/office/2007/relationships/media" Target="../media/media6.mp3"/><Relationship Id="rId7" Type="http://schemas.openxmlformats.org/officeDocument/2006/relationships/image" Target="../media/image42.png"/><Relationship Id="rId12" Type="http://schemas.microsoft.com/office/2007/relationships/hdphoto" Target="../media/hdphoto12.wdp"/><Relationship Id="rId2" Type="http://schemas.openxmlformats.org/officeDocument/2006/relationships/audio" Target="../media/media5.mp3"/><Relationship Id="rId16" Type="http://schemas.openxmlformats.org/officeDocument/2006/relationships/image" Target="../media/image47.png"/><Relationship Id="rId1" Type="http://schemas.microsoft.com/office/2007/relationships/media" Target="../media/media5.mp3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19.xml"/><Relationship Id="rId15" Type="http://schemas.microsoft.com/office/2007/relationships/hdphoto" Target="../media/hdphoto13.wdp"/><Relationship Id="rId10" Type="http://schemas.microsoft.com/office/2007/relationships/hdphoto" Target="../media/hdphoto11.wdp"/><Relationship Id="rId4" Type="http://schemas.openxmlformats.org/officeDocument/2006/relationships/audio" Target="../media/media6.mp3"/><Relationship Id="rId9" Type="http://schemas.openxmlformats.org/officeDocument/2006/relationships/image" Target="../media/image43.png"/><Relationship Id="rId1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F4CDECD-6F4A-47BD-A62C-1302C4363B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93" y="504354"/>
            <a:ext cx="1029746" cy="861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B4C06AB-4A32-1BBD-1DD3-96307338F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770961" y="2656720"/>
            <a:ext cx="3244988" cy="42012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D7E0B3-44B4-B032-0470-70124132B1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2509" y="996997"/>
            <a:ext cx="6968332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9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C15030-84BB-C991-DC7A-F04B266C7EDB}"/>
              </a:ext>
            </a:extLst>
          </p:cNvPr>
          <p:cNvSpPr txBox="1"/>
          <p:nvPr/>
        </p:nvSpPr>
        <p:spPr>
          <a:xfrm>
            <a:off x="1133475" y="1000125"/>
            <a:ext cx="83724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pic>
        <p:nvPicPr>
          <p:cNvPr id="6" name="Graphic 15">
            <a:extLst>
              <a:ext uri="{FF2B5EF4-FFF2-40B4-BE49-F238E27FC236}">
                <a16:creationId xmlns:a16="http://schemas.microsoft.com/office/drawing/2014/main" id="{99965FCC-6E91-3C06-068E-CDD3E062DE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207118" y="1685458"/>
            <a:ext cx="4737630" cy="506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0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start timer"/>
          <p:cNvGrpSpPr/>
          <p:nvPr/>
        </p:nvGrpSpPr>
        <p:grpSpPr>
          <a:xfrm>
            <a:off x="1512000" y="187200"/>
            <a:ext cx="2636838" cy="799962"/>
            <a:chOff x="1332706" y="185859"/>
            <a:chExt cx="2636838" cy="799962"/>
          </a:xfrm>
        </p:grpSpPr>
        <p:sp>
          <p:nvSpPr>
            <p:cNvPr id="121" name="Rounded Rectangle 120"/>
            <p:cNvSpPr/>
            <p:nvPr/>
          </p:nvSpPr>
          <p:spPr>
            <a:xfrm>
              <a:off x="1332706" y="288262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1332706" y="185859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23" name="times up"/>
          <p:cNvGrpSpPr/>
          <p:nvPr/>
        </p:nvGrpSpPr>
        <p:grpSpPr>
          <a:xfrm>
            <a:off x="1475676" y="196271"/>
            <a:ext cx="2655000" cy="702365"/>
            <a:chOff x="4295171" y="647375"/>
            <a:chExt cx="2655000" cy="702365"/>
          </a:xfrm>
        </p:grpSpPr>
        <p:sp>
          <p:nvSpPr>
            <p:cNvPr id="124" name="Rounded Rectangle 123"/>
            <p:cNvSpPr/>
            <p:nvPr/>
          </p:nvSpPr>
          <p:spPr>
            <a:xfrm>
              <a:off x="4313333" y="652181"/>
              <a:ext cx="2636838" cy="69755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295171" y="647375"/>
              <a:ext cx="2636838" cy="69755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8" name="AutoShape 3"/>
          <p:cNvSpPr>
            <a:spLocks noChangeAspect="1" noChangeArrowheads="1" noTextEdit="1"/>
          </p:cNvSpPr>
          <p:nvPr/>
        </p:nvSpPr>
        <p:spPr bwMode="auto">
          <a:xfrm>
            <a:off x="0" y="1176728"/>
            <a:ext cx="4922838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Rectangle 5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solidFill>
            <a:srgbClr val="9E9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0" name="Rectangle 6"/>
          <p:cNvSpPr>
            <a:spLocks noChangeArrowheads="1"/>
          </p:cNvSpPr>
          <p:nvPr/>
        </p:nvSpPr>
        <p:spPr bwMode="auto">
          <a:xfrm>
            <a:off x="2655888" y="1741878"/>
            <a:ext cx="13652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1" name="Rectangle 7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solidFill>
            <a:srgbClr val="86857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2" name="Rectangle 8"/>
          <p:cNvSpPr>
            <a:spLocks noChangeArrowheads="1"/>
          </p:cNvSpPr>
          <p:nvPr/>
        </p:nvSpPr>
        <p:spPr bwMode="auto">
          <a:xfrm>
            <a:off x="2655888" y="1741878"/>
            <a:ext cx="136525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Freeform 9"/>
          <p:cNvSpPr>
            <a:spLocks/>
          </p:cNvSpPr>
          <p:nvPr/>
        </p:nvSpPr>
        <p:spPr bwMode="auto">
          <a:xfrm>
            <a:off x="2498725" y="1633928"/>
            <a:ext cx="460375" cy="195263"/>
          </a:xfrm>
          <a:custGeom>
            <a:avLst/>
            <a:gdLst>
              <a:gd name="T0" fmla="*/ 188 w 188"/>
              <a:gd name="T1" fmla="*/ 64 h 80"/>
              <a:gd name="T2" fmla="*/ 172 w 188"/>
              <a:gd name="T3" fmla="*/ 80 h 80"/>
              <a:gd name="T4" fmla="*/ 16 w 188"/>
              <a:gd name="T5" fmla="*/ 80 h 80"/>
              <a:gd name="T6" fmla="*/ 0 w 188"/>
              <a:gd name="T7" fmla="*/ 64 h 80"/>
              <a:gd name="T8" fmla="*/ 0 w 188"/>
              <a:gd name="T9" fmla="*/ 16 h 80"/>
              <a:gd name="T10" fmla="*/ 16 w 188"/>
              <a:gd name="T11" fmla="*/ 0 h 80"/>
              <a:gd name="T12" fmla="*/ 172 w 188"/>
              <a:gd name="T13" fmla="*/ 0 h 80"/>
              <a:gd name="T14" fmla="*/ 188 w 188"/>
              <a:gd name="T15" fmla="*/ 16 h 80"/>
              <a:gd name="T16" fmla="*/ 188 w 188"/>
              <a:gd name="T17" fmla="*/ 64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88" h="80">
                <a:moveTo>
                  <a:pt x="188" y="64"/>
                </a:moveTo>
                <a:cubicBezTo>
                  <a:pt x="188" y="73"/>
                  <a:pt x="181" y="80"/>
                  <a:pt x="172" y="80"/>
                </a:cubicBezTo>
                <a:cubicBezTo>
                  <a:pt x="16" y="80"/>
                  <a:pt x="16" y="80"/>
                  <a:pt x="16" y="80"/>
                </a:cubicBezTo>
                <a:cubicBezTo>
                  <a:pt x="7" y="80"/>
                  <a:pt x="0" y="73"/>
                  <a:pt x="0" y="64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172" y="0"/>
                  <a:pt x="172" y="0"/>
                  <a:pt x="172" y="0"/>
                </a:cubicBezTo>
                <a:cubicBezTo>
                  <a:pt x="181" y="0"/>
                  <a:pt x="188" y="7"/>
                  <a:pt x="188" y="16"/>
                </a:cubicBezTo>
                <a:lnTo>
                  <a:pt x="188" y="64"/>
                </a:lnTo>
                <a:close/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4" name="Freeform 10"/>
          <p:cNvSpPr>
            <a:spLocks/>
          </p:cNvSpPr>
          <p:nvPr/>
        </p:nvSpPr>
        <p:spPr bwMode="auto">
          <a:xfrm>
            <a:off x="3525838" y="1881578"/>
            <a:ext cx="911225" cy="1109663"/>
          </a:xfrm>
          <a:custGeom>
            <a:avLst/>
            <a:gdLst>
              <a:gd name="T0" fmla="*/ 5 w 372"/>
              <a:gd name="T1" fmla="*/ 378 h 454"/>
              <a:gd name="T2" fmla="*/ 8 w 372"/>
              <a:gd name="T3" fmla="*/ 397 h 454"/>
              <a:gd name="T4" fmla="*/ 80 w 372"/>
              <a:gd name="T5" fmla="*/ 450 h 454"/>
              <a:gd name="T6" fmla="*/ 99 w 372"/>
              <a:gd name="T7" fmla="*/ 447 h 454"/>
              <a:gd name="T8" fmla="*/ 368 w 372"/>
              <a:gd name="T9" fmla="*/ 76 h 454"/>
              <a:gd name="T10" fmla="*/ 364 w 372"/>
              <a:gd name="T11" fmla="*/ 57 h 454"/>
              <a:gd name="T12" fmla="*/ 292 w 372"/>
              <a:gd name="T13" fmla="*/ 5 h 454"/>
              <a:gd name="T14" fmla="*/ 273 w 372"/>
              <a:gd name="T15" fmla="*/ 8 h 454"/>
              <a:gd name="T16" fmla="*/ 5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5" y="378"/>
                </a:moveTo>
                <a:cubicBezTo>
                  <a:pt x="0" y="384"/>
                  <a:pt x="2" y="393"/>
                  <a:pt x="8" y="397"/>
                </a:cubicBezTo>
                <a:cubicBezTo>
                  <a:pt x="80" y="450"/>
                  <a:pt x="80" y="450"/>
                  <a:pt x="80" y="450"/>
                </a:cubicBezTo>
                <a:cubicBezTo>
                  <a:pt x="86" y="454"/>
                  <a:pt x="95" y="453"/>
                  <a:pt x="99" y="447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2" y="70"/>
                  <a:pt x="371" y="62"/>
                  <a:pt x="364" y="57"/>
                </a:cubicBezTo>
                <a:cubicBezTo>
                  <a:pt x="292" y="5"/>
                  <a:pt x="292" y="5"/>
                  <a:pt x="292" y="5"/>
                </a:cubicBezTo>
                <a:cubicBezTo>
                  <a:pt x="286" y="0"/>
                  <a:pt x="277" y="2"/>
                  <a:pt x="273" y="8"/>
                </a:cubicBezTo>
                <a:cubicBezTo>
                  <a:pt x="5" y="378"/>
                  <a:pt x="5" y="378"/>
                  <a:pt x="5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5" name="Freeform 11"/>
          <p:cNvSpPr>
            <a:spLocks/>
          </p:cNvSpPr>
          <p:nvPr/>
        </p:nvSpPr>
        <p:spPr bwMode="auto">
          <a:xfrm>
            <a:off x="1027113" y="1860941"/>
            <a:ext cx="909638" cy="1111250"/>
          </a:xfrm>
          <a:custGeom>
            <a:avLst/>
            <a:gdLst>
              <a:gd name="T0" fmla="*/ 368 w 372"/>
              <a:gd name="T1" fmla="*/ 378 h 454"/>
              <a:gd name="T2" fmla="*/ 365 w 372"/>
              <a:gd name="T3" fmla="*/ 397 h 454"/>
              <a:gd name="T4" fmla="*/ 292 w 372"/>
              <a:gd name="T5" fmla="*/ 449 h 454"/>
              <a:gd name="T6" fmla="*/ 273 w 372"/>
              <a:gd name="T7" fmla="*/ 446 h 454"/>
              <a:gd name="T8" fmla="*/ 5 w 372"/>
              <a:gd name="T9" fmla="*/ 76 h 454"/>
              <a:gd name="T10" fmla="*/ 8 w 372"/>
              <a:gd name="T11" fmla="*/ 57 h 454"/>
              <a:gd name="T12" fmla="*/ 80 w 372"/>
              <a:gd name="T13" fmla="*/ 4 h 454"/>
              <a:gd name="T14" fmla="*/ 100 w 372"/>
              <a:gd name="T15" fmla="*/ 7 h 454"/>
              <a:gd name="T16" fmla="*/ 368 w 372"/>
              <a:gd name="T17" fmla="*/ 378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72" h="454">
                <a:moveTo>
                  <a:pt x="368" y="378"/>
                </a:moveTo>
                <a:cubicBezTo>
                  <a:pt x="372" y="384"/>
                  <a:pt x="371" y="392"/>
                  <a:pt x="365" y="397"/>
                </a:cubicBezTo>
                <a:cubicBezTo>
                  <a:pt x="292" y="449"/>
                  <a:pt x="292" y="449"/>
                  <a:pt x="292" y="449"/>
                </a:cubicBezTo>
                <a:cubicBezTo>
                  <a:pt x="286" y="454"/>
                  <a:pt x="277" y="452"/>
                  <a:pt x="273" y="446"/>
                </a:cubicBezTo>
                <a:cubicBezTo>
                  <a:pt x="5" y="76"/>
                  <a:pt x="5" y="76"/>
                  <a:pt x="5" y="76"/>
                </a:cubicBezTo>
                <a:cubicBezTo>
                  <a:pt x="0" y="70"/>
                  <a:pt x="2" y="61"/>
                  <a:pt x="8" y="57"/>
                </a:cubicBezTo>
                <a:cubicBezTo>
                  <a:pt x="80" y="4"/>
                  <a:pt x="80" y="4"/>
                  <a:pt x="80" y="4"/>
                </a:cubicBezTo>
                <a:cubicBezTo>
                  <a:pt x="86" y="0"/>
                  <a:pt x="95" y="1"/>
                  <a:pt x="100" y="7"/>
                </a:cubicBezTo>
                <a:cubicBezTo>
                  <a:pt x="368" y="378"/>
                  <a:pt x="368" y="378"/>
                  <a:pt x="368" y="378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6" name="Freeform 12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close/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  <a:close/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7" name="Freeform 13"/>
          <p:cNvSpPr>
            <a:spLocks noEditPoints="1"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0 w 171"/>
              <a:gd name="T1" fmla="*/ 97 h 123"/>
              <a:gd name="T2" fmla="*/ 0 w 171"/>
              <a:gd name="T3" fmla="*/ 97 h 123"/>
              <a:gd name="T4" fmla="*/ 18 w 171"/>
              <a:gd name="T5" fmla="*/ 123 h 123"/>
              <a:gd name="T6" fmla="*/ 18 w 171"/>
              <a:gd name="T7" fmla="*/ 123 h 123"/>
              <a:gd name="T8" fmla="*/ 0 w 171"/>
              <a:gd name="T9" fmla="*/ 97 h 123"/>
              <a:gd name="T10" fmla="*/ 152 w 171"/>
              <a:gd name="T11" fmla="*/ 0 h 123"/>
              <a:gd name="T12" fmla="*/ 152 w 171"/>
              <a:gd name="T13" fmla="*/ 0 h 123"/>
              <a:gd name="T14" fmla="*/ 171 w 171"/>
              <a:gd name="T15" fmla="*/ 26 h 123"/>
              <a:gd name="T16" fmla="*/ 171 w 171"/>
              <a:gd name="T17" fmla="*/ 26 h 123"/>
              <a:gd name="T18" fmla="*/ 152 w 171"/>
              <a:gd name="T19" fmla="*/ 0 h 1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71" h="123">
                <a:moveTo>
                  <a:pt x="0" y="97"/>
                </a:moveTo>
                <a:lnTo>
                  <a:pt x="0" y="97"/>
                </a:lnTo>
                <a:lnTo>
                  <a:pt x="18" y="123"/>
                </a:lnTo>
                <a:lnTo>
                  <a:pt x="18" y="123"/>
                </a:lnTo>
                <a:lnTo>
                  <a:pt x="0" y="97"/>
                </a:lnTo>
                <a:moveTo>
                  <a:pt x="152" y="0"/>
                </a:moveTo>
                <a:lnTo>
                  <a:pt x="152" y="0"/>
                </a:lnTo>
                <a:lnTo>
                  <a:pt x="171" y="26"/>
                </a:lnTo>
                <a:lnTo>
                  <a:pt x="171" y="26"/>
                </a:lnTo>
                <a:lnTo>
                  <a:pt x="152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8" name="Freeform 14"/>
          <p:cNvSpPr>
            <a:spLocks/>
          </p:cNvSpPr>
          <p:nvPr/>
        </p:nvSpPr>
        <p:spPr bwMode="auto">
          <a:xfrm>
            <a:off x="1238250" y="2167328"/>
            <a:ext cx="271463" cy="195263"/>
          </a:xfrm>
          <a:custGeom>
            <a:avLst/>
            <a:gdLst>
              <a:gd name="T0" fmla="*/ 99 w 111"/>
              <a:gd name="T1" fmla="*/ 0 h 80"/>
              <a:gd name="T2" fmla="*/ 0 w 111"/>
              <a:gd name="T3" fmla="*/ 63 h 80"/>
              <a:gd name="T4" fmla="*/ 12 w 111"/>
              <a:gd name="T5" fmla="*/ 80 h 80"/>
              <a:gd name="T6" fmla="*/ 33 w 111"/>
              <a:gd name="T7" fmla="*/ 66 h 80"/>
              <a:gd name="T8" fmla="*/ 47 w 111"/>
              <a:gd name="T9" fmla="*/ 59 h 80"/>
              <a:gd name="T10" fmla="*/ 85 w 111"/>
              <a:gd name="T11" fmla="*/ 36 h 80"/>
              <a:gd name="T12" fmla="*/ 107 w 111"/>
              <a:gd name="T13" fmla="*/ 19 h 80"/>
              <a:gd name="T14" fmla="*/ 111 w 111"/>
              <a:gd name="T15" fmla="*/ 17 h 80"/>
              <a:gd name="T16" fmla="*/ 99 w 111"/>
              <a:gd name="T17" fmla="*/ 0 h 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1" h="80">
                <a:moveTo>
                  <a:pt x="99" y="0"/>
                </a:moveTo>
                <a:cubicBezTo>
                  <a:pt x="0" y="63"/>
                  <a:pt x="0" y="63"/>
                  <a:pt x="0" y="63"/>
                </a:cubicBezTo>
                <a:cubicBezTo>
                  <a:pt x="12" y="80"/>
                  <a:pt x="12" y="80"/>
                  <a:pt x="12" y="80"/>
                </a:cubicBezTo>
                <a:cubicBezTo>
                  <a:pt x="19" y="75"/>
                  <a:pt x="26" y="70"/>
                  <a:pt x="33" y="66"/>
                </a:cubicBezTo>
                <a:cubicBezTo>
                  <a:pt x="38" y="64"/>
                  <a:pt x="42" y="61"/>
                  <a:pt x="47" y="59"/>
                </a:cubicBezTo>
                <a:cubicBezTo>
                  <a:pt x="58" y="50"/>
                  <a:pt x="71" y="42"/>
                  <a:pt x="85" y="36"/>
                </a:cubicBezTo>
                <a:cubicBezTo>
                  <a:pt x="92" y="30"/>
                  <a:pt x="99" y="25"/>
                  <a:pt x="107" y="19"/>
                </a:cubicBezTo>
                <a:cubicBezTo>
                  <a:pt x="108" y="19"/>
                  <a:pt x="110" y="18"/>
                  <a:pt x="111" y="17"/>
                </a:cubicBezTo>
                <a:cubicBezTo>
                  <a:pt x="99" y="0"/>
                  <a:pt x="99" y="0"/>
                  <a:pt x="99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9" name="Freeform 15"/>
          <p:cNvSpPr>
            <a:spLocks/>
          </p:cNvSpPr>
          <p:nvPr/>
        </p:nvSpPr>
        <p:spPr bwMode="auto">
          <a:xfrm>
            <a:off x="4198938" y="2343541"/>
            <a:ext cx="30163" cy="38100"/>
          </a:xfrm>
          <a:custGeom>
            <a:avLst/>
            <a:gdLst>
              <a:gd name="T0" fmla="*/ 11 w 12"/>
              <a:gd name="T1" fmla="*/ 0 h 16"/>
              <a:gd name="T2" fmla="*/ 0 w 12"/>
              <a:gd name="T3" fmla="*/ 15 h 16"/>
              <a:gd name="T4" fmla="*/ 1 w 12"/>
              <a:gd name="T5" fmla="*/ 16 h 16"/>
              <a:gd name="T6" fmla="*/ 12 w 12"/>
              <a:gd name="T7" fmla="*/ 0 h 16"/>
              <a:gd name="T8" fmla="*/ 11 w 12"/>
              <a:gd name="T9" fmla="*/ 0 h 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" h="16">
                <a:moveTo>
                  <a:pt x="11" y="0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1" y="15"/>
                  <a:pt x="1" y="16"/>
                </a:cubicBezTo>
                <a:cubicBezTo>
                  <a:pt x="12" y="0"/>
                  <a:pt x="12" y="0"/>
                  <a:pt x="12" y="0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0" name="Freeform 16"/>
          <p:cNvSpPr>
            <a:spLocks/>
          </p:cNvSpPr>
          <p:nvPr/>
        </p:nvSpPr>
        <p:spPr bwMode="auto">
          <a:xfrm>
            <a:off x="3959225" y="2189553"/>
            <a:ext cx="266700" cy="190500"/>
          </a:xfrm>
          <a:custGeom>
            <a:avLst/>
            <a:gdLst>
              <a:gd name="T0" fmla="*/ 11 w 109"/>
              <a:gd name="T1" fmla="*/ 0 h 78"/>
              <a:gd name="T2" fmla="*/ 0 w 109"/>
              <a:gd name="T3" fmla="*/ 16 h 78"/>
              <a:gd name="T4" fmla="*/ 4 w 109"/>
              <a:gd name="T5" fmla="*/ 18 h 78"/>
              <a:gd name="T6" fmla="*/ 26 w 109"/>
              <a:gd name="T7" fmla="*/ 35 h 78"/>
              <a:gd name="T8" fmla="*/ 64 w 109"/>
              <a:gd name="T9" fmla="*/ 58 h 78"/>
              <a:gd name="T10" fmla="*/ 78 w 109"/>
              <a:gd name="T11" fmla="*/ 65 h 78"/>
              <a:gd name="T12" fmla="*/ 98 w 109"/>
              <a:gd name="T13" fmla="*/ 78 h 78"/>
              <a:gd name="T14" fmla="*/ 109 w 109"/>
              <a:gd name="T15" fmla="*/ 63 h 78"/>
              <a:gd name="T16" fmla="*/ 11 w 109"/>
              <a:gd name="T17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8">
                <a:moveTo>
                  <a:pt x="11" y="0"/>
                </a:moveTo>
                <a:cubicBezTo>
                  <a:pt x="0" y="16"/>
                  <a:pt x="0" y="16"/>
                  <a:pt x="0" y="16"/>
                </a:cubicBezTo>
                <a:cubicBezTo>
                  <a:pt x="1" y="17"/>
                  <a:pt x="3" y="18"/>
                  <a:pt x="4" y="18"/>
                </a:cubicBezTo>
                <a:cubicBezTo>
                  <a:pt x="11" y="24"/>
                  <a:pt x="19" y="29"/>
                  <a:pt x="26" y="35"/>
                </a:cubicBezTo>
                <a:cubicBezTo>
                  <a:pt x="40" y="41"/>
                  <a:pt x="52" y="49"/>
                  <a:pt x="64" y="58"/>
                </a:cubicBezTo>
                <a:cubicBezTo>
                  <a:pt x="68" y="61"/>
                  <a:pt x="73" y="63"/>
                  <a:pt x="78" y="65"/>
                </a:cubicBezTo>
                <a:cubicBezTo>
                  <a:pt x="85" y="69"/>
                  <a:pt x="92" y="73"/>
                  <a:pt x="98" y="78"/>
                </a:cubicBezTo>
                <a:cubicBezTo>
                  <a:pt x="109" y="63"/>
                  <a:pt x="109" y="63"/>
                  <a:pt x="109" y="63"/>
                </a:cubicBezTo>
                <a:cubicBezTo>
                  <a:pt x="11" y="0"/>
                  <a:pt x="11" y="0"/>
                  <a:pt x="11" y="0"/>
                </a:cubicBezTo>
              </a:path>
            </a:pathLst>
          </a:custGeom>
          <a:solidFill>
            <a:srgbClr val="4B4A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1" name="Freeform 17"/>
          <p:cNvSpPr>
            <a:spLocks/>
          </p:cNvSpPr>
          <p:nvPr/>
        </p:nvSpPr>
        <p:spPr bwMode="auto">
          <a:xfrm>
            <a:off x="457200" y="1349766"/>
            <a:ext cx="1560513" cy="1320800"/>
          </a:xfrm>
          <a:custGeom>
            <a:avLst/>
            <a:gdLst>
              <a:gd name="T0" fmla="*/ 638 w 638"/>
              <a:gd name="T1" fmla="*/ 194 h 540"/>
              <a:gd name="T2" fmla="*/ 638 w 638"/>
              <a:gd name="T3" fmla="*/ 194 h 540"/>
              <a:gd name="T4" fmla="*/ 194 w 638"/>
              <a:gd name="T5" fmla="*/ 96 h 540"/>
              <a:gd name="T6" fmla="*/ 96 w 638"/>
              <a:gd name="T7" fmla="*/ 540 h 540"/>
              <a:gd name="T8" fmla="*/ 96 w 638"/>
              <a:gd name="T9" fmla="*/ 540 h 540"/>
              <a:gd name="T10" fmla="*/ 638 w 638"/>
              <a:gd name="T11" fmla="*/ 194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40">
                <a:moveTo>
                  <a:pt x="638" y="194"/>
                </a:moveTo>
                <a:cubicBezTo>
                  <a:pt x="638" y="194"/>
                  <a:pt x="638" y="194"/>
                  <a:pt x="638" y="194"/>
                </a:cubicBezTo>
                <a:cubicBezTo>
                  <a:pt x="543" y="44"/>
                  <a:pt x="344" y="0"/>
                  <a:pt x="194" y="96"/>
                </a:cubicBezTo>
                <a:cubicBezTo>
                  <a:pt x="44" y="191"/>
                  <a:pt x="0" y="390"/>
                  <a:pt x="96" y="540"/>
                </a:cubicBezTo>
                <a:cubicBezTo>
                  <a:pt x="96" y="540"/>
                  <a:pt x="96" y="540"/>
                  <a:pt x="96" y="540"/>
                </a:cubicBezTo>
                <a:cubicBezTo>
                  <a:pt x="638" y="194"/>
                  <a:pt x="638" y="194"/>
                  <a:pt x="638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2" name="Freeform 18"/>
          <p:cNvSpPr>
            <a:spLocks noEditPoints="1"/>
          </p:cNvSpPr>
          <p:nvPr/>
        </p:nvSpPr>
        <p:spPr bwMode="auto">
          <a:xfrm>
            <a:off x="673100" y="2553091"/>
            <a:ext cx="203200" cy="117475"/>
          </a:xfrm>
          <a:custGeom>
            <a:avLst/>
            <a:gdLst>
              <a:gd name="T0" fmla="*/ 0 w 83"/>
              <a:gd name="T1" fmla="*/ 36 h 48"/>
              <a:gd name="T2" fmla="*/ 8 w 83"/>
              <a:gd name="T3" fmla="*/ 48 h 48"/>
              <a:gd name="T4" fmla="*/ 0 w 83"/>
              <a:gd name="T5" fmla="*/ 36 h 48"/>
              <a:gd name="T6" fmla="*/ 83 w 83"/>
              <a:gd name="T7" fmla="*/ 0 h 48"/>
              <a:gd name="T8" fmla="*/ 8 w 83"/>
              <a:gd name="T9" fmla="*/ 48 h 48"/>
              <a:gd name="T10" fmla="*/ 83 w 83"/>
              <a:gd name="T11" fmla="*/ 0 h 48"/>
              <a:gd name="T12" fmla="*/ 83 w 83"/>
              <a:gd name="T13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3" h="48">
                <a:moveTo>
                  <a:pt x="0" y="36"/>
                </a:moveTo>
                <a:cubicBezTo>
                  <a:pt x="3" y="40"/>
                  <a:pt x="5" y="44"/>
                  <a:pt x="8" y="48"/>
                </a:cubicBezTo>
                <a:cubicBezTo>
                  <a:pt x="5" y="44"/>
                  <a:pt x="3" y="40"/>
                  <a:pt x="0" y="36"/>
                </a:cubicBezTo>
                <a:moveTo>
                  <a:pt x="83" y="0"/>
                </a:moveTo>
                <a:cubicBezTo>
                  <a:pt x="8" y="48"/>
                  <a:pt x="8" y="48"/>
                  <a:pt x="8" y="48"/>
                </a:cubicBezTo>
                <a:cubicBezTo>
                  <a:pt x="83" y="0"/>
                  <a:pt x="83" y="0"/>
                  <a:pt x="83" y="0"/>
                </a:cubicBezTo>
                <a:cubicBezTo>
                  <a:pt x="83" y="0"/>
                  <a:pt x="83" y="0"/>
                  <a:pt x="83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" name="Freeform 19"/>
          <p:cNvSpPr>
            <a:spLocks/>
          </p:cNvSpPr>
          <p:nvPr/>
        </p:nvSpPr>
        <p:spPr bwMode="auto">
          <a:xfrm>
            <a:off x="606425" y="1589478"/>
            <a:ext cx="365125" cy="1081088"/>
          </a:xfrm>
          <a:custGeom>
            <a:avLst/>
            <a:gdLst>
              <a:gd name="T0" fmla="*/ 149 w 149"/>
              <a:gd name="T1" fmla="*/ 0 h 442"/>
              <a:gd name="T2" fmla="*/ 60 w 149"/>
              <a:gd name="T3" fmla="*/ 95 h 442"/>
              <a:gd name="T4" fmla="*/ 5 w 149"/>
              <a:gd name="T5" fmla="*/ 278 h 442"/>
              <a:gd name="T6" fmla="*/ 13 w 149"/>
              <a:gd name="T7" fmla="*/ 391 h 442"/>
              <a:gd name="T8" fmla="*/ 27 w 149"/>
              <a:gd name="T9" fmla="*/ 430 h 442"/>
              <a:gd name="T10" fmla="*/ 35 w 149"/>
              <a:gd name="T11" fmla="*/ 442 h 442"/>
              <a:gd name="T12" fmla="*/ 35 w 149"/>
              <a:gd name="T13" fmla="*/ 442 h 442"/>
              <a:gd name="T14" fmla="*/ 35 w 149"/>
              <a:gd name="T15" fmla="*/ 442 h 442"/>
              <a:gd name="T16" fmla="*/ 110 w 149"/>
              <a:gd name="T17" fmla="*/ 394 h 442"/>
              <a:gd name="T18" fmla="*/ 105 w 149"/>
              <a:gd name="T19" fmla="*/ 139 h 442"/>
              <a:gd name="T20" fmla="*/ 148 w 149"/>
              <a:gd name="T21" fmla="*/ 2 h 442"/>
              <a:gd name="T22" fmla="*/ 149 w 149"/>
              <a:gd name="T23" fmla="*/ 0 h 4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2">
                <a:moveTo>
                  <a:pt x="149" y="0"/>
                </a:moveTo>
                <a:cubicBezTo>
                  <a:pt x="117" y="27"/>
                  <a:pt x="80" y="57"/>
                  <a:pt x="60" y="95"/>
                </a:cubicBezTo>
                <a:cubicBezTo>
                  <a:pt x="31" y="152"/>
                  <a:pt x="12" y="215"/>
                  <a:pt x="5" y="278"/>
                </a:cubicBezTo>
                <a:cubicBezTo>
                  <a:pt x="0" y="328"/>
                  <a:pt x="7" y="359"/>
                  <a:pt x="13" y="391"/>
                </a:cubicBezTo>
                <a:cubicBezTo>
                  <a:pt x="16" y="407"/>
                  <a:pt x="21" y="418"/>
                  <a:pt x="27" y="430"/>
                </a:cubicBezTo>
                <a:cubicBezTo>
                  <a:pt x="30" y="434"/>
                  <a:pt x="32" y="438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35" y="442"/>
                  <a:pt x="35" y="442"/>
                  <a:pt x="35" y="442"/>
                </a:cubicBezTo>
                <a:cubicBezTo>
                  <a:pt x="110" y="394"/>
                  <a:pt x="110" y="394"/>
                  <a:pt x="110" y="394"/>
                </a:cubicBezTo>
                <a:cubicBezTo>
                  <a:pt x="92" y="312"/>
                  <a:pt x="87" y="222"/>
                  <a:pt x="105" y="139"/>
                </a:cubicBezTo>
                <a:cubicBezTo>
                  <a:pt x="115" y="91"/>
                  <a:pt x="130" y="47"/>
                  <a:pt x="148" y="2"/>
                </a:cubicBezTo>
                <a:cubicBezTo>
                  <a:pt x="148" y="2"/>
                  <a:pt x="149" y="1"/>
                  <a:pt x="149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Freeform 20"/>
          <p:cNvSpPr>
            <a:spLocks/>
          </p:cNvSpPr>
          <p:nvPr/>
        </p:nvSpPr>
        <p:spPr bwMode="auto">
          <a:xfrm>
            <a:off x="1068388" y="5628078"/>
            <a:ext cx="765175" cy="941388"/>
          </a:xfrm>
          <a:custGeom>
            <a:avLst/>
            <a:gdLst>
              <a:gd name="T0" fmla="*/ 140 w 313"/>
              <a:gd name="T1" fmla="*/ 366 h 385"/>
              <a:gd name="T2" fmla="*/ 112 w 313"/>
              <a:gd name="T3" fmla="*/ 381 h 385"/>
              <a:gd name="T4" fmla="*/ 13 w 313"/>
              <a:gd name="T5" fmla="*/ 378 h 385"/>
              <a:gd name="T6" fmla="*/ 6 w 313"/>
              <a:gd name="T7" fmla="*/ 350 h 385"/>
              <a:gd name="T8" fmla="*/ 174 w 313"/>
              <a:gd name="T9" fmla="*/ 13 h 385"/>
              <a:gd name="T10" fmla="*/ 201 w 313"/>
              <a:gd name="T11" fmla="*/ 6 h 385"/>
              <a:gd name="T12" fmla="*/ 301 w 313"/>
              <a:gd name="T13" fmla="*/ 66 h 385"/>
              <a:gd name="T14" fmla="*/ 308 w 313"/>
              <a:gd name="T15" fmla="*/ 93 h 385"/>
              <a:gd name="T16" fmla="*/ 140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40" y="366"/>
                </a:moveTo>
                <a:cubicBezTo>
                  <a:pt x="134" y="376"/>
                  <a:pt x="129" y="381"/>
                  <a:pt x="112" y="381"/>
                </a:cubicBezTo>
                <a:cubicBezTo>
                  <a:pt x="112" y="381"/>
                  <a:pt x="36" y="385"/>
                  <a:pt x="13" y="378"/>
                </a:cubicBezTo>
                <a:cubicBezTo>
                  <a:pt x="2" y="375"/>
                  <a:pt x="0" y="360"/>
                  <a:pt x="6" y="350"/>
                </a:cubicBezTo>
                <a:cubicBezTo>
                  <a:pt x="174" y="13"/>
                  <a:pt x="174" y="13"/>
                  <a:pt x="174" y="13"/>
                </a:cubicBezTo>
                <a:cubicBezTo>
                  <a:pt x="179" y="4"/>
                  <a:pt x="192" y="0"/>
                  <a:pt x="201" y="6"/>
                </a:cubicBezTo>
                <a:cubicBezTo>
                  <a:pt x="301" y="66"/>
                  <a:pt x="301" y="66"/>
                  <a:pt x="301" y="66"/>
                </a:cubicBezTo>
                <a:cubicBezTo>
                  <a:pt x="310" y="71"/>
                  <a:pt x="313" y="84"/>
                  <a:pt x="308" y="93"/>
                </a:cubicBezTo>
                <a:cubicBezTo>
                  <a:pt x="140" y="366"/>
                  <a:pt x="140" y="366"/>
                  <a:pt x="140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5" name="Freeform 21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close/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6" name="Freeform 22"/>
          <p:cNvSpPr>
            <a:spLocks noEditPoints="1"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209 w 209"/>
              <a:gd name="T1" fmla="*/ 125 h 150"/>
              <a:gd name="T2" fmla="*/ 195 w 209"/>
              <a:gd name="T3" fmla="*/ 150 h 150"/>
              <a:gd name="T4" fmla="*/ 195 w 209"/>
              <a:gd name="T5" fmla="*/ 150 h 150"/>
              <a:gd name="T6" fmla="*/ 209 w 209"/>
              <a:gd name="T7" fmla="*/ 125 h 150"/>
              <a:gd name="T8" fmla="*/ 209 w 209"/>
              <a:gd name="T9" fmla="*/ 125 h 150"/>
              <a:gd name="T10" fmla="*/ 23 w 209"/>
              <a:gd name="T11" fmla="*/ 0 h 150"/>
              <a:gd name="T12" fmla="*/ 0 w 209"/>
              <a:gd name="T13" fmla="*/ 45 h 150"/>
              <a:gd name="T14" fmla="*/ 0 w 209"/>
              <a:gd name="T15" fmla="*/ 45 h 150"/>
              <a:gd name="T16" fmla="*/ 23 w 209"/>
              <a:gd name="T17" fmla="*/ 0 h 150"/>
              <a:gd name="T18" fmla="*/ 23 w 209"/>
              <a:gd name="T19" fmla="*/ 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09" h="150">
                <a:moveTo>
                  <a:pt x="209" y="125"/>
                </a:moveTo>
                <a:lnTo>
                  <a:pt x="195" y="150"/>
                </a:lnTo>
                <a:lnTo>
                  <a:pt x="195" y="150"/>
                </a:lnTo>
                <a:lnTo>
                  <a:pt x="209" y="125"/>
                </a:lnTo>
                <a:lnTo>
                  <a:pt x="209" y="125"/>
                </a:lnTo>
                <a:moveTo>
                  <a:pt x="23" y="0"/>
                </a:moveTo>
                <a:lnTo>
                  <a:pt x="0" y="45"/>
                </a:lnTo>
                <a:lnTo>
                  <a:pt x="0" y="45"/>
                </a:lnTo>
                <a:lnTo>
                  <a:pt x="23" y="0"/>
                </a:lnTo>
                <a:lnTo>
                  <a:pt x="2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7" name="Freeform 23"/>
          <p:cNvSpPr>
            <a:spLocks/>
          </p:cNvSpPr>
          <p:nvPr/>
        </p:nvSpPr>
        <p:spPr bwMode="auto">
          <a:xfrm>
            <a:off x="1338263" y="5901128"/>
            <a:ext cx="331788" cy="238125"/>
          </a:xfrm>
          <a:custGeom>
            <a:avLst/>
            <a:gdLst>
              <a:gd name="T0" fmla="*/ 15 w 136"/>
              <a:gd name="T1" fmla="*/ 0 h 97"/>
              <a:gd name="T2" fmla="*/ 0 w 136"/>
              <a:gd name="T3" fmla="*/ 29 h 97"/>
              <a:gd name="T4" fmla="*/ 59 w 136"/>
              <a:gd name="T5" fmla="*/ 64 h 97"/>
              <a:gd name="T6" fmla="*/ 127 w 136"/>
              <a:gd name="T7" fmla="*/ 97 h 97"/>
              <a:gd name="T8" fmla="*/ 136 w 136"/>
              <a:gd name="T9" fmla="*/ 81 h 97"/>
              <a:gd name="T10" fmla="*/ 15 w 136"/>
              <a:gd name="T11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6" h="97">
                <a:moveTo>
                  <a:pt x="15" y="0"/>
                </a:moveTo>
                <a:cubicBezTo>
                  <a:pt x="0" y="29"/>
                  <a:pt x="0" y="29"/>
                  <a:pt x="0" y="29"/>
                </a:cubicBezTo>
                <a:cubicBezTo>
                  <a:pt x="20" y="40"/>
                  <a:pt x="40" y="52"/>
                  <a:pt x="59" y="64"/>
                </a:cubicBezTo>
                <a:cubicBezTo>
                  <a:pt x="82" y="74"/>
                  <a:pt x="105" y="85"/>
                  <a:pt x="127" y="97"/>
                </a:cubicBezTo>
                <a:cubicBezTo>
                  <a:pt x="136" y="81"/>
                  <a:pt x="136" y="81"/>
                  <a:pt x="136" y="81"/>
                </a:cubicBezTo>
                <a:cubicBezTo>
                  <a:pt x="94" y="57"/>
                  <a:pt x="53" y="30"/>
                  <a:pt x="15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8" name="Freeform 24"/>
          <p:cNvSpPr>
            <a:spLocks/>
          </p:cNvSpPr>
          <p:nvPr/>
        </p:nvSpPr>
        <p:spPr bwMode="auto">
          <a:xfrm>
            <a:off x="3633788" y="5628078"/>
            <a:ext cx="765175" cy="941388"/>
          </a:xfrm>
          <a:custGeom>
            <a:avLst/>
            <a:gdLst>
              <a:gd name="T0" fmla="*/ 173 w 313"/>
              <a:gd name="T1" fmla="*/ 366 h 385"/>
              <a:gd name="T2" fmla="*/ 201 w 313"/>
              <a:gd name="T3" fmla="*/ 381 h 385"/>
              <a:gd name="T4" fmla="*/ 300 w 313"/>
              <a:gd name="T5" fmla="*/ 378 h 385"/>
              <a:gd name="T6" fmla="*/ 307 w 313"/>
              <a:gd name="T7" fmla="*/ 350 h 385"/>
              <a:gd name="T8" fmla="*/ 139 w 313"/>
              <a:gd name="T9" fmla="*/ 13 h 385"/>
              <a:gd name="T10" fmla="*/ 112 w 313"/>
              <a:gd name="T11" fmla="*/ 6 h 385"/>
              <a:gd name="T12" fmla="*/ 12 w 313"/>
              <a:gd name="T13" fmla="*/ 66 h 385"/>
              <a:gd name="T14" fmla="*/ 5 w 313"/>
              <a:gd name="T15" fmla="*/ 93 h 385"/>
              <a:gd name="T16" fmla="*/ 173 w 313"/>
              <a:gd name="T17" fmla="*/ 366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13" h="385">
                <a:moveTo>
                  <a:pt x="173" y="366"/>
                </a:moveTo>
                <a:cubicBezTo>
                  <a:pt x="179" y="376"/>
                  <a:pt x="184" y="381"/>
                  <a:pt x="201" y="381"/>
                </a:cubicBezTo>
                <a:cubicBezTo>
                  <a:pt x="201" y="381"/>
                  <a:pt x="277" y="385"/>
                  <a:pt x="300" y="378"/>
                </a:cubicBezTo>
                <a:cubicBezTo>
                  <a:pt x="311" y="375"/>
                  <a:pt x="313" y="360"/>
                  <a:pt x="307" y="350"/>
                </a:cubicBezTo>
                <a:cubicBezTo>
                  <a:pt x="139" y="13"/>
                  <a:pt x="139" y="13"/>
                  <a:pt x="139" y="13"/>
                </a:cubicBezTo>
                <a:cubicBezTo>
                  <a:pt x="134" y="4"/>
                  <a:pt x="121" y="0"/>
                  <a:pt x="112" y="6"/>
                </a:cubicBezTo>
                <a:cubicBezTo>
                  <a:pt x="12" y="66"/>
                  <a:pt x="12" y="66"/>
                  <a:pt x="12" y="66"/>
                </a:cubicBezTo>
                <a:cubicBezTo>
                  <a:pt x="3" y="71"/>
                  <a:pt x="0" y="84"/>
                  <a:pt x="5" y="93"/>
                </a:cubicBezTo>
                <a:cubicBezTo>
                  <a:pt x="173" y="366"/>
                  <a:pt x="173" y="366"/>
                  <a:pt x="173" y="366"/>
                </a:cubicBezTo>
              </a:path>
            </a:pathLst>
          </a:cu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Freeform 25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  <a:close/>
              </a:path>
            </a:pathLst>
          </a:custGeom>
          <a:solidFill>
            <a:srgbClr val="AEADA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0" name="Freeform 26"/>
          <p:cNvSpPr>
            <a:spLocks/>
          </p:cNvSpPr>
          <p:nvPr/>
        </p:nvSpPr>
        <p:spPr bwMode="auto">
          <a:xfrm>
            <a:off x="4094163" y="5899541"/>
            <a:ext cx="36513" cy="73025"/>
          </a:xfrm>
          <a:custGeom>
            <a:avLst/>
            <a:gdLst>
              <a:gd name="T0" fmla="*/ 0 w 23"/>
              <a:gd name="T1" fmla="*/ 0 h 46"/>
              <a:gd name="T2" fmla="*/ 0 w 23"/>
              <a:gd name="T3" fmla="*/ 0 h 46"/>
              <a:gd name="T4" fmla="*/ 23 w 23"/>
              <a:gd name="T5" fmla="*/ 46 h 46"/>
              <a:gd name="T6" fmla="*/ 23 w 23"/>
              <a:gd name="T7" fmla="*/ 46 h 46"/>
              <a:gd name="T8" fmla="*/ 0 w 23"/>
              <a:gd name="T9" fmla="*/ 0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46">
                <a:moveTo>
                  <a:pt x="0" y="0"/>
                </a:moveTo>
                <a:lnTo>
                  <a:pt x="0" y="0"/>
                </a:lnTo>
                <a:lnTo>
                  <a:pt x="23" y="46"/>
                </a:lnTo>
                <a:lnTo>
                  <a:pt x="23" y="46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Freeform 27"/>
          <p:cNvSpPr>
            <a:spLocks/>
          </p:cNvSpPr>
          <p:nvPr/>
        </p:nvSpPr>
        <p:spPr bwMode="auto">
          <a:xfrm>
            <a:off x="3795713" y="5899541"/>
            <a:ext cx="334963" cy="239713"/>
          </a:xfrm>
          <a:custGeom>
            <a:avLst/>
            <a:gdLst>
              <a:gd name="T0" fmla="*/ 122 w 137"/>
              <a:gd name="T1" fmla="*/ 0 h 98"/>
              <a:gd name="T2" fmla="*/ 0 w 137"/>
              <a:gd name="T3" fmla="*/ 81 h 98"/>
              <a:gd name="T4" fmla="*/ 10 w 137"/>
              <a:gd name="T5" fmla="*/ 98 h 98"/>
              <a:gd name="T6" fmla="*/ 78 w 137"/>
              <a:gd name="T7" fmla="*/ 65 h 98"/>
              <a:gd name="T8" fmla="*/ 137 w 137"/>
              <a:gd name="T9" fmla="*/ 30 h 98"/>
              <a:gd name="T10" fmla="*/ 122 w 137"/>
              <a:gd name="T11" fmla="*/ 0 h 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37" h="98">
                <a:moveTo>
                  <a:pt x="122" y="0"/>
                </a:moveTo>
                <a:cubicBezTo>
                  <a:pt x="83" y="30"/>
                  <a:pt x="43" y="58"/>
                  <a:pt x="0" y="81"/>
                </a:cubicBezTo>
                <a:cubicBezTo>
                  <a:pt x="10" y="98"/>
                  <a:pt x="10" y="98"/>
                  <a:pt x="10" y="98"/>
                </a:cubicBezTo>
                <a:cubicBezTo>
                  <a:pt x="32" y="86"/>
                  <a:pt x="55" y="75"/>
                  <a:pt x="78" y="65"/>
                </a:cubicBezTo>
                <a:cubicBezTo>
                  <a:pt x="97" y="53"/>
                  <a:pt x="117" y="41"/>
                  <a:pt x="137" y="30"/>
                </a:cubicBezTo>
                <a:cubicBezTo>
                  <a:pt x="122" y="0"/>
                  <a:pt x="122" y="0"/>
                  <a:pt x="122" y="0"/>
                </a:cubicBezTo>
              </a:path>
            </a:pathLst>
          </a:custGeom>
          <a:solidFill>
            <a:srgbClr val="3F3E3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Clock hand spin">
            <a:extLst>
              <a:ext uri="{FF2B5EF4-FFF2-40B4-BE49-F238E27FC236}">
                <a16:creationId xmlns:a16="http://schemas.microsoft.com/office/drawing/2014/main" id="{BB0445D5-A6E5-40E7-BBDD-5E3EFA13BDED}"/>
              </a:ext>
            </a:extLst>
          </p:cNvPr>
          <p:cNvGrpSpPr/>
          <p:nvPr/>
        </p:nvGrpSpPr>
        <p:grpSpPr>
          <a:xfrm rot="1786145">
            <a:off x="817563" y="2264166"/>
            <a:ext cx="3829050" cy="3830638"/>
            <a:chOff x="817563" y="2264166"/>
            <a:chExt cx="3829050" cy="3830638"/>
          </a:xfrm>
        </p:grpSpPr>
        <p:sp>
          <p:nvSpPr>
            <p:cNvPr id="162" name="Oval 28"/>
            <p:cNvSpPr>
              <a:spLocks noChangeArrowheads="1"/>
            </p:cNvSpPr>
            <p:nvPr/>
          </p:nvSpPr>
          <p:spPr bwMode="auto">
            <a:xfrm>
              <a:off x="817563" y="2264166"/>
              <a:ext cx="3829050" cy="3830638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9" name="hour hand"/>
            <p:cNvSpPr>
              <a:spLocks/>
            </p:cNvSpPr>
            <p:nvPr/>
          </p:nvSpPr>
          <p:spPr bwMode="auto">
            <a:xfrm>
              <a:off x="2159000" y="3253178"/>
              <a:ext cx="601663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63" name="Freeform 29"/>
          <p:cNvSpPr>
            <a:spLocks noEditPoints="1"/>
          </p:cNvSpPr>
          <p:nvPr/>
        </p:nvSpPr>
        <p:spPr bwMode="auto">
          <a:xfrm>
            <a:off x="538163" y="1986353"/>
            <a:ext cx="4387850" cy="4384675"/>
          </a:xfrm>
          <a:custGeom>
            <a:avLst/>
            <a:gdLst>
              <a:gd name="T0" fmla="*/ 897 w 1794"/>
              <a:gd name="T1" fmla="*/ 1793 h 1793"/>
              <a:gd name="T2" fmla="*/ 263 w 1794"/>
              <a:gd name="T3" fmla="*/ 1531 h 1793"/>
              <a:gd name="T4" fmla="*/ 0 w 1794"/>
              <a:gd name="T5" fmla="*/ 897 h 1793"/>
              <a:gd name="T6" fmla="*/ 263 w 1794"/>
              <a:gd name="T7" fmla="*/ 262 h 1793"/>
              <a:gd name="T8" fmla="*/ 897 w 1794"/>
              <a:gd name="T9" fmla="*/ 0 h 1793"/>
              <a:gd name="T10" fmla="*/ 1531 w 1794"/>
              <a:gd name="T11" fmla="*/ 262 h 1793"/>
              <a:gd name="T12" fmla="*/ 1794 w 1794"/>
              <a:gd name="T13" fmla="*/ 897 h 1793"/>
              <a:gd name="T14" fmla="*/ 1531 w 1794"/>
              <a:gd name="T15" fmla="*/ 1531 h 1793"/>
              <a:gd name="T16" fmla="*/ 897 w 1794"/>
              <a:gd name="T17" fmla="*/ 1793 h 1793"/>
              <a:gd name="T18" fmla="*/ 897 w 1794"/>
              <a:gd name="T19" fmla="*/ 79 h 1793"/>
              <a:gd name="T20" fmla="*/ 79 w 1794"/>
              <a:gd name="T21" fmla="*/ 897 h 1793"/>
              <a:gd name="T22" fmla="*/ 897 w 1794"/>
              <a:gd name="T23" fmla="*/ 1714 h 1793"/>
              <a:gd name="T24" fmla="*/ 1715 w 1794"/>
              <a:gd name="T25" fmla="*/ 897 h 1793"/>
              <a:gd name="T26" fmla="*/ 897 w 1794"/>
              <a:gd name="T27" fmla="*/ 79 h 17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1794" h="1793">
                <a:moveTo>
                  <a:pt x="897" y="1793"/>
                </a:moveTo>
                <a:cubicBezTo>
                  <a:pt x="658" y="1793"/>
                  <a:pt x="432" y="1700"/>
                  <a:pt x="263" y="1531"/>
                </a:cubicBezTo>
                <a:cubicBezTo>
                  <a:pt x="94" y="1361"/>
                  <a:pt x="0" y="1136"/>
                  <a:pt x="0" y="897"/>
                </a:cubicBezTo>
                <a:cubicBezTo>
                  <a:pt x="0" y="657"/>
                  <a:pt x="94" y="432"/>
                  <a:pt x="263" y="262"/>
                </a:cubicBezTo>
                <a:cubicBezTo>
                  <a:pt x="432" y="93"/>
                  <a:pt x="658" y="0"/>
                  <a:pt x="897" y="0"/>
                </a:cubicBezTo>
                <a:cubicBezTo>
                  <a:pt x="1137" y="0"/>
                  <a:pt x="1362" y="93"/>
                  <a:pt x="1531" y="262"/>
                </a:cubicBezTo>
                <a:cubicBezTo>
                  <a:pt x="1701" y="432"/>
                  <a:pt x="1794" y="657"/>
                  <a:pt x="1794" y="897"/>
                </a:cubicBezTo>
                <a:cubicBezTo>
                  <a:pt x="1794" y="1136"/>
                  <a:pt x="1701" y="1361"/>
                  <a:pt x="1531" y="1531"/>
                </a:cubicBezTo>
                <a:cubicBezTo>
                  <a:pt x="1362" y="1700"/>
                  <a:pt x="1137" y="1793"/>
                  <a:pt x="897" y="1793"/>
                </a:cubicBezTo>
                <a:moveTo>
                  <a:pt x="897" y="79"/>
                </a:moveTo>
                <a:cubicBezTo>
                  <a:pt x="446" y="79"/>
                  <a:pt x="79" y="446"/>
                  <a:pt x="79" y="897"/>
                </a:cubicBezTo>
                <a:cubicBezTo>
                  <a:pt x="79" y="1348"/>
                  <a:pt x="446" y="1714"/>
                  <a:pt x="897" y="1714"/>
                </a:cubicBezTo>
                <a:cubicBezTo>
                  <a:pt x="1348" y="1714"/>
                  <a:pt x="1715" y="1348"/>
                  <a:pt x="1715" y="897"/>
                </a:cubicBezTo>
                <a:cubicBezTo>
                  <a:pt x="1715" y="446"/>
                  <a:pt x="1348" y="79"/>
                  <a:pt x="897" y="79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4" name="Freeform 30"/>
          <p:cNvSpPr>
            <a:spLocks noEditPoints="1"/>
          </p:cNvSpPr>
          <p:nvPr/>
        </p:nvSpPr>
        <p:spPr bwMode="auto">
          <a:xfrm>
            <a:off x="711200" y="2157803"/>
            <a:ext cx="4043363" cy="4041775"/>
          </a:xfrm>
          <a:custGeom>
            <a:avLst/>
            <a:gdLst>
              <a:gd name="T0" fmla="*/ 826 w 1653"/>
              <a:gd name="T1" fmla="*/ 1653 h 1653"/>
              <a:gd name="T2" fmla="*/ 0 w 1653"/>
              <a:gd name="T3" fmla="*/ 827 h 1653"/>
              <a:gd name="T4" fmla="*/ 826 w 1653"/>
              <a:gd name="T5" fmla="*/ 0 h 1653"/>
              <a:gd name="T6" fmla="*/ 1653 w 1653"/>
              <a:gd name="T7" fmla="*/ 827 h 1653"/>
              <a:gd name="T8" fmla="*/ 826 w 1653"/>
              <a:gd name="T9" fmla="*/ 1653 h 1653"/>
              <a:gd name="T10" fmla="*/ 826 w 1653"/>
              <a:gd name="T11" fmla="*/ 49 h 1653"/>
              <a:gd name="T12" fmla="*/ 48 w 1653"/>
              <a:gd name="T13" fmla="*/ 827 h 1653"/>
              <a:gd name="T14" fmla="*/ 826 w 1653"/>
              <a:gd name="T15" fmla="*/ 1605 h 1653"/>
              <a:gd name="T16" fmla="*/ 1604 w 1653"/>
              <a:gd name="T17" fmla="*/ 827 h 1653"/>
              <a:gd name="T18" fmla="*/ 826 w 1653"/>
              <a:gd name="T19" fmla="*/ 49 h 1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653" h="1653">
                <a:moveTo>
                  <a:pt x="826" y="1653"/>
                </a:moveTo>
                <a:cubicBezTo>
                  <a:pt x="371" y="1653"/>
                  <a:pt x="0" y="1282"/>
                  <a:pt x="0" y="827"/>
                </a:cubicBezTo>
                <a:cubicBezTo>
                  <a:pt x="0" y="371"/>
                  <a:pt x="371" y="0"/>
                  <a:pt x="826" y="0"/>
                </a:cubicBezTo>
                <a:cubicBezTo>
                  <a:pt x="1282" y="0"/>
                  <a:pt x="1653" y="371"/>
                  <a:pt x="1653" y="827"/>
                </a:cubicBezTo>
                <a:cubicBezTo>
                  <a:pt x="1653" y="1282"/>
                  <a:pt x="1282" y="1653"/>
                  <a:pt x="826" y="1653"/>
                </a:cubicBezTo>
                <a:moveTo>
                  <a:pt x="826" y="49"/>
                </a:moveTo>
                <a:cubicBezTo>
                  <a:pt x="397" y="49"/>
                  <a:pt x="48" y="398"/>
                  <a:pt x="48" y="827"/>
                </a:cubicBezTo>
                <a:cubicBezTo>
                  <a:pt x="48" y="1256"/>
                  <a:pt x="397" y="1605"/>
                  <a:pt x="826" y="1605"/>
                </a:cubicBezTo>
                <a:cubicBezTo>
                  <a:pt x="1255" y="1605"/>
                  <a:pt x="1604" y="1256"/>
                  <a:pt x="1604" y="827"/>
                </a:cubicBezTo>
                <a:cubicBezTo>
                  <a:pt x="1604" y="398"/>
                  <a:pt x="1255" y="49"/>
                  <a:pt x="826" y="49"/>
                </a:cubicBezTo>
              </a:path>
            </a:pathLst>
          </a:custGeom>
          <a:solidFill>
            <a:srgbClr val="DFDE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5" name="Freeform 31"/>
          <p:cNvSpPr>
            <a:spLocks noEditPoints="1"/>
          </p:cNvSpPr>
          <p:nvPr/>
        </p:nvSpPr>
        <p:spPr bwMode="auto">
          <a:xfrm>
            <a:off x="620713" y="2067316"/>
            <a:ext cx="4221163" cy="4222750"/>
          </a:xfrm>
          <a:custGeom>
            <a:avLst/>
            <a:gdLst>
              <a:gd name="T0" fmla="*/ 863 w 1726"/>
              <a:gd name="T1" fmla="*/ 1690 h 1727"/>
              <a:gd name="T2" fmla="*/ 37 w 1726"/>
              <a:gd name="T3" fmla="*/ 864 h 1727"/>
              <a:gd name="T4" fmla="*/ 863 w 1726"/>
              <a:gd name="T5" fmla="*/ 37 h 1727"/>
              <a:gd name="T6" fmla="*/ 1690 w 1726"/>
              <a:gd name="T7" fmla="*/ 864 h 1727"/>
              <a:gd name="T8" fmla="*/ 1690 w 1726"/>
              <a:gd name="T9" fmla="*/ 864 h 1727"/>
              <a:gd name="T10" fmla="*/ 1690 w 1726"/>
              <a:gd name="T11" fmla="*/ 864 h 1727"/>
              <a:gd name="T12" fmla="*/ 863 w 1726"/>
              <a:gd name="T13" fmla="*/ 1690 h 1727"/>
              <a:gd name="T14" fmla="*/ 863 w 1726"/>
              <a:gd name="T15" fmla="*/ 1690 h 1727"/>
              <a:gd name="T16" fmla="*/ 863 w 1726"/>
              <a:gd name="T17" fmla="*/ 0 h 1727"/>
              <a:gd name="T18" fmla="*/ 0 w 1726"/>
              <a:gd name="T19" fmla="*/ 864 h 1727"/>
              <a:gd name="T20" fmla="*/ 863 w 1726"/>
              <a:gd name="T21" fmla="*/ 1727 h 1727"/>
              <a:gd name="T22" fmla="*/ 1726 w 1726"/>
              <a:gd name="T23" fmla="*/ 864 h 1727"/>
              <a:gd name="T24" fmla="*/ 863 w 1726"/>
              <a:gd name="T25" fmla="*/ 0 h 1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26" h="1727">
                <a:moveTo>
                  <a:pt x="863" y="1690"/>
                </a:moveTo>
                <a:cubicBezTo>
                  <a:pt x="408" y="1690"/>
                  <a:pt x="37" y="1319"/>
                  <a:pt x="37" y="864"/>
                </a:cubicBezTo>
                <a:cubicBezTo>
                  <a:pt x="37" y="408"/>
                  <a:pt x="408" y="37"/>
                  <a:pt x="863" y="37"/>
                </a:cubicBezTo>
                <a:cubicBezTo>
                  <a:pt x="1319" y="37"/>
                  <a:pt x="1690" y="408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864"/>
                  <a:pt x="1690" y="864"/>
                  <a:pt x="1690" y="864"/>
                </a:cubicBezTo>
                <a:cubicBezTo>
                  <a:pt x="1690" y="1319"/>
                  <a:pt x="1319" y="1690"/>
                  <a:pt x="863" y="1690"/>
                </a:cubicBezTo>
                <a:cubicBezTo>
                  <a:pt x="863" y="1690"/>
                  <a:pt x="863" y="1690"/>
                  <a:pt x="863" y="1690"/>
                </a:cubicBezTo>
                <a:moveTo>
                  <a:pt x="863" y="0"/>
                </a:moveTo>
                <a:cubicBezTo>
                  <a:pt x="387" y="0"/>
                  <a:pt x="0" y="388"/>
                  <a:pt x="0" y="864"/>
                </a:cubicBezTo>
                <a:cubicBezTo>
                  <a:pt x="0" y="1340"/>
                  <a:pt x="387" y="1727"/>
                  <a:pt x="863" y="1727"/>
                </a:cubicBezTo>
                <a:cubicBezTo>
                  <a:pt x="1339" y="1727"/>
                  <a:pt x="1726" y="1340"/>
                  <a:pt x="1726" y="864"/>
                </a:cubicBezTo>
                <a:cubicBezTo>
                  <a:pt x="1726" y="388"/>
                  <a:pt x="1339" y="0"/>
                  <a:pt x="863" y="0"/>
                </a:cubicBezTo>
              </a:path>
            </a:pathLst>
          </a:custGeom>
          <a:solidFill>
            <a:srgbClr val="CD4A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55863" y="2411803"/>
            <a:ext cx="566738" cy="566738"/>
            <a:chOff x="2455863" y="2411803"/>
            <a:chExt cx="566738" cy="566738"/>
          </a:xfrm>
        </p:grpSpPr>
        <p:sp>
          <p:nvSpPr>
            <p:cNvPr id="16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1" name="Rectangle 37"/>
            <p:cNvSpPr>
              <a:spLocks noChangeArrowheads="1"/>
            </p:cNvSpPr>
            <p:nvPr/>
          </p:nvSpPr>
          <p:spPr bwMode="auto">
            <a:xfrm>
              <a:off x="2593975" y="2499116"/>
              <a:ext cx="32220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60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4" name="Freeform 40"/>
          <p:cNvSpPr>
            <a:spLocks noEditPoints="1"/>
          </p:cNvSpPr>
          <p:nvPr/>
        </p:nvSpPr>
        <p:spPr bwMode="auto">
          <a:xfrm>
            <a:off x="3244850" y="2851541"/>
            <a:ext cx="20638" cy="122238"/>
          </a:xfrm>
          <a:custGeom>
            <a:avLst/>
            <a:gdLst>
              <a:gd name="T0" fmla="*/ 8 w 8"/>
              <a:gd name="T1" fmla="*/ 50 h 50"/>
              <a:gd name="T2" fmla="*/ 8 w 8"/>
              <a:gd name="T3" fmla="*/ 50 h 50"/>
              <a:gd name="T4" fmla="*/ 8 w 8"/>
              <a:gd name="T5" fmla="*/ 50 h 50"/>
              <a:gd name="T6" fmla="*/ 8 w 8"/>
              <a:gd name="T7" fmla="*/ 50 h 50"/>
              <a:gd name="T8" fmla="*/ 0 w 8"/>
              <a:gd name="T9" fmla="*/ 11 h 50"/>
              <a:gd name="T10" fmla="*/ 0 w 8"/>
              <a:gd name="T11" fmla="*/ 11 h 50"/>
              <a:gd name="T12" fmla="*/ 0 w 8"/>
              <a:gd name="T13" fmla="*/ 11 h 50"/>
              <a:gd name="T14" fmla="*/ 0 w 8"/>
              <a:gd name="T15" fmla="*/ 11 h 50"/>
              <a:gd name="T16" fmla="*/ 0 w 8"/>
              <a:gd name="T17" fmla="*/ 11 h 50"/>
              <a:gd name="T18" fmla="*/ 0 w 8"/>
              <a:gd name="T19" fmla="*/ 11 h 50"/>
              <a:gd name="T20" fmla="*/ 0 w 8"/>
              <a:gd name="T21" fmla="*/ 10 h 50"/>
              <a:gd name="T22" fmla="*/ 0 w 8"/>
              <a:gd name="T23" fmla="*/ 10 h 50"/>
              <a:gd name="T24" fmla="*/ 0 w 8"/>
              <a:gd name="T25" fmla="*/ 10 h 50"/>
              <a:gd name="T26" fmla="*/ 0 w 8"/>
              <a:gd name="T27" fmla="*/ 10 h 50"/>
              <a:gd name="T28" fmla="*/ 0 w 8"/>
              <a:gd name="T29" fmla="*/ 9 h 50"/>
              <a:gd name="T30" fmla="*/ 0 w 8"/>
              <a:gd name="T31" fmla="*/ 9 h 50"/>
              <a:gd name="T32" fmla="*/ 0 w 8"/>
              <a:gd name="T33" fmla="*/ 9 h 50"/>
              <a:gd name="T34" fmla="*/ 0 w 8"/>
              <a:gd name="T35" fmla="*/ 9 h 50"/>
              <a:gd name="T36" fmla="*/ 0 w 8"/>
              <a:gd name="T37" fmla="*/ 9 h 50"/>
              <a:gd name="T38" fmla="*/ 0 w 8"/>
              <a:gd name="T39" fmla="*/ 9 h 50"/>
              <a:gd name="T40" fmla="*/ 0 w 8"/>
              <a:gd name="T41" fmla="*/ 8 h 50"/>
              <a:gd name="T42" fmla="*/ 0 w 8"/>
              <a:gd name="T43" fmla="*/ 8 h 50"/>
              <a:gd name="T44" fmla="*/ 0 w 8"/>
              <a:gd name="T45" fmla="*/ 8 h 50"/>
              <a:gd name="T46" fmla="*/ 0 w 8"/>
              <a:gd name="T47" fmla="*/ 7 h 50"/>
              <a:gd name="T48" fmla="*/ 0 w 8"/>
              <a:gd name="T49" fmla="*/ 7 h 50"/>
              <a:gd name="T50" fmla="*/ 0 w 8"/>
              <a:gd name="T51" fmla="*/ 7 h 50"/>
              <a:gd name="T52" fmla="*/ 0 w 8"/>
              <a:gd name="T53" fmla="*/ 7 h 50"/>
              <a:gd name="T54" fmla="*/ 0 w 8"/>
              <a:gd name="T55" fmla="*/ 7 h 50"/>
              <a:gd name="T56" fmla="*/ 0 w 8"/>
              <a:gd name="T57" fmla="*/ 7 h 50"/>
              <a:gd name="T58" fmla="*/ 0 w 8"/>
              <a:gd name="T59" fmla="*/ 6 h 50"/>
              <a:gd name="T60" fmla="*/ 0 w 8"/>
              <a:gd name="T61" fmla="*/ 6 h 50"/>
              <a:gd name="T62" fmla="*/ 0 w 8"/>
              <a:gd name="T63" fmla="*/ 6 h 50"/>
              <a:gd name="T64" fmla="*/ 0 w 8"/>
              <a:gd name="T65" fmla="*/ 6 h 50"/>
              <a:gd name="T66" fmla="*/ 0 w 8"/>
              <a:gd name="T67" fmla="*/ 6 h 50"/>
              <a:gd name="T68" fmla="*/ 0 w 8"/>
              <a:gd name="T69" fmla="*/ 6 h 50"/>
              <a:gd name="T70" fmla="*/ 0 w 8"/>
              <a:gd name="T71" fmla="*/ 5 h 50"/>
              <a:gd name="T72" fmla="*/ 0 w 8"/>
              <a:gd name="T73" fmla="*/ 5 h 50"/>
              <a:gd name="T74" fmla="*/ 0 w 8"/>
              <a:gd name="T75" fmla="*/ 5 h 50"/>
              <a:gd name="T76" fmla="*/ 0 w 8"/>
              <a:gd name="T77" fmla="*/ 5 h 50"/>
              <a:gd name="T78" fmla="*/ 0 w 8"/>
              <a:gd name="T79" fmla="*/ 5 h 50"/>
              <a:gd name="T80" fmla="*/ 0 w 8"/>
              <a:gd name="T81" fmla="*/ 4 h 50"/>
              <a:gd name="T82" fmla="*/ 0 w 8"/>
              <a:gd name="T83" fmla="*/ 4 h 50"/>
              <a:gd name="T84" fmla="*/ 0 w 8"/>
              <a:gd name="T85" fmla="*/ 4 h 50"/>
              <a:gd name="T86" fmla="*/ 0 w 8"/>
              <a:gd name="T87" fmla="*/ 4 h 50"/>
              <a:gd name="T88" fmla="*/ 0 w 8"/>
              <a:gd name="T89" fmla="*/ 3 h 50"/>
              <a:gd name="T90" fmla="*/ 0 w 8"/>
              <a:gd name="T91" fmla="*/ 3 h 50"/>
              <a:gd name="T92" fmla="*/ 0 w 8"/>
              <a:gd name="T93" fmla="*/ 3 h 50"/>
              <a:gd name="T94" fmla="*/ 0 w 8"/>
              <a:gd name="T95" fmla="*/ 3 h 50"/>
              <a:gd name="T96" fmla="*/ 0 w 8"/>
              <a:gd name="T97" fmla="*/ 3 h 50"/>
              <a:gd name="T98" fmla="*/ 0 w 8"/>
              <a:gd name="T99" fmla="*/ 3 h 50"/>
              <a:gd name="T100" fmla="*/ 0 w 8"/>
              <a:gd name="T101" fmla="*/ 2 h 50"/>
              <a:gd name="T102" fmla="*/ 0 w 8"/>
              <a:gd name="T103" fmla="*/ 2 h 50"/>
              <a:gd name="T104" fmla="*/ 0 w 8"/>
              <a:gd name="T105" fmla="*/ 2 h 50"/>
              <a:gd name="T106" fmla="*/ 0 w 8"/>
              <a:gd name="T107" fmla="*/ 2 h 50"/>
              <a:gd name="T108" fmla="*/ 0 w 8"/>
              <a:gd name="T109" fmla="*/ 2 h 50"/>
              <a:gd name="T110" fmla="*/ 0 w 8"/>
              <a:gd name="T111" fmla="*/ 1 h 50"/>
              <a:gd name="T112" fmla="*/ 0 w 8"/>
              <a:gd name="T113" fmla="*/ 0 h 50"/>
              <a:gd name="T114" fmla="*/ 0 w 8"/>
              <a:gd name="T115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8" h="50"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50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50"/>
                </a:cubicBezTo>
                <a:moveTo>
                  <a:pt x="8" y="49"/>
                </a:moveTo>
                <a:cubicBezTo>
                  <a:pt x="8" y="50"/>
                  <a:pt x="8" y="50"/>
                  <a:pt x="8" y="50"/>
                </a:cubicBezTo>
                <a:cubicBezTo>
                  <a:pt x="8" y="50"/>
                  <a:pt x="8" y="50"/>
                  <a:pt x="8" y="49"/>
                </a:cubicBezTo>
                <a:moveTo>
                  <a:pt x="0" y="11"/>
                </a:moveTo>
                <a:cubicBezTo>
                  <a:pt x="0" y="25"/>
                  <a:pt x="2" y="38"/>
                  <a:pt x="8" y="49"/>
                </a:cubicBezTo>
                <a:cubicBezTo>
                  <a:pt x="2" y="38"/>
                  <a:pt x="0" y="25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9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6"/>
                  <a:pt x="0" y="6"/>
                </a:cubicBezTo>
                <a:cubicBezTo>
                  <a:pt x="0" y="6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3"/>
                  <a:pt x="0" y="4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2CE7F1-42A5-4819-B9D5-4D6F794C1023}"/>
              </a:ext>
            </a:extLst>
          </p:cNvPr>
          <p:cNvGrpSpPr/>
          <p:nvPr/>
        </p:nvGrpSpPr>
        <p:grpSpPr>
          <a:xfrm>
            <a:off x="3722688" y="3113478"/>
            <a:ext cx="585788" cy="587375"/>
            <a:chOff x="3722688" y="3113478"/>
            <a:chExt cx="585788" cy="587375"/>
          </a:xfrm>
        </p:grpSpPr>
        <p:sp>
          <p:nvSpPr>
            <p:cNvPr id="178" name="Freeform 44"/>
            <p:cNvSpPr>
              <a:spLocks/>
            </p:cNvSpPr>
            <p:nvPr/>
          </p:nvSpPr>
          <p:spPr bwMode="auto">
            <a:xfrm>
              <a:off x="3722688" y="3113478"/>
              <a:ext cx="585788" cy="587375"/>
            </a:xfrm>
            <a:custGeom>
              <a:avLst/>
              <a:gdLst>
                <a:gd name="T0" fmla="*/ 127 w 240"/>
                <a:gd name="T1" fmla="*/ 236 h 240"/>
                <a:gd name="T2" fmla="*/ 236 w 240"/>
                <a:gd name="T3" fmla="*/ 113 h 240"/>
                <a:gd name="T4" fmla="*/ 113 w 240"/>
                <a:gd name="T5" fmla="*/ 4 h 240"/>
                <a:gd name="T6" fmla="*/ 4 w 240"/>
                <a:gd name="T7" fmla="*/ 127 h 240"/>
                <a:gd name="T8" fmla="*/ 127 w 240"/>
                <a:gd name="T9" fmla="*/ 23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0" h="240">
                  <a:moveTo>
                    <a:pt x="127" y="236"/>
                  </a:moveTo>
                  <a:cubicBezTo>
                    <a:pt x="191" y="232"/>
                    <a:pt x="240" y="177"/>
                    <a:pt x="236" y="113"/>
                  </a:cubicBezTo>
                  <a:cubicBezTo>
                    <a:pt x="232" y="49"/>
                    <a:pt x="177" y="0"/>
                    <a:pt x="113" y="4"/>
                  </a:cubicBezTo>
                  <a:cubicBezTo>
                    <a:pt x="49" y="8"/>
                    <a:pt x="0" y="63"/>
                    <a:pt x="4" y="127"/>
                  </a:cubicBezTo>
                  <a:cubicBezTo>
                    <a:pt x="8" y="191"/>
                    <a:pt x="63" y="240"/>
                    <a:pt x="127" y="236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45"/>
            <p:cNvSpPr>
              <a:spLocks/>
            </p:cNvSpPr>
            <p:nvPr/>
          </p:nvSpPr>
          <p:spPr bwMode="auto">
            <a:xfrm>
              <a:off x="3781425" y="3169041"/>
              <a:ext cx="471488" cy="473075"/>
            </a:xfrm>
            <a:custGeom>
              <a:avLst/>
              <a:gdLst>
                <a:gd name="T0" fmla="*/ 102 w 193"/>
                <a:gd name="T1" fmla="*/ 190 h 193"/>
                <a:gd name="T2" fmla="*/ 189 w 193"/>
                <a:gd name="T3" fmla="*/ 91 h 193"/>
                <a:gd name="T4" fmla="*/ 90 w 193"/>
                <a:gd name="T5" fmla="*/ 4 h 193"/>
                <a:gd name="T6" fmla="*/ 3 w 193"/>
                <a:gd name="T7" fmla="*/ 103 h 193"/>
                <a:gd name="T8" fmla="*/ 102 w 193"/>
                <a:gd name="T9" fmla="*/ 19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190"/>
                  </a:moveTo>
                  <a:cubicBezTo>
                    <a:pt x="153" y="187"/>
                    <a:pt x="193" y="143"/>
                    <a:pt x="189" y="91"/>
                  </a:cubicBezTo>
                  <a:cubicBezTo>
                    <a:pt x="186" y="40"/>
                    <a:pt x="142" y="0"/>
                    <a:pt x="90" y="4"/>
                  </a:cubicBezTo>
                  <a:cubicBezTo>
                    <a:pt x="39" y="7"/>
                    <a:pt x="0" y="51"/>
                    <a:pt x="3" y="103"/>
                  </a:cubicBezTo>
                  <a:cubicBezTo>
                    <a:pt x="6" y="154"/>
                    <a:pt x="50" y="193"/>
                    <a:pt x="102" y="19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46"/>
            <p:cNvSpPr>
              <a:spLocks noEditPoints="1"/>
            </p:cNvSpPr>
            <p:nvPr/>
          </p:nvSpPr>
          <p:spPr bwMode="auto">
            <a:xfrm>
              <a:off x="3786188" y="3272228"/>
              <a:ext cx="46038" cy="188913"/>
            </a:xfrm>
            <a:custGeom>
              <a:avLst/>
              <a:gdLst>
                <a:gd name="T0" fmla="*/ 3 w 19"/>
                <a:gd name="T1" fmla="*/ 76 h 77"/>
                <a:gd name="T2" fmla="*/ 3 w 19"/>
                <a:gd name="T3" fmla="*/ 76 h 77"/>
                <a:gd name="T4" fmla="*/ 3 w 19"/>
                <a:gd name="T5" fmla="*/ 76 h 77"/>
                <a:gd name="T6" fmla="*/ 3 w 19"/>
                <a:gd name="T7" fmla="*/ 75 h 77"/>
                <a:gd name="T8" fmla="*/ 3 w 19"/>
                <a:gd name="T9" fmla="*/ 75 h 77"/>
                <a:gd name="T10" fmla="*/ 3 w 19"/>
                <a:gd name="T11" fmla="*/ 75 h 77"/>
                <a:gd name="T12" fmla="*/ 3 w 19"/>
                <a:gd name="T13" fmla="*/ 74 h 77"/>
                <a:gd name="T14" fmla="*/ 3 w 19"/>
                <a:gd name="T15" fmla="*/ 74 h 77"/>
                <a:gd name="T16" fmla="*/ 3 w 19"/>
                <a:gd name="T17" fmla="*/ 74 h 77"/>
                <a:gd name="T18" fmla="*/ 2 w 19"/>
                <a:gd name="T19" fmla="*/ 73 h 77"/>
                <a:gd name="T20" fmla="*/ 2 w 19"/>
                <a:gd name="T21" fmla="*/ 73 h 77"/>
                <a:gd name="T22" fmla="*/ 2 w 19"/>
                <a:gd name="T23" fmla="*/ 72 h 77"/>
                <a:gd name="T24" fmla="*/ 2 w 19"/>
                <a:gd name="T25" fmla="*/ 72 h 77"/>
                <a:gd name="T26" fmla="*/ 2 w 19"/>
                <a:gd name="T27" fmla="*/ 71 h 77"/>
                <a:gd name="T28" fmla="*/ 2 w 19"/>
                <a:gd name="T29" fmla="*/ 71 h 77"/>
                <a:gd name="T30" fmla="*/ 2 w 19"/>
                <a:gd name="T31" fmla="*/ 71 h 77"/>
                <a:gd name="T32" fmla="*/ 2 w 19"/>
                <a:gd name="T33" fmla="*/ 70 h 77"/>
                <a:gd name="T34" fmla="*/ 2 w 19"/>
                <a:gd name="T35" fmla="*/ 70 h 77"/>
                <a:gd name="T36" fmla="*/ 2 w 19"/>
                <a:gd name="T37" fmla="*/ 69 h 77"/>
                <a:gd name="T38" fmla="*/ 2 w 19"/>
                <a:gd name="T39" fmla="*/ 69 h 77"/>
                <a:gd name="T40" fmla="*/ 2 w 19"/>
                <a:gd name="T41" fmla="*/ 69 h 77"/>
                <a:gd name="T42" fmla="*/ 2 w 19"/>
                <a:gd name="T43" fmla="*/ 68 h 77"/>
                <a:gd name="T44" fmla="*/ 2 w 19"/>
                <a:gd name="T45" fmla="*/ 68 h 77"/>
                <a:gd name="T46" fmla="*/ 2 w 19"/>
                <a:gd name="T47" fmla="*/ 68 h 77"/>
                <a:gd name="T48" fmla="*/ 1 w 19"/>
                <a:gd name="T49" fmla="*/ 67 h 77"/>
                <a:gd name="T50" fmla="*/ 1 w 19"/>
                <a:gd name="T51" fmla="*/ 67 h 77"/>
                <a:gd name="T52" fmla="*/ 1 w 19"/>
                <a:gd name="T53" fmla="*/ 67 h 77"/>
                <a:gd name="T54" fmla="*/ 1 w 19"/>
                <a:gd name="T55" fmla="*/ 66 h 77"/>
                <a:gd name="T56" fmla="*/ 1 w 19"/>
                <a:gd name="T57" fmla="*/ 66 h 77"/>
                <a:gd name="T58" fmla="*/ 1 w 19"/>
                <a:gd name="T59" fmla="*/ 65 h 77"/>
                <a:gd name="T60" fmla="*/ 1 w 19"/>
                <a:gd name="T61" fmla="*/ 65 h 77"/>
                <a:gd name="T62" fmla="*/ 1 w 19"/>
                <a:gd name="T63" fmla="*/ 65 h 77"/>
                <a:gd name="T64" fmla="*/ 1 w 19"/>
                <a:gd name="T65" fmla="*/ 64 h 77"/>
                <a:gd name="T66" fmla="*/ 1 w 19"/>
                <a:gd name="T67" fmla="*/ 64 h 77"/>
                <a:gd name="T68" fmla="*/ 1 w 19"/>
                <a:gd name="T69" fmla="*/ 64 h 77"/>
                <a:gd name="T70" fmla="*/ 1 w 19"/>
                <a:gd name="T71" fmla="*/ 63 h 77"/>
                <a:gd name="T72" fmla="*/ 1 w 19"/>
                <a:gd name="T73" fmla="*/ 63 h 77"/>
                <a:gd name="T74" fmla="*/ 1 w 19"/>
                <a:gd name="T75" fmla="*/ 62 h 77"/>
                <a:gd name="T76" fmla="*/ 1 w 19"/>
                <a:gd name="T77" fmla="*/ 62 h 77"/>
                <a:gd name="T78" fmla="*/ 1 w 19"/>
                <a:gd name="T79" fmla="*/ 61 h 77"/>
                <a:gd name="T80" fmla="*/ 1 w 19"/>
                <a:gd name="T81" fmla="*/ 61 h 77"/>
                <a:gd name="T82" fmla="*/ 1 w 19"/>
                <a:gd name="T83" fmla="*/ 61 h 77"/>
                <a:gd name="T84" fmla="*/ 1 w 19"/>
                <a:gd name="T85" fmla="*/ 60 h 77"/>
                <a:gd name="T86" fmla="*/ 1 w 19"/>
                <a:gd name="T87" fmla="*/ 60 h 77"/>
                <a:gd name="T88" fmla="*/ 1 w 19"/>
                <a:gd name="T89" fmla="*/ 60 h 77"/>
                <a:gd name="T90" fmla="*/ 18 w 19"/>
                <a:gd name="T91" fmla="*/ 0 h 77"/>
                <a:gd name="T92" fmla="*/ 18 w 19"/>
                <a:gd name="T93" fmla="*/ 0 h 77"/>
                <a:gd name="T94" fmla="*/ 19 w 19"/>
                <a:gd name="T95" fmla="*/ 0 h 77"/>
                <a:gd name="T96" fmla="*/ 19 w 19"/>
                <a:gd name="T9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9" h="77">
                  <a:moveTo>
                    <a:pt x="3" y="77"/>
                  </a:moveTo>
                  <a:cubicBezTo>
                    <a:pt x="3" y="77"/>
                    <a:pt x="3" y="77"/>
                    <a:pt x="3" y="77"/>
                  </a:cubicBezTo>
                  <a:cubicBezTo>
                    <a:pt x="3" y="77"/>
                    <a:pt x="3" y="77"/>
                    <a:pt x="3" y="77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6"/>
                  </a:moveTo>
                  <a:cubicBezTo>
                    <a:pt x="3" y="76"/>
                    <a:pt x="3" y="76"/>
                    <a:pt x="3" y="76"/>
                  </a:cubicBezTo>
                  <a:cubicBezTo>
                    <a:pt x="3" y="76"/>
                    <a:pt x="3" y="76"/>
                    <a:pt x="3" y="76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5"/>
                  </a:moveTo>
                  <a:cubicBezTo>
                    <a:pt x="3" y="75"/>
                    <a:pt x="3" y="75"/>
                    <a:pt x="3" y="75"/>
                  </a:cubicBezTo>
                  <a:cubicBezTo>
                    <a:pt x="3" y="75"/>
                    <a:pt x="3" y="75"/>
                    <a:pt x="3" y="75"/>
                  </a:cubicBezTo>
                  <a:moveTo>
                    <a:pt x="3" y="74"/>
                  </a:moveTo>
                  <a:cubicBezTo>
                    <a:pt x="3" y="74"/>
                    <a:pt x="3" y="75"/>
                    <a:pt x="3" y="75"/>
                  </a:cubicBezTo>
                  <a:cubicBezTo>
                    <a:pt x="3" y="75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3" y="74"/>
                  </a:moveTo>
                  <a:cubicBezTo>
                    <a:pt x="3" y="74"/>
                    <a:pt x="3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3"/>
                  </a:moveTo>
                  <a:cubicBezTo>
                    <a:pt x="2" y="73"/>
                    <a:pt x="2" y="73"/>
                    <a:pt x="2" y="73"/>
                  </a:cubicBezTo>
                  <a:cubicBezTo>
                    <a:pt x="2" y="73"/>
                    <a:pt x="2" y="73"/>
                    <a:pt x="2" y="73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3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2"/>
                  </a:moveTo>
                  <a:cubicBezTo>
                    <a:pt x="2" y="72"/>
                    <a:pt x="2" y="72"/>
                    <a:pt x="2" y="72"/>
                  </a:cubicBezTo>
                  <a:cubicBezTo>
                    <a:pt x="2" y="72"/>
                    <a:pt x="2" y="72"/>
                    <a:pt x="2" y="72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1"/>
                  </a:moveTo>
                  <a:cubicBezTo>
                    <a:pt x="2" y="71"/>
                    <a:pt x="2" y="71"/>
                    <a:pt x="2" y="71"/>
                  </a:cubicBezTo>
                  <a:cubicBezTo>
                    <a:pt x="2" y="71"/>
                    <a:pt x="2" y="71"/>
                    <a:pt x="2" y="71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70"/>
                  </a:move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2" y="70"/>
                    <a:pt x="2" y="70"/>
                  </a:cubicBezTo>
                  <a:moveTo>
                    <a:pt x="2" y="69"/>
                  </a:moveTo>
                  <a:cubicBezTo>
                    <a:pt x="2" y="69"/>
                    <a:pt x="2" y="70"/>
                    <a:pt x="2" y="70"/>
                  </a:cubicBezTo>
                  <a:cubicBezTo>
                    <a:pt x="2" y="70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9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9"/>
                  </a:cubicBezTo>
                  <a:moveTo>
                    <a:pt x="2" y="68"/>
                  </a:moveTo>
                  <a:cubicBezTo>
                    <a:pt x="2" y="69"/>
                    <a:pt x="2" y="69"/>
                    <a:pt x="2" y="69"/>
                  </a:cubicBezTo>
                  <a:cubicBezTo>
                    <a:pt x="2" y="69"/>
                    <a:pt x="2" y="69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2" y="68"/>
                  </a:moveTo>
                  <a:cubicBezTo>
                    <a:pt x="2" y="68"/>
                    <a:pt x="2" y="68"/>
                    <a:pt x="2" y="68"/>
                  </a:cubicBezTo>
                  <a:cubicBezTo>
                    <a:pt x="2" y="68"/>
                    <a:pt x="2" y="68"/>
                    <a:pt x="2" y="68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8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7"/>
                  </a:move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6"/>
                  </a:move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moveTo>
                    <a:pt x="1" y="65"/>
                  </a:moveTo>
                  <a:cubicBezTo>
                    <a:pt x="1" y="65"/>
                    <a:pt x="1" y="66"/>
                    <a:pt x="1" y="66"/>
                  </a:cubicBezTo>
                  <a:cubicBezTo>
                    <a:pt x="1" y="66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5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moveTo>
                    <a:pt x="1" y="64"/>
                  </a:move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4"/>
                  </a:move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4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3"/>
                  </a:move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2"/>
                  </a:moveTo>
                  <a:cubicBezTo>
                    <a:pt x="1" y="62"/>
                    <a:pt x="1" y="62"/>
                    <a:pt x="1" y="62"/>
                  </a:cubicBezTo>
                  <a:cubicBezTo>
                    <a:pt x="1" y="62"/>
                    <a:pt x="1" y="62"/>
                    <a:pt x="1" y="62"/>
                  </a:cubicBezTo>
                  <a:moveTo>
                    <a:pt x="1" y="61"/>
                  </a:moveTo>
                  <a:cubicBezTo>
                    <a:pt x="1" y="61"/>
                    <a:pt x="1" y="62"/>
                    <a:pt x="1" y="62"/>
                  </a:cubicBezTo>
                  <a:cubicBezTo>
                    <a:pt x="1" y="62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1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1"/>
                  </a:cubicBezTo>
                  <a:moveTo>
                    <a:pt x="1" y="60"/>
                  </a:moveTo>
                  <a:cubicBezTo>
                    <a:pt x="1" y="61"/>
                    <a:pt x="1" y="61"/>
                    <a:pt x="1" y="61"/>
                  </a:cubicBezTo>
                  <a:cubicBezTo>
                    <a:pt x="1" y="61"/>
                    <a:pt x="1" y="61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" y="60"/>
                  </a:moveTo>
                  <a:cubicBezTo>
                    <a:pt x="1" y="60"/>
                    <a:pt x="1" y="60"/>
                    <a:pt x="1" y="60"/>
                  </a:cubicBezTo>
                  <a:cubicBezTo>
                    <a:pt x="1" y="60"/>
                    <a:pt x="1" y="60"/>
                    <a:pt x="1" y="60"/>
                  </a:cubicBezTo>
                  <a:moveTo>
                    <a:pt x="18" y="1"/>
                  </a:moveTo>
                  <a:cubicBezTo>
                    <a:pt x="6" y="17"/>
                    <a:pt x="0" y="38"/>
                    <a:pt x="1" y="60"/>
                  </a:cubicBezTo>
                  <a:cubicBezTo>
                    <a:pt x="0" y="38"/>
                    <a:pt x="6" y="17"/>
                    <a:pt x="18" y="1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1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9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moveTo>
                    <a:pt x="19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47"/>
            <p:cNvSpPr>
              <a:spLocks/>
            </p:cNvSpPr>
            <p:nvPr/>
          </p:nvSpPr>
          <p:spPr bwMode="auto">
            <a:xfrm>
              <a:off x="3786188" y="3213491"/>
              <a:ext cx="207963" cy="420688"/>
            </a:xfrm>
            <a:custGeom>
              <a:avLst/>
              <a:gdLst>
                <a:gd name="T0" fmla="*/ 19 w 85"/>
                <a:gd name="T1" fmla="*/ 24 h 172"/>
                <a:gd name="T2" fmla="*/ 19 w 85"/>
                <a:gd name="T3" fmla="*/ 24 h 172"/>
                <a:gd name="T4" fmla="*/ 18 w 85"/>
                <a:gd name="T5" fmla="*/ 24 h 172"/>
                <a:gd name="T6" fmla="*/ 18 w 85"/>
                <a:gd name="T7" fmla="*/ 25 h 172"/>
                <a:gd name="T8" fmla="*/ 1 w 85"/>
                <a:gd name="T9" fmla="*/ 84 h 172"/>
                <a:gd name="T10" fmla="*/ 1 w 85"/>
                <a:gd name="T11" fmla="*/ 84 h 172"/>
                <a:gd name="T12" fmla="*/ 1 w 85"/>
                <a:gd name="T13" fmla="*/ 85 h 172"/>
                <a:gd name="T14" fmla="*/ 1 w 85"/>
                <a:gd name="T15" fmla="*/ 85 h 172"/>
                <a:gd name="T16" fmla="*/ 1 w 85"/>
                <a:gd name="T17" fmla="*/ 85 h 172"/>
                <a:gd name="T18" fmla="*/ 1 w 85"/>
                <a:gd name="T19" fmla="*/ 86 h 172"/>
                <a:gd name="T20" fmla="*/ 1 w 85"/>
                <a:gd name="T21" fmla="*/ 86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8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9 h 172"/>
                <a:gd name="T34" fmla="*/ 1 w 85"/>
                <a:gd name="T35" fmla="*/ 89 h 172"/>
                <a:gd name="T36" fmla="*/ 1 w 85"/>
                <a:gd name="T37" fmla="*/ 90 h 172"/>
                <a:gd name="T38" fmla="*/ 1 w 85"/>
                <a:gd name="T39" fmla="*/ 90 h 172"/>
                <a:gd name="T40" fmla="*/ 1 w 85"/>
                <a:gd name="T41" fmla="*/ 91 h 172"/>
                <a:gd name="T42" fmla="*/ 1 w 85"/>
                <a:gd name="T43" fmla="*/ 91 h 172"/>
                <a:gd name="T44" fmla="*/ 1 w 85"/>
                <a:gd name="T45" fmla="*/ 91 h 172"/>
                <a:gd name="T46" fmla="*/ 2 w 85"/>
                <a:gd name="T47" fmla="*/ 92 h 172"/>
                <a:gd name="T48" fmla="*/ 2 w 85"/>
                <a:gd name="T49" fmla="*/ 92 h 172"/>
                <a:gd name="T50" fmla="*/ 2 w 85"/>
                <a:gd name="T51" fmla="*/ 93 h 172"/>
                <a:gd name="T52" fmla="*/ 2 w 85"/>
                <a:gd name="T53" fmla="*/ 93 h 172"/>
                <a:gd name="T54" fmla="*/ 2 w 85"/>
                <a:gd name="T55" fmla="*/ 94 h 172"/>
                <a:gd name="T56" fmla="*/ 2 w 85"/>
                <a:gd name="T57" fmla="*/ 94 h 172"/>
                <a:gd name="T58" fmla="*/ 2 w 85"/>
                <a:gd name="T59" fmla="*/ 94 h 172"/>
                <a:gd name="T60" fmla="*/ 2 w 85"/>
                <a:gd name="T61" fmla="*/ 95 h 172"/>
                <a:gd name="T62" fmla="*/ 2 w 85"/>
                <a:gd name="T63" fmla="*/ 95 h 172"/>
                <a:gd name="T64" fmla="*/ 2 w 85"/>
                <a:gd name="T65" fmla="*/ 96 h 172"/>
                <a:gd name="T66" fmla="*/ 2 w 85"/>
                <a:gd name="T67" fmla="*/ 96 h 172"/>
                <a:gd name="T68" fmla="*/ 2 w 85"/>
                <a:gd name="T69" fmla="*/ 96 h 172"/>
                <a:gd name="T70" fmla="*/ 2 w 85"/>
                <a:gd name="T71" fmla="*/ 97 h 172"/>
                <a:gd name="T72" fmla="*/ 3 w 85"/>
                <a:gd name="T73" fmla="*/ 98 h 172"/>
                <a:gd name="T74" fmla="*/ 3 w 85"/>
                <a:gd name="T75" fmla="*/ 98 h 172"/>
                <a:gd name="T76" fmla="*/ 3 w 85"/>
                <a:gd name="T77" fmla="*/ 98 h 172"/>
                <a:gd name="T78" fmla="*/ 3 w 85"/>
                <a:gd name="T79" fmla="*/ 99 h 172"/>
                <a:gd name="T80" fmla="*/ 3 w 85"/>
                <a:gd name="T81" fmla="*/ 99 h 172"/>
                <a:gd name="T82" fmla="*/ 3 w 85"/>
                <a:gd name="T83" fmla="*/ 100 h 172"/>
                <a:gd name="T84" fmla="*/ 3 w 85"/>
                <a:gd name="T85" fmla="*/ 100 h 172"/>
                <a:gd name="T86" fmla="*/ 3 w 85"/>
                <a:gd name="T87" fmla="*/ 100 h 172"/>
                <a:gd name="T88" fmla="*/ 85 w 85"/>
                <a:gd name="T89" fmla="*/ 172 h 172"/>
                <a:gd name="T90" fmla="*/ 16 w 85"/>
                <a:gd name="T91" fmla="*/ 80 h 172"/>
                <a:gd name="T92" fmla="*/ 42 w 85"/>
                <a:gd name="T93" fmla="*/ 2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5" h="172">
                  <a:moveTo>
                    <a:pt x="45" y="0"/>
                  </a:moveTo>
                  <a:cubicBezTo>
                    <a:pt x="35" y="6"/>
                    <a:pt x="26" y="1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4"/>
                    <a:pt x="18" y="24"/>
                    <a:pt x="18" y="25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6" y="41"/>
                    <a:pt x="0" y="62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4"/>
                    <a:pt x="1" y="84"/>
                    <a:pt x="1" y="84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5"/>
                    <a:pt x="1" y="85"/>
                  </a:cubicBezTo>
                  <a:cubicBezTo>
                    <a:pt x="1" y="85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1"/>
                  </a:cubicBezTo>
                  <a:cubicBezTo>
                    <a:pt x="1" y="91"/>
                    <a:pt x="1" y="91"/>
                    <a:pt x="1" y="92"/>
                  </a:cubicBezTo>
                  <a:cubicBezTo>
                    <a:pt x="1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2"/>
                    <a:pt x="2" y="92"/>
                    <a:pt x="2" y="92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3"/>
                    <a:pt x="2" y="93"/>
                  </a:cubicBezTo>
                  <a:cubicBezTo>
                    <a:pt x="2" y="93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4"/>
                  </a:cubicBezTo>
                  <a:cubicBezTo>
                    <a:pt x="2" y="94"/>
                    <a:pt x="2" y="94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5"/>
                    <a:pt x="2" y="95"/>
                    <a:pt x="2" y="95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2" y="96"/>
                    <a:pt x="2" y="96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2" y="97"/>
                  </a:cubicBezTo>
                  <a:cubicBezTo>
                    <a:pt x="2" y="97"/>
                    <a:pt x="2" y="97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8"/>
                    <a:pt x="3" y="98"/>
                  </a:cubicBezTo>
                  <a:cubicBezTo>
                    <a:pt x="3" y="98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99"/>
                  </a:cubicBezTo>
                  <a:cubicBezTo>
                    <a:pt x="3" y="99"/>
                    <a:pt x="3" y="99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3" y="101"/>
                    <a:pt x="3" y="101"/>
                    <a:pt x="3" y="101"/>
                  </a:cubicBezTo>
                  <a:cubicBezTo>
                    <a:pt x="12" y="139"/>
                    <a:pt x="45" y="168"/>
                    <a:pt x="85" y="172"/>
                  </a:cubicBezTo>
                  <a:cubicBezTo>
                    <a:pt x="73" y="168"/>
                    <a:pt x="61" y="161"/>
                    <a:pt x="52" y="152"/>
                  </a:cubicBezTo>
                  <a:cubicBezTo>
                    <a:pt x="38" y="140"/>
                    <a:pt x="28" y="125"/>
                    <a:pt x="22" y="107"/>
                  </a:cubicBezTo>
                  <a:cubicBezTo>
                    <a:pt x="20" y="98"/>
                    <a:pt x="18" y="89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5" y="60"/>
                    <a:pt x="19" y="42"/>
                    <a:pt x="27" y="24"/>
                  </a:cubicBezTo>
                  <a:cubicBezTo>
                    <a:pt x="32" y="17"/>
                    <a:pt x="37" y="10"/>
                    <a:pt x="42" y="2"/>
                  </a:cubicBezTo>
                  <a:cubicBezTo>
                    <a:pt x="43" y="1"/>
                    <a:pt x="44" y="1"/>
                    <a:pt x="4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Rectangle 48"/>
            <p:cNvSpPr>
              <a:spLocks noChangeArrowheads="1"/>
            </p:cNvSpPr>
            <p:nvPr/>
          </p:nvSpPr>
          <p:spPr bwMode="auto">
            <a:xfrm>
              <a:off x="3941763" y="3299216"/>
              <a:ext cx="14287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Rectangle 49"/>
            <p:cNvSpPr>
              <a:spLocks noChangeArrowheads="1"/>
            </p:cNvSpPr>
            <p:nvPr/>
          </p:nvSpPr>
          <p:spPr bwMode="auto">
            <a:xfrm>
              <a:off x="3886343" y="3216666"/>
              <a:ext cx="27571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10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6" name="Freeform 52"/>
          <p:cNvSpPr>
            <a:spLocks noEditPoints="1"/>
          </p:cNvSpPr>
          <p:nvPr/>
        </p:nvSpPr>
        <p:spPr bwMode="auto">
          <a:xfrm>
            <a:off x="3994150" y="3978666"/>
            <a:ext cx="60325" cy="158750"/>
          </a:xfrm>
          <a:custGeom>
            <a:avLst/>
            <a:gdLst>
              <a:gd name="T0" fmla="*/ 0 w 25"/>
              <a:gd name="T1" fmla="*/ 65 h 65"/>
              <a:gd name="T2" fmla="*/ 0 w 25"/>
              <a:gd name="T3" fmla="*/ 65 h 65"/>
              <a:gd name="T4" fmla="*/ 0 w 25"/>
              <a:gd name="T5" fmla="*/ 65 h 65"/>
              <a:gd name="T6" fmla="*/ 0 w 25"/>
              <a:gd name="T7" fmla="*/ 65 h 65"/>
              <a:gd name="T8" fmla="*/ 0 w 25"/>
              <a:gd name="T9" fmla="*/ 65 h 65"/>
              <a:gd name="T10" fmla="*/ 0 w 25"/>
              <a:gd name="T11" fmla="*/ 65 h 65"/>
              <a:gd name="T12" fmla="*/ 0 w 25"/>
              <a:gd name="T13" fmla="*/ 64 h 65"/>
              <a:gd name="T14" fmla="*/ 0 w 25"/>
              <a:gd name="T15" fmla="*/ 64 h 65"/>
              <a:gd name="T16" fmla="*/ 0 w 25"/>
              <a:gd name="T17" fmla="*/ 64 h 65"/>
              <a:gd name="T18" fmla="*/ 0 w 25"/>
              <a:gd name="T19" fmla="*/ 64 h 65"/>
              <a:gd name="T20" fmla="*/ 0 w 25"/>
              <a:gd name="T21" fmla="*/ 64 h 65"/>
              <a:gd name="T22" fmla="*/ 0 w 25"/>
              <a:gd name="T23" fmla="*/ 64 h 65"/>
              <a:gd name="T24" fmla="*/ 0 w 25"/>
              <a:gd name="T25" fmla="*/ 64 h 65"/>
              <a:gd name="T26" fmla="*/ 0 w 25"/>
              <a:gd name="T27" fmla="*/ 64 h 65"/>
              <a:gd name="T28" fmla="*/ 0 w 25"/>
              <a:gd name="T29" fmla="*/ 64 h 65"/>
              <a:gd name="T30" fmla="*/ 0 w 25"/>
              <a:gd name="T31" fmla="*/ 63 h 65"/>
              <a:gd name="T32" fmla="*/ 0 w 25"/>
              <a:gd name="T33" fmla="*/ 64 h 65"/>
              <a:gd name="T34" fmla="*/ 0 w 25"/>
              <a:gd name="T35" fmla="*/ 64 h 65"/>
              <a:gd name="T36" fmla="*/ 0 w 25"/>
              <a:gd name="T37" fmla="*/ 63 h 65"/>
              <a:gd name="T38" fmla="*/ 25 w 25"/>
              <a:gd name="T39" fmla="*/ 0 h 65"/>
              <a:gd name="T40" fmla="*/ 0 w 25"/>
              <a:gd name="T41" fmla="*/ 63 h 65"/>
              <a:gd name="T42" fmla="*/ 25 w 25"/>
              <a:gd name="T43" fmla="*/ 0 h 65"/>
              <a:gd name="T44" fmla="*/ 25 w 25"/>
              <a:gd name="T45" fmla="*/ 0 h 65"/>
              <a:gd name="T46" fmla="*/ 25 w 25"/>
              <a:gd name="T47" fmla="*/ 0 h 65"/>
              <a:gd name="T48" fmla="*/ 25 w 25"/>
              <a:gd name="T49" fmla="*/ 0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25" h="65"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4"/>
                </a:move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moveTo>
                  <a:pt x="0" y="63"/>
                </a:moveTo>
                <a:cubicBezTo>
                  <a:pt x="0" y="63"/>
                  <a:pt x="0" y="64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64"/>
                  <a:pt x="0" y="63"/>
                  <a:pt x="0" y="63"/>
                </a:cubicBezTo>
                <a:moveTo>
                  <a:pt x="25" y="0"/>
                </a:moveTo>
                <a:cubicBezTo>
                  <a:pt x="10" y="17"/>
                  <a:pt x="0" y="39"/>
                  <a:pt x="0" y="63"/>
                </a:cubicBezTo>
                <a:cubicBezTo>
                  <a:pt x="0" y="39"/>
                  <a:pt x="10" y="17"/>
                  <a:pt x="25" y="0"/>
                </a:cubicBezTo>
                <a:moveTo>
                  <a:pt x="25" y="0"/>
                </a:moveTo>
                <a:cubicBezTo>
                  <a:pt x="25" y="0"/>
                  <a:pt x="25" y="0"/>
                  <a:pt x="25" y="0"/>
                </a:cubicBezTo>
                <a:cubicBezTo>
                  <a:pt x="25" y="0"/>
                  <a:pt x="25" y="0"/>
                  <a:pt x="25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C879497-4400-4FD9-9864-4EBB91C4A066}"/>
              </a:ext>
            </a:extLst>
          </p:cNvPr>
          <p:cNvGrpSpPr/>
          <p:nvPr/>
        </p:nvGrpSpPr>
        <p:grpSpPr>
          <a:xfrm>
            <a:off x="3754438" y="4585091"/>
            <a:ext cx="566738" cy="568325"/>
            <a:chOff x="3754438" y="4585091"/>
            <a:chExt cx="566738" cy="568325"/>
          </a:xfrm>
        </p:grpSpPr>
        <p:sp>
          <p:nvSpPr>
            <p:cNvPr id="190" name="Freeform 56"/>
            <p:cNvSpPr>
              <a:spLocks/>
            </p:cNvSpPr>
            <p:nvPr/>
          </p:nvSpPr>
          <p:spPr bwMode="auto">
            <a:xfrm>
              <a:off x="3754438" y="4585091"/>
              <a:ext cx="566738" cy="568325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2"/>
                    <a:pt x="0" y="116"/>
                  </a:cubicBezTo>
                  <a:cubicBezTo>
                    <a:pt x="0" y="179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1" name="Oval 57"/>
            <p:cNvSpPr>
              <a:spLocks noChangeArrowheads="1"/>
            </p:cNvSpPr>
            <p:nvPr/>
          </p:nvSpPr>
          <p:spPr bwMode="auto">
            <a:xfrm>
              <a:off x="3810000" y="4639066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2" name="Freeform 58"/>
            <p:cNvSpPr>
              <a:spLocks noEditPoints="1"/>
            </p:cNvSpPr>
            <p:nvPr/>
          </p:nvSpPr>
          <p:spPr bwMode="auto">
            <a:xfrm>
              <a:off x="3810000" y="4732728"/>
              <a:ext cx="44450" cy="222250"/>
            </a:xfrm>
            <a:custGeom>
              <a:avLst/>
              <a:gdLst>
                <a:gd name="T0" fmla="*/ 7 w 18"/>
                <a:gd name="T1" fmla="*/ 91 h 91"/>
                <a:gd name="T2" fmla="*/ 7 w 18"/>
                <a:gd name="T3" fmla="*/ 91 h 91"/>
                <a:gd name="T4" fmla="*/ 7 w 18"/>
                <a:gd name="T5" fmla="*/ 91 h 91"/>
                <a:gd name="T6" fmla="*/ 7 w 18"/>
                <a:gd name="T7" fmla="*/ 91 h 91"/>
                <a:gd name="T8" fmla="*/ 7 w 18"/>
                <a:gd name="T9" fmla="*/ 91 h 91"/>
                <a:gd name="T10" fmla="*/ 7 w 18"/>
                <a:gd name="T11" fmla="*/ 91 h 91"/>
                <a:gd name="T12" fmla="*/ 7 w 18"/>
                <a:gd name="T13" fmla="*/ 91 h 91"/>
                <a:gd name="T14" fmla="*/ 7 w 18"/>
                <a:gd name="T15" fmla="*/ 91 h 91"/>
                <a:gd name="T16" fmla="*/ 7 w 18"/>
                <a:gd name="T17" fmla="*/ 91 h 91"/>
                <a:gd name="T18" fmla="*/ 7 w 18"/>
                <a:gd name="T19" fmla="*/ 91 h 91"/>
                <a:gd name="T20" fmla="*/ 7 w 18"/>
                <a:gd name="T21" fmla="*/ 91 h 91"/>
                <a:gd name="T22" fmla="*/ 7 w 18"/>
                <a:gd name="T23" fmla="*/ 91 h 91"/>
                <a:gd name="T24" fmla="*/ 6 w 18"/>
                <a:gd name="T25" fmla="*/ 90 h 91"/>
                <a:gd name="T26" fmla="*/ 7 w 18"/>
                <a:gd name="T27" fmla="*/ 91 h 91"/>
                <a:gd name="T28" fmla="*/ 6 w 18"/>
                <a:gd name="T29" fmla="*/ 90 h 91"/>
                <a:gd name="T30" fmla="*/ 0 w 18"/>
                <a:gd name="T31" fmla="*/ 57 h 91"/>
                <a:gd name="T32" fmla="*/ 6 w 18"/>
                <a:gd name="T33" fmla="*/ 90 h 91"/>
                <a:gd name="T34" fmla="*/ 0 w 18"/>
                <a:gd name="T35" fmla="*/ 57 h 91"/>
                <a:gd name="T36" fmla="*/ 0 w 18"/>
                <a:gd name="T37" fmla="*/ 57 h 91"/>
                <a:gd name="T38" fmla="*/ 0 w 18"/>
                <a:gd name="T39" fmla="*/ 57 h 91"/>
                <a:gd name="T40" fmla="*/ 0 w 18"/>
                <a:gd name="T41" fmla="*/ 57 h 91"/>
                <a:gd name="T42" fmla="*/ 0 w 18"/>
                <a:gd name="T43" fmla="*/ 57 h 91"/>
                <a:gd name="T44" fmla="*/ 0 w 18"/>
                <a:gd name="T45" fmla="*/ 57 h 91"/>
                <a:gd name="T46" fmla="*/ 0 w 18"/>
                <a:gd name="T47" fmla="*/ 57 h 91"/>
                <a:gd name="T48" fmla="*/ 0 w 18"/>
                <a:gd name="T49" fmla="*/ 56 h 91"/>
                <a:gd name="T50" fmla="*/ 0 w 18"/>
                <a:gd name="T51" fmla="*/ 57 h 91"/>
                <a:gd name="T52" fmla="*/ 0 w 18"/>
                <a:gd name="T53" fmla="*/ 56 h 91"/>
                <a:gd name="T54" fmla="*/ 0 w 18"/>
                <a:gd name="T55" fmla="*/ 56 h 91"/>
                <a:gd name="T56" fmla="*/ 0 w 18"/>
                <a:gd name="T57" fmla="*/ 56 h 91"/>
                <a:gd name="T58" fmla="*/ 0 w 18"/>
                <a:gd name="T59" fmla="*/ 56 h 91"/>
                <a:gd name="T60" fmla="*/ 0 w 18"/>
                <a:gd name="T61" fmla="*/ 56 h 91"/>
                <a:gd name="T62" fmla="*/ 0 w 18"/>
                <a:gd name="T63" fmla="*/ 56 h 91"/>
                <a:gd name="T64" fmla="*/ 0 w 18"/>
                <a:gd name="T65" fmla="*/ 56 h 91"/>
                <a:gd name="T66" fmla="*/ 0 w 18"/>
                <a:gd name="T67" fmla="*/ 56 h 91"/>
                <a:gd name="T68" fmla="*/ 0 w 18"/>
                <a:gd name="T69" fmla="*/ 56 h 91"/>
                <a:gd name="T70" fmla="*/ 0 w 18"/>
                <a:gd name="T71" fmla="*/ 56 h 91"/>
                <a:gd name="T72" fmla="*/ 0 w 18"/>
                <a:gd name="T73" fmla="*/ 55 h 91"/>
                <a:gd name="T74" fmla="*/ 0 w 18"/>
                <a:gd name="T75" fmla="*/ 56 h 91"/>
                <a:gd name="T76" fmla="*/ 0 w 18"/>
                <a:gd name="T77" fmla="*/ 56 h 91"/>
                <a:gd name="T78" fmla="*/ 0 w 18"/>
                <a:gd name="T79" fmla="*/ 55 h 91"/>
                <a:gd name="T80" fmla="*/ 18 w 18"/>
                <a:gd name="T81" fmla="*/ 0 h 91"/>
                <a:gd name="T82" fmla="*/ 0 w 18"/>
                <a:gd name="T83" fmla="*/ 55 h 91"/>
                <a:gd name="T84" fmla="*/ 18 w 18"/>
                <a:gd name="T85" fmla="*/ 0 h 91"/>
                <a:gd name="T86" fmla="*/ 18 w 18"/>
                <a:gd name="T87" fmla="*/ 0 h 91"/>
                <a:gd name="T88" fmla="*/ 18 w 18"/>
                <a:gd name="T89" fmla="*/ 0 h 91"/>
                <a:gd name="T90" fmla="*/ 18 w 18"/>
                <a:gd name="T91" fmla="*/ 0 h 91"/>
                <a:gd name="T92" fmla="*/ 18 w 18"/>
                <a:gd name="T93" fmla="*/ 0 h 91"/>
                <a:gd name="T94" fmla="*/ 18 w 18"/>
                <a:gd name="T95" fmla="*/ 0 h 91"/>
                <a:gd name="T96" fmla="*/ 18 w 18"/>
                <a:gd name="T9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8" h="91"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7" y="91"/>
                  </a:moveTo>
                  <a:cubicBezTo>
                    <a:pt x="7" y="91"/>
                    <a:pt x="7" y="91"/>
                    <a:pt x="7" y="91"/>
                  </a:cubicBezTo>
                  <a:cubicBezTo>
                    <a:pt x="7" y="91"/>
                    <a:pt x="7" y="91"/>
                    <a:pt x="7" y="91"/>
                  </a:cubicBezTo>
                  <a:moveTo>
                    <a:pt x="6" y="90"/>
                  </a:moveTo>
                  <a:cubicBezTo>
                    <a:pt x="6" y="90"/>
                    <a:pt x="6" y="90"/>
                    <a:pt x="7" y="91"/>
                  </a:cubicBezTo>
                  <a:cubicBezTo>
                    <a:pt x="6" y="90"/>
                    <a:pt x="6" y="90"/>
                    <a:pt x="6" y="90"/>
                  </a:cubicBezTo>
                  <a:moveTo>
                    <a:pt x="0" y="57"/>
                  </a:moveTo>
                  <a:cubicBezTo>
                    <a:pt x="0" y="69"/>
                    <a:pt x="2" y="80"/>
                    <a:pt x="6" y="90"/>
                  </a:cubicBezTo>
                  <a:cubicBezTo>
                    <a:pt x="2" y="80"/>
                    <a:pt x="0" y="69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7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7"/>
                  </a:cubicBezTo>
                  <a:moveTo>
                    <a:pt x="0" y="56"/>
                  </a:moveTo>
                  <a:cubicBezTo>
                    <a:pt x="0" y="57"/>
                    <a:pt x="0" y="57"/>
                    <a:pt x="0" y="57"/>
                  </a:cubicBezTo>
                  <a:cubicBezTo>
                    <a:pt x="0" y="57"/>
                    <a:pt x="0" y="57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6"/>
                  </a:moveTo>
                  <a:cubicBezTo>
                    <a:pt x="0" y="56"/>
                    <a:pt x="0" y="56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moveTo>
                    <a:pt x="0" y="55"/>
                  </a:moveTo>
                  <a:cubicBezTo>
                    <a:pt x="0" y="55"/>
                    <a:pt x="0" y="55"/>
                    <a:pt x="0" y="56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5"/>
                    <a:pt x="0" y="55"/>
                    <a:pt x="0" y="55"/>
                  </a:cubicBezTo>
                  <a:moveTo>
                    <a:pt x="18" y="0"/>
                  </a:moveTo>
                  <a:cubicBezTo>
                    <a:pt x="7" y="15"/>
                    <a:pt x="0" y="35"/>
                    <a:pt x="0" y="55"/>
                  </a:cubicBezTo>
                  <a:cubicBezTo>
                    <a:pt x="0" y="35"/>
                    <a:pt x="7" y="15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3" name="Freeform 59"/>
            <p:cNvSpPr>
              <a:spLocks/>
            </p:cNvSpPr>
            <p:nvPr/>
          </p:nvSpPr>
          <p:spPr bwMode="auto">
            <a:xfrm>
              <a:off x="3810000" y="4666053"/>
              <a:ext cx="190500" cy="428625"/>
            </a:xfrm>
            <a:custGeom>
              <a:avLst/>
              <a:gdLst>
                <a:gd name="T0" fmla="*/ 49 w 78"/>
                <a:gd name="T1" fmla="*/ 0 h 175"/>
                <a:gd name="T2" fmla="*/ 18 w 78"/>
                <a:gd name="T3" fmla="*/ 27 h 175"/>
                <a:gd name="T4" fmla="*/ 18 w 78"/>
                <a:gd name="T5" fmla="*/ 27 h 175"/>
                <a:gd name="T6" fmla="*/ 18 w 78"/>
                <a:gd name="T7" fmla="*/ 27 h 175"/>
                <a:gd name="T8" fmla="*/ 18 w 78"/>
                <a:gd name="T9" fmla="*/ 27 h 175"/>
                <a:gd name="T10" fmla="*/ 18 w 78"/>
                <a:gd name="T11" fmla="*/ 27 h 175"/>
                <a:gd name="T12" fmla="*/ 0 w 78"/>
                <a:gd name="T13" fmla="*/ 82 h 175"/>
                <a:gd name="T14" fmla="*/ 0 w 78"/>
                <a:gd name="T15" fmla="*/ 82 h 175"/>
                <a:gd name="T16" fmla="*/ 0 w 78"/>
                <a:gd name="T17" fmla="*/ 83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3 h 175"/>
                <a:gd name="T26" fmla="*/ 0 w 78"/>
                <a:gd name="T27" fmla="*/ 83 h 175"/>
                <a:gd name="T28" fmla="*/ 0 w 78"/>
                <a:gd name="T29" fmla="*/ 83 h 175"/>
                <a:gd name="T30" fmla="*/ 0 w 78"/>
                <a:gd name="T31" fmla="*/ 83 h 175"/>
                <a:gd name="T32" fmla="*/ 0 w 78"/>
                <a:gd name="T33" fmla="*/ 84 h 175"/>
                <a:gd name="T34" fmla="*/ 0 w 78"/>
                <a:gd name="T35" fmla="*/ 84 h 175"/>
                <a:gd name="T36" fmla="*/ 0 w 78"/>
                <a:gd name="T37" fmla="*/ 84 h 175"/>
                <a:gd name="T38" fmla="*/ 0 w 78"/>
                <a:gd name="T39" fmla="*/ 84 h 175"/>
                <a:gd name="T40" fmla="*/ 0 w 78"/>
                <a:gd name="T41" fmla="*/ 84 h 175"/>
                <a:gd name="T42" fmla="*/ 0 w 78"/>
                <a:gd name="T43" fmla="*/ 84 h 175"/>
                <a:gd name="T44" fmla="*/ 6 w 78"/>
                <a:gd name="T45" fmla="*/ 117 h 175"/>
                <a:gd name="T46" fmla="*/ 6 w 78"/>
                <a:gd name="T47" fmla="*/ 117 h 175"/>
                <a:gd name="T48" fmla="*/ 7 w 78"/>
                <a:gd name="T49" fmla="*/ 118 h 175"/>
                <a:gd name="T50" fmla="*/ 7 w 78"/>
                <a:gd name="T51" fmla="*/ 118 h 175"/>
                <a:gd name="T52" fmla="*/ 7 w 78"/>
                <a:gd name="T53" fmla="*/ 118 h 175"/>
                <a:gd name="T54" fmla="*/ 7 w 78"/>
                <a:gd name="T55" fmla="*/ 118 h 175"/>
                <a:gd name="T56" fmla="*/ 7 w 78"/>
                <a:gd name="T57" fmla="*/ 118 h 175"/>
                <a:gd name="T58" fmla="*/ 7 w 78"/>
                <a:gd name="T59" fmla="*/ 118 h 175"/>
                <a:gd name="T60" fmla="*/ 7 w 78"/>
                <a:gd name="T61" fmla="*/ 118 h 175"/>
                <a:gd name="T62" fmla="*/ 7 w 78"/>
                <a:gd name="T63" fmla="*/ 118 h 175"/>
                <a:gd name="T64" fmla="*/ 7 w 78"/>
                <a:gd name="T65" fmla="*/ 118 h 175"/>
                <a:gd name="T66" fmla="*/ 78 w 78"/>
                <a:gd name="T67" fmla="*/ 175 h 175"/>
                <a:gd name="T68" fmla="*/ 46 w 78"/>
                <a:gd name="T69" fmla="*/ 153 h 175"/>
                <a:gd name="T70" fmla="*/ 19 w 78"/>
                <a:gd name="T71" fmla="*/ 106 h 175"/>
                <a:gd name="T72" fmla="*/ 15 w 78"/>
                <a:gd name="T73" fmla="*/ 78 h 175"/>
                <a:gd name="T74" fmla="*/ 15 w 78"/>
                <a:gd name="T75" fmla="*/ 77 h 175"/>
                <a:gd name="T76" fmla="*/ 30 w 78"/>
                <a:gd name="T77" fmla="*/ 24 h 175"/>
                <a:gd name="T78" fmla="*/ 46 w 78"/>
                <a:gd name="T79" fmla="*/ 3 h 175"/>
                <a:gd name="T80" fmla="*/ 49 w 78"/>
                <a:gd name="T81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37" y="7"/>
                    <a:pt x="27" y="16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18" y="27"/>
                    <a:pt x="18" y="27"/>
                    <a:pt x="18" y="27"/>
                  </a:cubicBezTo>
                  <a:cubicBezTo>
                    <a:pt x="7" y="42"/>
                    <a:pt x="0" y="6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96"/>
                    <a:pt x="2" y="107"/>
                    <a:pt x="6" y="117"/>
                  </a:cubicBezTo>
                  <a:cubicBezTo>
                    <a:pt x="6" y="117"/>
                    <a:pt x="6" y="117"/>
                    <a:pt x="6" y="117"/>
                  </a:cubicBezTo>
                  <a:cubicBezTo>
                    <a:pt x="6" y="117"/>
                    <a:pt x="6" y="117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19" y="148"/>
                    <a:pt x="46" y="170"/>
                    <a:pt x="78" y="175"/>
                  </a:cubicBezTo>
                  <a:cubicBezTo>
                    <a:pt x="66" y="170"/>
                    <a:pt x="55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1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Rectangle 60"/>
            <p:cNvSpPr>
              <a:spLocks noChangeArrowheads="1"/>
            </p:cNvSpPr>
            <p:nvPr/>
          </p:nvSpPr>
          <p:spPr bwMode="auto">
            <a:xfrm>
              <a:off x="3967163" y="4769241"/>
              <a:ext cx="139700" cy="18573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5" name="Rectangle 61"/>
            <p:cNvSpPr>
              <a:spLocks noChangeArrowheads="1"/>
            </p:cNvSpPr>
            <p:nvPr/>
          </p:nvSpPr>
          <p:spPr bwMode="auto">
            <a:xfrm>
              <a:off x="3911600" y="4672403"/>
              <a:ext cx="302968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20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98" name="Freeform 64"/>
          <p:cNvSpPr>
            <a:spLocks noEditPoints="1"/>
          </p:cNvSpPr>
          <p:nvPr/>
        </p:nvSpPr>
        <p:spPr bwMode="auto">
          <a:xfrm>
            <a:off x="3281363" y="5326453"/>
            <a:ext cx="17463" cy="168275"/>
          </a:xfrm>
          <a:custGeom>
            <a:avLst/>
            <a:gdLst>
              <a:gd name="T0" fmla="*/ 7 w 7"/>
              <a:gd name="T1" fmla="*/ 69 h 69"/>
              <a:gd name="T2" fmla="*/ 7 w 7"/>
              <a:gd name="T3" fmla="*/ 69 h 69"/>
              <a:gd name="T4" fmla="*/ 7 w 7"/>
              <a:gd name="T5" fmla="*/ 69 h 69"/>
              <a:gd name="T6" fmla="*/ 7 w 7"/>
              <a:gd name="T7" fmla="*/ 68 h 69"/>
              <a:gd name="T8" fmla="*/ 6 w 7"/>
              <a:gd name="T9" fmla="*/ 67 h 69"/>
              <a:gd name="T10" fmla="*/ 6 w 7"/>
              <a:gd name="T11" fmla="*/ 66 h 69"/>
              <a:gd name="T12" fmla="*/ 6 w 7"/>
              <a:gd name="T13" fmla="*/ 66 h 69"/>
              <a:gd name="T14" fmla="*/ 6 w 7"/>
              <a:gd name="T15" fmla="*/ 66 h 69"/>
              <a:gd name="T16" fmla="*/ 6 w 7"/>
              <a:gd name="T17" fmla="*/ 66 h 69"/>
              <a:gd name="T18" fmla="*/ 5 w 7"/>
              <a:gd name="T19" fmla="*/ 65 h 69"/>
              <a:gd name="T20" fmla="*/ 5 w 7"/>
              <a:gd name="T21" fmla="*/ 65 h 69"/>
              <a:gd name="T22" fmla="*/ 5 w 7"/>
              <a:gd name="T23" fmla="*/ 65 h 69"/>
              <a:gd name="T24" fmla="*/ 5 w 7"/>
              <a:gd name="T25" fmla="*/ 64 h 69"/>
              <a:gd name="T26" fmla="*/ 5 w 7"/>
              <a:gd name="T27" fmla="*/ 64 h 69"/>
              <a:gd name="T28" fmla="*/ 5 w 7"/>
              <a:gd name="T29" fmla="*/ 63 h 69"/>
              <a:gd name="T30" fmla="*/ 5 w 7"/>
              <a:gd name="T31" fmla="*/ 63 h 69"/>
              <a:gd name="T32" fmla="*/ 5 w 7"/>
              <a:gd name="T33" fmla="*/ 63 h 69"/>
              <a:gd name="T34" fmla="*/ 5 w 7"/>
              <a:gd name="T35" fmla="*/ 62 h 69"/>
              <a:gd name="T36" fmla="*/ 4 w 7"/>
              <a:gd name="T37" fmla="*/ 62 h 69"/>
              <a:gd name="T38" fmla="*/ 4 w 7"/>
              <a:gd name="T39" fmla="*/ 62 h 69"/>
              <a:gd name="T40" fmla="*/ 4 w 7"/>
              <a:gd name="T41" fmla="*/ 61 h 69"/>
              <a:gd name="T42" fmla="*/ 4 w 7"/>
              <a:gd name="T43" fmla="*/ 60 h 69"/>
              <a:gd name="T44" fmla="*/ 4 w 7"/>
              <a:gd name="T45" fmla="*/ 60 h 69"/>
              <a:gd name="T46" fmla="*/ 4 w 7"/>
              <a:gd name="T47" fmla="*/ 60 h 69"/>
              <a:gd name="T48" fmla="*/ 4 w 7"/>
              <a:gd name="T49" fmla="*/ 60 h 69"/>
              <a:gd name="T50" fmla="*/ 4 w 7"/>
              <a:gd name="T51" fmla="*/ 59 h 69"/>
              <a:gd name="T52" fmla="*/ 4 w 7"/>
              <a:gd name="T53" fmla="*/ 59 h 69"/>
              <a:gd name="T54" fmla="*/ 3 w 7"/>
              <a:gd name="T55" fmla="*/ 59 h 69"/>
              <a:gd name="T56" fmla="*/ 3 w 7"/>
              <a:gd name="T57" fmla="*/ 57 h 69"/>
              <a:gd name="T58" fmla="*/ 3 w 7"/>
              <a:gd name="T59" fmla="*/ 57 h 69"/>
              <a:gd name="T60" fmla="*/ 3 w 7"/>
              <a:gd name="T61" fmla="*/ 56 h 69"/>
              <a:gd name="T62" fmla="*/ 3 w 7"/>
              <a:gd name="T63" fmla="*/ 56 h 69"/>
              <a:gd name="T64" fmla="*/ 3 w 7"/>
              <a:gd name="T65" fmla="*/ 56 h 69"/>
              <a:gd name="T66" fmla="*/ 0 w 7"/>
              <a:gd name="T67" fmla="*/ 40 h 69"/>
              <a:gd name="T68" fmla="*/ 0 w 7"/>
              <a:gd name="T69" fmla="*/ 40 h 69"/>
              <a:gd name="T70" fmla="*/ 0 w 7"/>
              <a:gd name="T71" fmla="*/ 40 h 69"/>
              <a:gd name="T72" fmla="*/ 0 w 7"/>
              <a:gd name="T73" fmla="*/ 40 h 69"/>
              <a:gd name="T74" fmla="*/ 0 w 7"/>
              <a:gd name="T75" fmla="*/ 39 h 69"/>
              <a:gd name="T76" fmla="*/ 0 w 7"/>
              <a:gd name="T77" fmla="*/ 39 h 69"/>
              <a:gd name="T78" fmla="*/ 0 w 7"/>
              <a:gd name="T79" fmla="*/ 39 h 69"/>
              <a:gd name="T80" fmla="*/ 0 w 7"/>
              <a:gd name="T81" fmla="*/ 38 h 69"/>
              <a:gd name="T82" fmla="*/ 0 w 7"/>
              <a:gd name="T83" fmla="*/ 38 h 69"/>
              <a:gd name="T84" fmla="*/ 0 w 7"/>
              <a:gd name="T85" fmla="*/ 38 h 69"/>
              <a:gd name="T86" fmla="*/ 7 w 7"/>
              <a:gd name="T87" fmla="*/ 0 h 69"/>
              <a:gd name="T88" fmla="*/ 7 w 7"/>
              <a:gd name="T89" fmla="*/ 0 h 69"/>
              <a:gd name="T90" fmla="*/ 7 w 7"/>
              <a:gd name="T91" fmla="*/ 0 h 69"/>
              <a:gd name="T92" fmla="*/ 7 w 7"/>
              <a:gd name="T93" fmla="*/ 0 h 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7" h="69"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69"/>
                  <a:pt x="7" y="69"/>
                  <a:pt x="7" y="69"/>
                </a:cubicBezTo>
                <a:moveTo>
                  <a:pt x="7" y="68"/>
                </a:moveTo>
                <a:cubicBezTo>
                  <a:pt x="7" y="68"/>
                  <a:pt x="7" y="68"/>
                  <a:pt x="7" y="68"/>
                </a:cubicBezTo>
                <a:cubicBezTo>
                  <a:pt x="7" y="68"/>
                  <a:pt x="7" y="68"/>
                  <a:pt x="7" y="68"/>
                </a:cubicBezTo>
                <a:moveTo>
                  <a:pt x="6" y="67"/>
                </a:moveTo>
                <a:cubicBezTo>
                  <a:pt x="6" y="67"/>
                  <a:pt x="6" y="67"/>
                  <a:pt x="6" y="67"/>
                </a:cubicBezTo>
                <a:cubicBezTo>
                  <a:pt x="6" y="67"/>
                  <a:pt x="6" y="67"/>
                  <a:pt x="6" y="67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6" y="66"/>
                </a:moveTo>
                <a:cubicBezTo>
                  <a:pt x="6" y="66"/>
                  <a:pt x="6" y="66"/>
                  <a:pt x="6" y="66"/>
                </a:cubicBezTo>
                <a:cubicBezTo>
                  <a:pt x="6" y="66"/>
                  <a:pt x="6" y="66"/>
                  <a:pt x="6" y="66"/>
                </a:cubicBezTo>
                <a:moveTo>
                  <a:pt x="5" y="65"/>
                </a:moveTo>
                <a:cubicBezTo>
                  <a:pt x="5" y="65"/>
                  <a:pt x="6" y="65"/>
                  <a:pt x="6" y="66"/>
                </a:cubicBezTo>
                <a:cubicBezTo>
                  <a:pt x="6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5"/>
                </a:moveTo>
                <a:cubicBezTo>
                  <a:pt x="5" y="65"/>
                  <a:pt x="5" y="65"/>
                  <a:pt x="5" y="65"/>
                </a:cubicBezTo>
                <a:cubicBezTo>
                  <a:pt x="5" y="65"/>
                  <a:pt x="5" y="65"/>
                  <a:pt x="5" y="65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4"/>
                </a:move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3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3"/>
                </a:cubicBezTo>
                <a:moveTo>
                  <a:pt x="5" y="62"/>
                </a:moveTo>
                <a:cubicBezTo>
                  <a:pt x="5" y="63"/>
                  <a:pt x="5" y="63"/>
                  <a:pt x="5" y="63"/>
                </a:cubicBezTo>
                <a:cubicBezTo>
                  <a:pt x="5" y="63"/>
                  <a:pt x="5" y="63"/>
                  <a:pt x="5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2"/>
                </a:moveTo>
                <a:cubicBezTo>
                  <a:pt x="4" y="62"/>
                  <a:pt x="4" y="62"/>
                  <a:pt x="4" y="62"/>
                </a:cubicBezTo>
                <a:cubicBezTo>
                  <a:pt x="4" y="62"/>
                  <a:pt x="4" y="62"/>
                  <a:pt x="4" y="62"/>
                </a:cubicBezTo>
                <a:moveTo>
                  <a:pt x="4" y="61"/>
                </a:moveTo>
                <a:cubicBezTo>
                  <a:pt x="4" y="61"/>
                  <a:pt x="4" y="61"/>
                  <a:pt x="4" y="61"/>
                </a:cubicBezTo>
                <a:cubicBezTo>
                  <a:pt x="4" y="61"/>
                  <a:pt x="4" y="61"/>
                  <a:pt x="4" y="61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60"/>
                </a:moveTo>
                <a:cubicBezTo>
                  <a:pt x="4" y="60"/>
                  <a:pt x="4" y="60"/>
                  <a:pt x="4" y="60"/>
                </a:cubicBezTo>
                <a:cubicBezTo>
                  <a:pt x="4" y="60"/>
                  <a:pt x="4" y="60"/>
                  <a:pt x="4" y="60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4" y="59"/>
                </a:moveTo>
                <a:cubicBezTo>
                  <a:pt x="4" y="59"/>
                  <a:pt x="4" y="59"/>
                  <a:pt x="4" y="59"/>
                </a:cubicBezTo>
                <a:cubicBezTo>
                  <a:pt x="4" y="59"/>
                  <a:pt x="4" y="59"/>
                  <a:pt x="4" y="59"/>
                </a:cubicBezTo>
                <a:moveTo>
                  <a:pt x="3" y="59"/>
                </a:moveTo>
                <a:cubicBezTo>
                  <a:pt x="3" y="59"/>
                  <a:pt x="3" y="59"/>
                  <a:pt x="3" y="59"/>
                </a:cubicBezTo>
                <a:cubicBezTo>
                  <a:pt x="3" y="59"/>
                  <a:pt x="3" y="59"/>
                  <a:pt x="3" y="59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7"/>
                </a:moveTo>
                <a:cubicBezTo>
                  <a:pt x="3" y="57"/>
                  <a:pt x="3" y="57"/>
                  <a:pt x="3" y="57"/>
                </a:cubicBezTo>
                <a:cubicBezTo>
                  <a:pt x="3" y="57"/>
                  <a:pt x="3" y="57"/>
                  <a:pt x="3" y="57"/>
                </a:cubicBezTo>
                <a:moveTo>
                  <a:pt x="3" y="56"/>
                </a:moveTo>
                <a:cubicBezTo>
                  <a:pt x="3" y="56"/>
                  <a:pt x="3" y="57"/>
                  <a:pt x="3" y="57"/>
                </a:cubicBezTo>
                <a:cubicBezTo>
                  <a:pt x="3" y="57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3" y="56"/>
                </a:moveTo>
                <a:cubicBezTo>
                  <a:pt x="3" y="56"/>
                  <a:pt x="3" y="56"/>
                  <a:pt x="3" y="56"/>
                </a:cubicBezTo>
                <a:cubicBezTo>
                  <a:pt x="3" y="56"/>
                  <a:pt x="3" y="56"/>
                  <a:pt x="3" y="56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9"/>
                </a:moveTo>
                <a:cubicBezTo>
                  <a:pt x="0" y="39"/>
                  <a:pt x="0" y="39"/>
                  <a:pt x="0" y="39"/>
                </a:cubicBezTo>
                <a:cubicBezTo>
                  <a:pt x="0" y="39"/>
                  <a:pt x="0" y="39"/>
                  <a:pt x="0" y="39"/>
                </a:cubicBezTo>
                <a:moveTo>
                  <a:pt x="0" y="38"/>
                </a:moveTo>
                <a:cubicBezTo>
                  <a:pt x="0" y="38"/>
                  <a:pt x="0" y="39"/>
                  <a:pt x="0" y="39"/>
                </a:cubicBezTo>
                <a:cubicBezTo>
                  <a:pt x="0" y="39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0" y="38"/>
                </a:moveTo>
                <a:cubicBezTo>
                  <a:pt x="0" y="38"/>
                  <a:pt x="0" y="38"/>
                  <a:pt x="0" y="38"/>
                </a:cubicBezTo>
                <a:cubicBezTo>
                  <a:pt x="0" y="38"/>
                  <a:pt x="0" y="38"/>
                  <a:pt x="0" y="38"/>
                </a:cubicBezTo>
                <a:moveTo>
                  <a:pt x="7" y="0"/>
                </a:moveTo>
                <a:cubicBezTo>
                  <a:pt x="2" y="12"/>
                  <a:pt x="0" y="24"/>
                  <a:pt x="0" y="38"/>
                </a:cubicBezTo>
                <a:cubicBezTo>
                  <a:pt x="0" y="24"/>
                  <a:pt x="2" y="12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  <a:moveTo>
                  <a:pt x="7" y="0"/>
                </a:moveTo>
                <a:cubicBezTo>
                  <a:pt x="7" y="0"/>
                  <a:pt x="7" y="0"/>
                  <a:pt x="7" y="0"/>
                </a:cubicBezTo>
                <a:cubicBezTo>
                  <a:pt x="7" y="0"/>
                  <a:pt x="7" y="0"/>
                  <a:pt x="7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4" name="Freeform 70"/>
          <p:cNvSpPr>
            <a:spLocks noEditPoints="1"/>
          </p:cNvSpPr>
          <p:nvPr/>
        </p:nvSpPr>
        <p:spPr bwMode="auto">
          <a:xfrm>
            <a:off x="1763713" y="2859478"/>
            <a:ext cx="1588" cy="55563"/>
          </a:xfrm>
          <a:custGeom>
            <a:avLst/>
            <a:gdLst>
              <a:gd name="T0" fmla="*/ 1 w 1"/>
              <a:gd name="T1" fmla="*/ 23 h 23"/>
              <a:gd name="T2" fmla="*/ 1 w 1"/>
              <a:gd name="T3" fmla="*/ 22 h 23"/>
              <a:gd name="T4" fmla="*/ 1 w 1"/>
              <a:gd name="T5" fmla="*/ 22 h 23"/>
              <a:gd name="T6" fmla="*/ 1 w 1"/>
              <a:gd name="T7" fmla="*/ 21 h 23"/>
              <a:gd name="T8" fmla="*/ 1 w 1"/>
              <a:gd name="T9" fmla="*/ 20 h 23"/>
              <a:gd name="T10" fmla="*/ 1 w 1"/>
              <a:gd name="T11" fmla="*/ 20 h 23"/>
              <a:gd name="T12" fmla="*/ 0 w 1"/>
              <a:gd name="T13" fmla="*/ 20 h 23"/>
              <a:gd name="T14" fmla="*/ 0 w 1"/>
              <a:gd name="T15" fmla="*/ 19 h 23"/>
              <a:gd name="T16" fmla="*/ 0 w 1"/>
              <a:gd name="T17" fmla="*/ 19 h 23"/>
              <a:gd name="T18" fmla="*/ 0 w 1"/>
              <a:gd name="T19" fmla="*/ 18 h 23"/>
              <a:gd name="T20" fmla="*/ 0 w 1"/>
              <a:gd name="T21" fmla="*/ 18 h 23"/>
              <a:gd name="T22" fmla="*/ 0 w 1"/>
              <a:gd name="T23" fmla="*/ 18 h 23"/>
              <a:gd name="T24" fmla="*/ 0 w 1"/>
              <a:gd name="T25" fmla="*/ 17 h 23"/>
              <a:gd name="T26" fmla="*/ 0 w 1"/>
              <a:gd name="T27" fmla="*/ 17 h 23"/>
              <a:gd name="T28" fmla="*/ 0 w 1"/>
              <a:gd name="T29" fmla="*/ 17 h 23"/>
              <a:gd name="T30" fmla="*/ 0 w 1"/>
              <a:gd name="T31" fmla="*/ 16 h 23"/>
              <a:gd name="T32" fmla="*/ 0 w 1"/>
              <a:gd name="T33" fmla="*/ 16 h 23"/>
              <a:gd name="T34" fmla="*/ 0 w 1"/>
              <a:gd name="T35" fmla="*/ 15 h 23"/>
              <a:gd name="T36" fmla="*/ 0 w 1"/>
              <a:gd name="T37" fmla="*/ 15 h 23"/>
              <a:gd name="T38" fmla="*/ 0 w 1"/>
              <a:gd name="T39" fmla="*/ 15 h 23"/>
              <a:gd name="T40" fmla="*/ 0 w 1"/>
              <a:gd name="T41" fmla="*/ 14 h 23"/>
              <a:gd name="T42" fmla="*/ 0 w 1"/>
              <a:gd name="T43" fmla="*/ 14 h 23"/>
              <a:gd name="T44" fmla="*/ 0 w 1"/>
              <a:gd name="T45" fmla="*/ 13 h 23"/>
              <a:gd name="T46" fmla="*/ 0 w 1"/>
              <a:gd name="T47" fmla="*/ 13 h 23"/>
              <a:gd name="T48" fmla="*/ 0 w 1"/>
              <a:gd name="T49" fmla="*/ 12 h 23"/>
              <a:gd name="T50" fmla="*/ 0 w 1"/>
              <a:gd name="T51" fmla="*/ 12 h 23"/>
              <a:gd name="T52" fmla="*/ 0 w 1"/>
              <a:gd name="T53" fmla="*/ 12 h 23"/>
              <a:gd name="T54" fmla="*/ 0 w 1"/>
              <a:gd name="T55" fmla="*/ 11 h 23"/>
              <a:gd name="T56" fmla="*/ 0 w 1"/>
              <a:gd name="T57" fmla="*/ 11 h 23"/>
              <a:gd name="T58" fmla="*/ 0 w 1"/>
              <a:gd name="T59" fmla="*/ 11 h 23"/>
              <a:gd name="T60" fmla="*/ 0 w 1"/>
              <a:gd name="T61" fmla="*/ 10 h 23"/>
              <a:gd name="T62" fmla="*/ 0 w 1"/>
              <a:gd name="T63" fmla="*/ 10 h 23"/>
              <a:gd name="T64" fmla="*/ 0 w 1"/>
              <a:gd name="T65" fmla="*/ 9 h 23"/>
              <a:gd name="T66" fmla="*/ 0 w 1"/>
              <a:gd name="T67" fmla="*/ 9 h 23"/>
              <a:gd name="T68" fmla="*/ 0 w 1"/>
              <a:gd name="T69" fmla="*/ 9 h 23"/>
              <a:gd name="T70" fmla="*/ 0 w 1"/>
              <a:gd name="T71" fmla="*/ 8 h 23"/>
              <a:gd name="T72" fmla="*/ 0 w 1"/>
              <a:gd name="T73" fmla="*/ 8 h 23"/>
              <a:gd name="T74" fmla="*/ 0 w 1"/>
              <a:gd name="T75" fmla="*/ 8 h 23"/>
              <a:gd name="T76" fmla="*/ 0 w 1"/>
              <a:gd name="T77" fmla="*/ 7 h 23"/>
              <a:gd name="T78" fmla="*/ 0 w 1"/>
              <a:gd name="T79" fmla="*/ 6 h 23"/>
              <a:gd name="T80" fmla="*/ 0 w 1"/>
              <a:gd name="T81" fmla="*/ 6 h 23"/>
              <a:gd name="T82" fmla="*/ 0 w 1"/>
              <a:gd name="T83" fmla="*/ 6 h 23"/>
              <a:gd name="T84" fmla="*/ 0 w 1"/>
              <a:gd name="T85" fmla="*/ 5 h 23"/>
              <a:gd name="T86" fmla="*/ 0 w 1"/>
              <a:gd name="T87" fmla="*/ 5 h 23"/>
              <a:gd name="T88" fmla="*/ 0 w 1"/>
              <a:gd name="T89" fmla="*/ 5 h 23"/>
              <a:gd name="T90" fmla="*/ 0 w 1"/>
              <a:gd name="T91" fmla="*/ 4 h 23"/>
              <a:gd name="T92" fmla="*/ 0 w 1"/>
              <a:gd name="T93" fmla="*/ 4 h 23"/>
              <a:gd name="T94" fmla="*/ 0 w 1"/>
              <a:gd name="T95" fmla="*/ 3 h 23"/>
              <a:gd name="T96" fmla="*/ 0 w 1"/>
              <a:gd name="T97" fmla="*/ 3 h 23"/>
              <a:gd name="T98" fmla="*/ 0 w 1"/>
              <a:gd name="T99" fmla="*/ 3 h 23"/>
              <a:gd name="T100" fmla="*/ 0 w 1"/>
              <a:gd name="T101" fmla="*/ 2 h 23"/>
              <a:gd name="T102" fmla="*/ 0 w 1"/>
              <a:gd name="T103" fmla="*/ 1 h 23"/>
              <a:gd name="T104" fmla="*/ 0 w 1"/>
              <a:gd name="T105" fmla="*/ 1 h 23"/>
              <a:gd name="T106" fmla="*/ 0 w 1"/>
              <a:gd name="T107" fmla="*/ 1 h 23"/>
              <a:gd name="T108" fmla="*/ 0 w 1"/>
              <a:gd name="T109" fmla="*/ 0 h 23"/>
              <a:gd name="T110" fmla="*/ 0 w 1"/>
              <a:gd name="T111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" h="23"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3"/>
                </a:moveTo>
                <a:cubicBezTo>
                  <a:pt x="1" y="23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2"/>
                </a:moveTo>
                <a:cubicBezTo>
                  <a:pt x="1" y="22"/>
                  <a:pt x="1" y="22"/>
                  <a:pt x="1" y="22"/>
                </a:cubicBezTo>
                <a:cubicBezTo>
                  <a:pt x="1" y="22"/>
                  <a:pt x="1" y="22"/>
                  <a:pt x="1" y="22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1"/>
                </a:moveTo>
                <a:cubicBezTo>
                  <a:pt x="1" y="21"/>
                  <a:pt x="1" y="21"/>
                  <a:pt x="1" y="21"/>
                </a:cubicBezTo>
                <a:cubicBezTo>
                  <a:pt x="1" y="21"/>
                  <a:pt x="1" y="21"/>
                  <a:pt x="1" y="21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1" y="20"/>
                </a:moveTo>
                <a:cubicBezTo>
                  <a:pt x="1" y="20"/>
                  <a:pt x="1" y="20"/>
                  <a:pt x="1" y="20"/>
                </a:cubicBezTo>
                <a:cubicBezTo>
                  <a:pt x="1" y="20"/>
                  <a:pt x="1" y="20"/>
                  <a:pt x="1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8"/>
                  <a:pt x="0" y="18"/>
                </a:cubicBezTo>
                <a:cubicBezTo>
                  <a:pt x="0" y="18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6"/>
                </a:moveTo>
                <a:cubicBezTo>
                  <a:pt x="0" y="16"/>
                  <a:pt x="0" y="16"/>
                  <a:pt x="0" y="16"/>
                </a:cubicBezTo>
                <a:cubicBezTo>
                  <a:pt x="0" y="16"/>
                  <a:pt x="0" y="16"/>
                  <a:pt x="0" y="16"/>
                </a:cubicBezTo>
                <a:moveTo>
                  <a:pt x="0" y="15"/>
                </a:moveTo>
                <a:cubicBezTo>
                  <a:pt x="0" y="15"/>
                  <a:pt x="0" y="15"/>
                  <a:pt x="0" y="16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moveTo>
                  <a:pt x="0" y="14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4"/>
                </a:moveTo>
                <a:cubicBezTo>
                  <a:pt x="0" y="14"/>
                  <a:pt x="0" y="14"/>
                  <a:pt x="0" y="14"/>
                </a:cubicBezTo>
                <a:cubicBezTo>
                  <a:pt x="0" y="14"/>
                  <a:pt x="0" y="14"/>
                  <a:pt x="0" y="14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3"/>
                </a:move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0" y="13"/>
                  <a:pt x="0" y="13"/>
                </a:cubicBezTo>
                <a:moveTo>
                  <a:pt x="0" y="12"/>
                </a:moveTo>
                <a:cubicBezTo>
                  <a:pt x="0" y="12"/>
                  <a:pt x="0" y="13"/>
                  <a:pt x="0" y="13"/>
                </a:cubicBezTo>
                <a:cubicBezTo>
                  <a:pt x="0" y="13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2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2"/>
                </a:cubicBezTo>
                <a:moveTo>
                  <a:pt x="0" y="11"/>
                </a:move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0" y="12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1"/>
                </a:moveTo>
                <a:cubicBezTo>
                  <a:pt x="0" y="11"/>
                  <a:pt x="0" y="11"/>
                  <a:pt x="0" y="11"/>
                </a:cubicBezTo>
                <a:cubicBezTo>
                  <a:pt x="0" y="11"/>
                  <a:pt x="0" y="11"/>
                  <a:pt x="0" y="11"/>
                </a:cubicBezTo>
                <a:moveTo>
                  <a:pt x="0" y="10"/>
                </a:moveTo>
                <a:cubicBezTo>
                  <a:pt x="0" y="10"/>
                  <a:pt x="0" y="10"/>
                  <a:pt x="0" y="11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10"/>
                </a:moveTo>
                <a:cubicBezTo>
                  <a:pt x="0" y="10"/>
                  <a:pt x="0" y="10"/>
                  <a:pt x="0" y="10"/>
                </a:cubicBezTo>
                <a:cubicBezTo>
                  <a:pt x="0" y="10"/>
                  <a:pt x="0" y="10"/>
                  <a:pt x="0" y="10"/>
                </a:cubicBezTo>
                <a:moveTo>
                  <a:pt x="0" y="9"/>
                </a:moveTo>
                <a:cubicBezTo>
                  <a:pt x="0" y="9"/>
                  <a:pt x="0" y="10"/>
                  <a:pt x="0" y="10"/>
                </a:cubicBezTo>
                <a:cubicBezTo>
                  <a:pt x="0" y="10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9"/>
                </a:moveTo>
                <a:cubicBezTo>
                  <a:pt x="0" y="9"/>
                  <a:pt x="0" y="9"/>
                  <a:pt x="0" y="9"/>
                </a:cubicBezTo>
                <a:cubicBezTo>
                  <a:pt x="0" y="9"/>
                  <a:pt x="0" y="9"/>
                  <a:pt x="0" y="9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8"/>
                </a:move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moveTo>
                  <a:pt x="0" y="7"/>
                </a:moveTo>
                <a:cubicBezTo>
                  <a:pt x="0" y="7"/>
                  <a:pt x="0" y="7"/>
                  <a:pt x="0" y="8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0" y="6"/>
                </a:moveTo>
                <a:cubicBezTo>
                  <a:pt x="0" y="6"/>
                  <a:pt x="0" y="6"/>
                  <a:pt x="0" y="7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6"/>
                </a:moveTo>
                <a:cubicBezTo>
                  <a:pt x="0" y="6"/>
                  <a:pt x="0" y="6"/>
                  <a:pt x="0" y="6"/>
                </a:cubicBezTo>
                <a:cubicBezTo>
                  <a:pt x="0" y="6"/>
                  <a:pt x="0" y="6"/>
                  <a:pt x="0" y="6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5"/>
                </a:moveTo>
                <a:cubicBezTo>
                  <a:pt x="0" y="5"/>
                  <a:pt x="0" y="5"/>
                  <a:pt x="0" y="5"/>
                </a:cubicBezTo>
                <a:cubicBezTo>
                  <a:pt x="0" y="5"/>
                  <a:pt x="0" y="5"/>
                  <a:pt x="0" y="5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4"/>
                </a:move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moveTo>
                  <a:pt x="0" y="3"/>
                </a:moveTo>
                <a:cubicBezTo>
                  <a:pt x="0" y="3"/>
                  <a:pt x="0" y="4"/>
                  <a:pt x="0" y="4"/>
                </a:cubicBezTo>
                <a:cubicBezTo>
                  <a:pt x="0" y="4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3"/>
                </a:moveTo>
                <a:cubicBezTo>
                  <a:pt x="0" y="3"/>
                  <a:pt x="0" y="3"/>
                  <a:pt x="0" y="3"/>
                </a:cubicBezTo>
                <a:cubicBezTo>
                  <a:pt x="0" y="3"/>
                  <a:pt x="0" y="3"/>
                  <a:pt x="0" y="3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2"/>
                </a:move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0" y="2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2" name="Freeform 78"/>
          <p:cNvSpPr>
            <a:spLocks noEditPoints="1"/>
          </p:cNvSpPr>
          <p:nvPr/>
        </p:nvSpPr>
        <p:spPr bwMode="auto">
          <a:xfrm>
            <a:off x="1012825" y="4132653"/>
            <a:ext cx="44450" cy="134938"/>
          </a:xfrm>
          <a:custGeom>
            <a:avLst/>
            <a:gdLst>
              <a:gd name="T0" fmla="*/ 18 w 18"/>
              <a:gd name="T1" fmla="*/ 55 h 55"/>
              <a:gd name="T2" fmla="*/ 18 w 18"/>
              <a:gd name="T3" fmla="*/ 55 h 55"/>
              <a:gd name="T4" fmla="*/ 18 w 18"/>
              <a:gd name="T5" fmla="*/ 55 h 55"/>
              <a:gd name="T6" fmla="*/ 18 w 18"/>
              <a:gd name="T7" fmla="*/ 55 h 55"/>
              <a:gd name="T8" fmla="*/ 18 w 18"/>
              <a:gd name="T9" fmla="*/ 55 h 55"/>
              <a:gd name="T10" fmla="*/ 18 w 18"/>
              <a:gd name="T11" fmla="*/ 55 h 55"/>
              <a:gd name="T12" fmla="*/ 17 w 18"/>
              <a:gd name="T13" fmla="*/ 55 h 55"/>
              <a:gd name="T14" fmla="*/ 18 w 18"/>
              <a:gd name="T15" fmla="*/ 55 h 55"/>
              <a:gd name="T16" fmla="*/ 17 w 18"/>
              <a:gd name="T17" fmla="*/ 55 h 55"/>
              <a:gd name="T18" fmla="*/ 0 w 18"/>
              <a:gd name="T19" fmla="*/ 1 h 55"/>
              <a:gd name="T20" fmla="*/ 17 w 18"/>
              <a:gd name="T21" fmla="*/ 55 h 55"/>
              <a:gd name="T22" fmla="*/ 0 w 18"/>
              <a:gd name="T23" fmla="*/ 1 h 55"/>
              <a:gd name="T24" fmla="*/ 0 w 18"/>
              <a:gd name="T25" fmla="*/ 1 h 55"/>
              <a:gd name="T26" fmla="*/ 0 w 18"/>
              <a:gd name="T27" fmla="*/ 1 h 55"/>
              <a:gd name="T28" fmla="*/ 0 w 18"/>
              <a:gd name="T29" fmla="*/ 1 h 55"/>
              <a:gd name="T30" fmla="*/ 0 w 18"/>
              <a:gd name="T31" fmla="*/ 1 h 55"/>
              <a:gd name="T32" fmla="*/ 0 w 18"/>
              <a:gd name="T33" fmla="*/ 1 h 55"/>
              <a:gd name="T34" fmla="*/ 0 w 18"/>
              <a:gd name="T35" fmla="*/ 1 h 55"/>
              <a:gd name="T36" fmla="*/ 0 w 18"/>
              <a:gd name="T37" fmla="*/ 0 h 55"/>
              <a:gd name="T38" fmla="*/ 0 w 18"/>
              <a:gd name="T39" fmla="*/ 1 h 55"/>
              <a:gd name="T40" fmla="*/ 0 w 18"/>
              <a:gd name="T41" fmla="*/ 1 h 55"/>
              <a:gd name="T42" fmla="*/ 0 w 18"/>
              <a:gd name="T43" fmla="*/ 0 h 55"/>
              <a:gd name="T44" fmla="*/ 0 w 18"/>
              <a:gd name="T45" fmla="*/ 0 h 55"/>
              <a:gd name="T46" fmla="*/ 0 w 18"/>
              <a:gd name="T47" fmla="*/ 0 h 55"/>
              <a:gd name="T48" fmla="*/ 0 w 18"/>
              <a:gd name="T49" fmla="*/ 0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18" h="55"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8" y="55"/>
                </a:moveTo>
                <a:cubicBezTo>
                  <a:pt x="18" y="55"/>
                  <a:pt x="18" y="55"/>
                  <a:pt x="18" y="55"/>
                </a:cubicBezTo>
                <a:cubicBezTo>
                  <a:pt x="18" y="55"/>
                  <a:pt x="18" y="55"/>
                  <a:pt x="18" y="55"/>
                </a:cubicBezTo>
                <a:moveTo>
                  <a:pt x="17" y="55"/>
                </a:moveTo>
                <a:cubicBezTo>
                  <a:pt x="17" y="55"/>
                  <a:pt x="18" y="55"/>
                  <a:pt x="18" y="55"/>
                </a:cubicBezTo>
                <a:cubicBezTo>
                  <a:pt x="18" y="55"/>
                  <a:pt x="17" y="55"/>
                  <a:pt x="17" y="55"/>
                </a:cubicBezTo>
                <a:moveTo>
                  <a:pt x="0" y="1"/>
                </a:moveTo>
                <a:cubicBezTo>
                  <a:pt x="0" y="21"/>
                  <a:pt x="7" y="40"/>
                  <a:pt x="17" y="55"/>
                </a:cubicBezTo>
                <a:cubicBezTo>
                  <a:pt x="7" y="40"/>
                  <a:pt x="0" y="2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0" name="Freeform 86"/>
          <p:cNvSpPr>
            <a:spLocks noEditPoints="1"/>
          </p:cNvSpPr>
          <p:nvPr/>
        </p:nvSpPr>
        <p:spPr bwMode="auto">
          <a:xfrm>
            <a:off x="1724025" y="5348678"/>
            <a:ext cx="9525" cy="117475"/>
          </a:xfrm>
          <a:custGeom>
            <a:avLst/>
            <a:gdLst>
              <a:gd name="T0" fmla="*/ 3 w 4"/>
              <a:gd name="T1" fmla="*/ 47 h 48"/>
              <a:gd name="T2" fmla="*/ 3 w 4"/>
              <a:gd name="T3" fmla="*/ 47 h 48"/>
              <a:gd name="T4" fmla="*/ 2 w 4"/>
              <a:gd name="T5" fmla="*/ 47 h 48"/>
              <a:gd name="T6" fmla="*/ 2 w 4"/>
              <a:gd name="T7" fmla="*/ 46 h 48"/>
              <a:gd name="T8" fmla="*/ 2 w 4"/>
              <a:gd name="T9" fmla="*/ 46 h 48"/>
              <a:gd name="T10" fmla="*/ 0 w 4"/>
              <a:gd name="T11" fmla="*/ 23 h 48"/>
              <a:gd name="T12" fmla="*/ 0 w 4"/>
              <a:gd name="T13" fmla="*/ 22 h 48"/>
              <a:gd name="T14" fmla="*/ 0 w 4"/>
              <a:gd name="T15" fmla="*/ 22 h 48"/>
              <a:gd name="T16" fmla="*/ 0 w 4"/>
              <a:gd name="T17" fmla="*/ 22 h 48"/>
              <a:gd name="T18" fmla="*/ 0 w 4"/>
              <a:gd name="T19" fmla="*/ 22 h 48"/>
              <a:gd name="T20" fmla="*/ 0 w 4"/>
              <a:gd name="T21" fmla="*/ 21 h 48"/>
              <a:gd name="T22" fmla="*/ 0 w 4"/>
              <a:gd name="T23" fmla="*/ 20 h 48"/>
              <a:gd name="T24" fmla="*/ 0 w 4"/>
              <a:gd name="T25" fmla="*/ 20 h 48"/>
              <a:gd name="T26" fmla="*/ 0 w 4"/>
              <a:gd name="T27" fmla="*/ 20 h 48"/>
              <a:gd name="T28" fmla="*/ 0 w 4"/>
              <a:gd name="T29" fmla="*/ 19 h 48"/>
              <a:gd name="T30" fmla="*/ 0 w 4"/>
              <a:gd name="T31" fmla="*/ 19 h 48"/>
              <a:gd name="T32" fmla="*/ 0 w 4"/>
              <a:gd name="T33" fmla="*/ 19 h 48"/>
              <a:gd name="T34" fmla="*/ 0 w 4"/>
              <a:gd name="T35" fmla="*/ 18 h 48"/>
              <a:gd name="T36" fmla="*/ 0 w 4"/>
              <a:gd name="T37" fmla="*/ 18 h 48"/>
              <a:gd name="T38" fmla="*/ 0 w 4"/>
              <a:gd name="T39" fmla="*/ 18 h 48"/>
              <a:gd name="T40" fmla="*/ 1 w 4"/>
              <a:gd name="T41" fmla="*/ 17 h 48"/>
              <a:gd name="T42" fmla="*/ 1 w 4"/>
              <a:gd name="T43" fmla="*/ 17 h 48"/>
              <a:gd name="T44" fmla="*/ 1 w 4"/>
              <a:gd name="T45" fmla="*/ 16 h 48"/>
              <a:gd name="T46" fmla="*/ 1 w 4"/>
              <a:gd name="T47" fmla="*/ 15 h 48"/>
              <a:gd name="T48" fmla="*/ 1 w 4"/>
              <a:gd name="T49" fmla="*/ 15 h 48"/>
              <a:gd name="T50" fmla="*/ 1 w 4"/>
              <a:gd name="T51" fmla="*/ 15 h 48"/>
              <a:gd name="T52" fmla="*/ 1 w 4"/>
              <a:gd name="T53" fmla="*/ 14 h 48"/>
              <a:gd name="T54" fmla="*/ 1 w 4"/>
              <a:gd name="T55" fmla="*/ 14 h 48"/>
              <a:gd name="T56" fmla="*/ 1 w 4"/>
              <a:gd name="T57" fmla="*/ 14 h 48"/>
              <a:gd name="T58" fmla="*/ 1 w 4"/>
              <a:gd name="T59" fmla="*/ 13 h 48"/>
              <a:gd name="T60" fmla="*/ 1 w 4"/>
              <a:gd name="T61" fmla="*/ 13 h 48"/>
              <a:gd name="T62" fmla="*/ 1 w 4"/>
              <a:gd name="T63" fmla="*/ 11 h 48"/>
              <a:gd name="T64" fmla="*/ 1 w 4"/>
              <a:gd name="T65" fmla="*/ 11 h 48"/>
              <a:gd name="T66" fmla="*/ 1 w 4"/>
              <a:gd name="T67" fmla="*/ 11 h 48"/>
              <a:gd name="T68" fmla="*/ 1 w 4"/>
              <a:gd name="T69" fmla="*/ 10 h 48"/>
              <a:gd name="T70" fmla="*/ 1 w 4"/>
              <a:gd name="T71" fmla="*/ 10 h 48"/>
              <a:gd name="T72" fmla="*/ 1 w 4"/>
              <a:gd name="T73" fmla="*/ 10 h 48"/>
              <a:gd name="T74" fmla="*/ 2 w 4"/>
              <a:gd name="T75" fmla="*/ 9 h 48"/>
              <a:gd name="T76" fmla="*/ 2 w 4"/>
              <a:gd name="T77" fmla="*/ 8 h 48"/>
              <a:gd name="T78" fmla="*/ 2 w 4"/>
              <a:gd name="T79" fmla="*/ 8 h 48"/>
              <a:gd name="T80" fmla="*/ 2 w 4"/>
              <a:gd name="T81" fmla="*/ 8 h 48"/>
              <a:gd name="T82" fmla="*/ 2 w 4"/>
              <a:gd name="T83" fmla="*/ 7 h 48"/>
              <a:gd name="T84" fmla="*/ 2 w 4"/>
              <a:gd name="T85" fmla="*/ 7 h 48"/>
              <a:gd name="T86" fmla="*/ 2 w 4"/>
              <a:gd name="T87" fmla="*/ 6 h 48"/>
              <a:gd name="T88" fmla="*/ 2 w 4"/>
              <a:gd name="T89" fmla="*/ 5 h 48"/>
              <a:gd name="T90" fmla="*/ 2 w 4"/>
              <a:gd name="T91" fmla="*/ 5 h 48"/>
              <a:gd name="T92" fmla="*/ 2 w 4"/>
              <a:gd name="T93" fmla="*/ 5 h 48"/>
              <a:gd name="T94" fmla="*/ 3 w 4"/>
              <a:gd name="T95" fmla="*/ 4 h 48"/>
              <a:gd name="T96" fmla="*/ 3 w 4"/>
              <a:gd name="T97" fmla="*/ 4 h 48"/>
              <a:gd name="T98" fmla="*/ 3 w 4"/>
              <a:gd name="T99" fmla="*/ 4 h 48"/>
              <a:gd name="T100" fmla="*/ 3 w 4"/>
              <a:gd name="T101" fmla="*/ 3 h 48"/>
              <a:gd name="T102" fmla="*/ 3 w 4"/>
              <a:gd name="T103" fmla="*/ 3 h 48"/>
              <a:gd name="T104" fmla="*/ 3 w 4"/>
              <a:gd name="T105" fmla="*/ 3 h 48"/>
              <a:gd name="T106" fmla="*/ 3 w 4"/>
              <a:gd name="T107" fmla="*/ 2 h 48"/>
              <a:gd name="T108" fmla="*/ 3 w 4"/>
              <a:gd name="T109" fmla="*/ 2 h 48"/>
              <a:gd name="T110" fmla="*/ 3 w 4"/>
              <a:gd name="T111" fmla="*/ 1 h 48"/>
              <a:gd name="T112" fmla="*/ 3 w 4"/>
              <a:gd name="T113" fmla="*/ 1 h 48"/>
              <a:gd name="T114" fmla="*/ 4 w 4"/>
              <a:gd name="T115" fmla="*/ 1 h 48"/>
              <a:gd name="T116" fmla="*/ 4 w 4"/>
              <a:gd name="T117" fmla="*/ 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" h="48">
                <a:moveTo>
                  <a:pt x="3" y="48"/>
                </a:moveTo>
                <a:cubicBezTo>
                  <a:pt x="3" y="48"/>
                  <a:pt x="3" y="48"/>
                  <a:pt x="3" y="48"/>
                </a:cubicBezTo>
                <a:cubicBezTo>
                  <a:pt x="3" y="48"/>
                  <a:pt x="3" y="48"/>
                  <a:pt x="3" y="48"/>
                </a:cubicBezTo>
                <a:moveTo>
                  <a:pt x="3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3" y="47"/>
                </a:cubicBezTo>
                <a:moveTo>
                  <a:pt x="2" y="47"/>
                </a:moveTo>
                <a:cubicBezTo>
                  <a:pt x="3" y="47"/>
                  <a:pt x="3" y="47"/>
                  <a:pt x="3" y="47"/>
                </a:cubicBezTo>
                <a:cubicBezTo>
                  <a:pt x="3" y="47"/>
                  <a:pt x="3" y="47"/>
                  <a:pt x="2" y="47"/>
                </a:cubicBezTo>
                <a:moveTo>
                  <a:pt x="2" y="47"/>
                </a:moveTo>
                <a:cubicBezTo>
                  <a:pt x="2" y="47"/>
                  <a:pt x="2" y="47"/>
                  <a:pt x="2" y="47"/>
                </a:cubicBezTo>
                <a:cubicBezTo>
                  <a:pt x="2" y="47"/>
                  <a:pt x="2" y="47"/>
                  <a:pt x="2" y="47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6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6"/>
                </a:cubicBezTo>
                <a:moveTo>
                  <a:pt x="2" y="45"/>
                </a:moveTo>
                <a:cubicBezTo>
                  <a:pt x="2" y="46"/>
                  <a:pt x="2" y="46"/>
                  <a:pt x="2" y="46"/>
                </a:cubicBezTo>
                <a:cubicBezTo>
                  <a:pt x="2" y="46"/>
                  <a:pt x="2" y="46"/>
                  <a:pt x="2" y="45"/>
                </a:cubicBezTo>
                <a:moveTo>
                  <a:pt x="0" y="23"/>
                </a:moveTo>
                <a:cubicBezTo>
                  <a:pt x="0" y="31"/>
                  <a:pt x="1" y="38"/>
                  <a:pt x="2" y="45"/>
                </a:cubicBezTo>
                <a:cubicBezTo>
                  <a:pt x="1" y="38"/>
                  <a:pt x="0" y="31"/>
                  <a:pt x="0" y="23"/>
                </a:cubicBezTo>
                <a:moveTo>
                  <a:pt x="0" y="23"/>
                </a:move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3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3"/>
                  <a:pt x="0" y="23"/>
                  <a:pt x="0" y="23"/>
                </a:cubicBezTo>
                <a:cubicBezTo>
                  <a:pt x="0" y="23"/>
                  <a:pt x="0" y="23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2"/>
                </a:moveTo>
                <a:cubicBezTo>
                  <a:pt x="0" y="22"/>
                  <a:pt x="0" y="22"/>
                  <a:pt x="0" y="22"/>
                </a:cubicBezTo>
                <a:cubicBezTo>
                  <a:pt x="0" y="22"/>
                  <a:pt x="0" y="22"/>
                  <a:pt x="0" y="22"/>
                </a:cubicBezTo>
                <a:moveTo>
                  <a:pt x="0" y="21"/>
                </a:moveTo>
                <a:cubicBezTo>
                  <a:pt x="0" y="21"/>
                  <a:pt x="0" y="21"/>
                  <a:pt x="0" y="22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1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moveTo>
                  <a:pt x="0" y="20"/>
                </a:moveTo>
                <a:cubicBezTo>
                  <a:pt x="0" y="21"/>
                  <a:pt x="0" y="21"/>
                  <a:pt x="0" y="21"/>
                </a:cubicBezTo>
                <a:cubicBezTo>
                  <a:pt x="0" y="21"/>
                  <a:pt x="0" y="21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20"/>
                </a:moveTo>
                <a:cubicBezTo>
                  <a:pt x="0" y="20"/>
                  <a:pt x="0" y="20"/>
                  <a:pt x="0" y="20"/>
                </a:cubicBezTo>
                <a:cubicBezTo>
                  <a:pt x="0" y="20"/>
                  <a:pt x="0" y="20"/>
                  <a:pt x="0" y="20"/>
                </a:cubicBezTo>
                <a:moveTo>
                  <a:pt x="0" y="19"/>
                </a:moveTo>
                <a:cubicBezTo>
                  <a:pt x="0" y="19"/>
                  <a:pt x="0" y="19"/>
                  <a:pt x="0" y="20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9"/>
                </a:move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0" y="19"/>
                  <a:pt x="0" y="19"/>
                </a:cubicBezTo>
                <a:moveTo>
                  <a:pt x="0" y="18"/>
                </a:moveTo>
                <a:cubicBezTo>
                  <a:pt x="0" y="18"/>
                  <a:pt x="0" y="19"/>
                  <a:pt x="0" y="19"/>
                </a:cubicBezTo>
                <a:cubicBezTo>
                  <a:pt x="0" y="19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8"/>
                </a:move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moveTo>
                  <a:pt x="0" y="17"/>
                </a:moveTo>
                <a:cubicBezTo>
                  <a:pt x="0" y="17"/>
                  <a:pt x="0" y="17"/>
                  <a:pt x="0" y="17"/>
                </a:cubicBezTo>
                <a:cubicBezTo>
                  <a:pt x="0" y="17"/>
                  <a:pt x="0" y="17"/>
                  <a:pt x="0" y="17"/>
                </a:cubicBezTo>
                <a:moveTo>
                  <a:pt x="1" y="17"/>
                </a:moveTo>
                <a:cubicBezTo>
                  <a:pt x="1" y="17"/>
                  <a:pt x="0" y="17"/>
                  <a:pt x="0" y="17"/>
                </a:cubicBezTo>
                <a:cubicBezTo>
                  <a:pt x="0" y="17"/>
                  <a:pt x="1" y="17"/>
                  <a:pt x="1" y="17"/>
                </a:cubicBezTo>
                <a:moveTo>
                  <a:pt x="1" y="17"/>
                </a:moveTo>
                <a:cubicBezTo>
                  <a:pt x="1" y="17"/>
                  <a:pt x="1" y="17"/>
                  <a:pt x="1" y="17"/>
                </a:cubicBezTo>
                <a:cubicBezTo>
                  <a:pt x="1" y="17"/>
                  <a:pt x="1" y="17"/>
                  <a:pt x="1" y="17"/>
                </a:cubicBezTo>
                <a:moveTo>
                  <a:pt x="1" y="16"/>
                </a:moveTo>
                <a:cubicBezTo>
                  <a:pt x="1" y="16"/>
                  <a:pt x="1" y="17"/>
                  <a:pt x="1" y="17"/>
                </a:cubicBezTo>
                <a:cubicBezTo>
                  <a:pt x="1" y="17"/>
                  <a:pt x="1" y="16"/>
                  <a:pt x="1" y="16"/>
                </a:cubicBezTo>
                <a:moveTo>
                  <a:pt x="1" y="16"/>
                </a:moveTo>
                <a:cubicBezTo>
                  <a:pt x="1" y="16"/>
                  <a:pt x="1" y="16"/>
                  <a:pt x="1" y="16"/>
                </a:cubicBezTo>
                <a:cubicBezTo>
                  <a:pt x="1" y="16"/>
                  <a:pt x="1" y="16"/>
                  <a:pt x="1" y="16"/>
                </a:cubicBezTo>
                <a:moveTo>
                  <a:pt x="1" y="15"/>
                </a:moveTo>
                <a:cubicBezTo>
                  <a:pt x="1" y="15"/>
                  <a:pt x="1" y="16"/>
                  <a:pt x="1" y="16"/>
                </a:cubicBezTo>
                <a:cubicBezTo>
                  <a:pt x="1" y="16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5"/>
                </a:moveTo>
                <a:cubicBezTo>
                  <a:pt x="1" y="15"/>
                  <a:pt x="1" y="15"/>
                  <a:pt x="1" y="15"/>
                </a:cubicBezTo>
                <a:cubicBezTo>
                  <a:pt x="1" y="15"/>
                  <a:pt x="1" y="15"/>
                  <a:pt x="1" y="15"/>
                </a:cubicBezTo>
                <a:moveTo>
                  <a:pt x="1" y="14"/>
                </a:moveTo>
                <a:cubicBezTo>
                  <a:pt x="1" y="14"/>
                  <a:pt x="1" y="14"/>
                  <a:pt x="1" y="15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4"/>
                </a:moveTo>
                <a:cubicBezTo>
                  <a:pt x="1" y="14"/>
                  <a:pt x="1" y="14"/>
                  <a:pt x="1" y="14"/>
                </a:cubicBezTo>
                <a:cubicBezTo>
                  <a:pt x="1" y="14"/>
                  <a:pt x="1" y="14"/>
                  <a:pt x="1" y="14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3"/>
                </a:moveTo>
                <a:cubicBezTo>
                  <a:pt x="1" y="13"/>
                  <a:pt x="1" y="13"/>
                  <a:pt x="1" y="13"/>
                </a:cubicBezTo>
                <a:cubicBezTo>
                  <a:pt x="1" y="13"/>
                  <a:pt x="1" y="13"/>
                  <a:pt x="1" y="13"/>
                </a:cubicBezTo>
                <a:moveTo>
                  <a:pt x="1" y="12"/>
                </a:moveTo>
                <a:cubicBezTo>
                  <a:pt x="1" y="12"/>
                  <a:pt x="1" y="13"/>
                  <a:pt x="1" y="13"/>
                </a:cubicBezTo>
                <a:cubicBezTo>
                  <a:pt x="1" y="13"/>
                  <a:pt x="1" y="12"/>
                  <a:pt x="1" y="12"/>
                </a:cubicBezTo>
                <a:moveTo>
                  <a:pt x="1" y="11"/>
                </a:moveTo>
                <a:cubicBezTo>
                  <a:pt x="1" y="12"/>
                  <a:pt x="1" y="12"/>
                  <a:pt x="1" y="12"/>
                </a:cubicBezTo>
                <a:cubicBezTo>
                  <a:pt x="1" y="12"/>
                  <a:pt x="1" y="12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1"/>
                </a:moveTo>
                <a:cubicBezTo>
                  <a:pt x="1" y="11"/>
                  <a:pt x="1" y="11"/>
                  <a:pt x="1" y="11"/>
                </a:cubicBezTo>
                <a:cubicBezTo>
                  <a:pt x="1" y="11"/>
                  <a:pt x="1" y="11"/>
                  <a:pt x="1" y="11"/>
                </a:cubicBezTo>
                <a:moveTo>
                  <a:pt x="1" y="10"/>
                </a:moveTo>
                <a:cubicBezTo>
                  <a:pt x="1" y="10"/>
                  <a:pt x="1" y="11"/>
                  <a:pt x="1" y="11"/>
                </a:cubicBezTo>
                <a:cubicBezTo>
                  <a:pt x="1" y="11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1" y="10"/>
                </a:moveTo>
                <a:cubicBezTo>
                  <a:pt x="1" y="10"/>
                  <a:pt x="1" y="10"/>
                  <a:pt x="1" y="10"/>
                </a:cubicBezTo>
                <a:cubicBezTo>
                  <a:pt x="1" y="10"/>
                  <a:pt x="1" y="10"/>
                  <a:pt x="1" y="10"/>
                </a:cubicBezTo>
                <a:moveTo>
                  <a:pt x="2" y="9"/>
                </a:moveTo>
                <a:cubicBezTo>
                  <a:pt x="2" y="10"/>
                  <a:pt x="1" y="10"/>
                  <a:pt x="1" y="10"/>
                </a:cubicBezTo>
                <a:cubicBezTo>
                  <a:pt x="1" y="10"/>
                  <a:pt x="2" y="10"/>
                  <a:pt x="2" y="9"/>
                </a:cubicBezTo>
                <a:moveTo>
                  <a:pt x="2" y="9"/>
                </a:moveTo>
                <a:cubicBezTo>
                  <a:pt x="2" y="9"/>
                  <a:pt x="2" y="9"/>
                  <a:pt x="2" y="9"/>
                </a:cubicBezTo>
                <a:cubicBezTo>
                  <a:pt x="2" y="9"/>
                  <a:pt x="2" y="9"/>
                  <a:pt x="2" y="9"/>
                </a:cubicBezTo>
                <a:moveTo>
                  <a:pt x="2" y="8"/>
                </a:moveTo>
                <a:cubicBezTo>
                  <a:pt x="2" y="8"/>
                  <a:pt x="2" y="9"/>
                  <a:pt x="2" y="9"/>
                </a:cubicBezTo>
                <a:cubicBezTo>
                  <a:pt x="2" y="9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8"/>
                </a:moveTo>
                <a:cubicBezTo>
                  <a:pt x="2" y="8"/>
                  <a:pt x="2" y="8"/>
                  <a:pt x="2" y="8"/>
                </a:cubicBezTo>
                <a:cubicBezTo>
                  <a:pt x="2" y="8"/>
                  <a:pt x="2" y="8"/>
                  <a:pt x="2" y="8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7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7"/>
                </a:cubicBezTo>
                <a:moveTo>
                  <a:pt x="2" y="6"/>
                </a:moveTo>
                <a:cubicBezTo>
                  <a:pt x="2" y="7"/>
                  <a:pt x="2" y="7"/>
                  <a:pt x="2" y="7"/>
                </a:cubicBezTo>
                <a:cubicBezTo>
                  <a:pt x="2" y="7"/>
                  <a:pt x="2" y="7"/>
                  <a:pt x="2" y="6"/>
                </a:cubicBezTo>
                <a:moveTo>
                  <a:pt x="2" y="6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6"/>
                </a:cubicBezTo>
                <a:moveTo>
                  <a:pt x="2" y="5"/>
                </a:moveTo>
                <a:cubicBezTo>
                  <a:pt x="2" y="6"/>
                  <a:pt x="2" y="6"/>
                  <a:pt x="2" y="6"/>
                </a:cubicBezTo>
                <a:cubicBezTo>
                  <a:pt x="2" y="6"/>
                  <a:pt x="2" y="6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2" y="5"/>
                </a:moveTo>
                <a:cubicBezTo>
                  <a:pt x="2" y="5"/>
                  <a:pt x="2" y="5"/>
                  <a:pt x="2" y="5"/>
                </a:cubicBezTo>
                <a:cubicBezTo>
                  <a:pt x="2" y="5"/>
                  <a:pt x="2" y="5"/>
                  <a:pt x="2" y="5"/>
                </a:cubicBezTo>
                <a:moveTo>
                  <a:pt x="3" y="4"/>
                </a:moveTo>
                <a:cubicBezTo>
                  <a:pt x="3" y="5"/>
                  <a:pt x="3" y="5"/>
                  <a:pt x="3" y="5"/>
                </a:cubicBezTo>
                <a:cubicBezTo>
                  <a:pt x="3" y="5"/>
                  <a:pt x="3" y="5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4"/>
                </a:moveTo>
                <a:cubicBezTo>
                  <a:pt x="3" y="4"/>
                  <a:pt x="3" y="4"/>
                  <a:pt x="3" y="4"/>
                </a:cubicBezTo>
                <a:cubicBezTo>
                  <a:pt x="3" y="4"/>
                  <a:pt x="3" y="4"/>
                  <a:pt x="3" y="4"/>
                </a:cubicBezTo>
                <a:moveTo>
                  <a:pt x="3" y="3"/>
                </a:moveTo>
                <a:cubicBezTo>
                  <a:pt x="3" y="3"/>
                  <a:pt x="3" y="4"/>
                  <a:pt x="3" y="4"/>
                </a:cubicBezTo>
                <a:cubicBezTo>
                  <a:pt x="3" y="4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3"/>
                </a:moveTo>
                <a:cubicBezTo>
                  <a:pt x="3" y="3"/>
                  <a:pt x="3" y="3"/>
                  <a:pt x="3" y="3"/>
                </a:cubicBezTo>
                <a:cubicBezTo>
                  <a:pt x="3" y="3"/>
                  <a:pt x="3" y="3"/>
                  <a:pt x="3" y="3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2"/>
                </a:move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2"/>
                  <a:pt x="3" y="2"/>
                </a:cubicBezTo>
                <a:moveTo>
                  <a:pt x="3" y="1"/>
                </a:moveTo>
                <a:cubicBezTo>
                  <a:pt x="3" y="1"/>
                  <a:pt x="3" y="2"/>
                  <a:pt x="3" y="2"/>
                </a:cubicBezTo>
                <a:cubicBezTo>
                  <a:pt x="3" y="2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3" y="1"/>
                </a:moveTo>
                <a:cubicBezTo>
                  <a:pt x="3" y="1"/>
                  <a:pt x="3" y="1"/>
                  <a:pt x="3" y="1"/>
                </a:cubicBezTo>
                <a:cubicBezTo>
                  <a:pt x="3" y="1"/>
                  <a:pt x="3" y="1"/>
                  <a:pt x="3" y="1"/>
                </a:cubicBezTo>
                <a:moveTo>
                  <a:pt x="4" y="1"/>
                </a:moveTo>
                <a:cubicBezTo>
                  <a:pt x="4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moveTo>
                  <a:pt x="4" y="0"/>
                </a:moveTo>
                <a:cubicBezTo>
                  <a:pt x="4" y="0"/>
                  <a:pt x="4" y="0"/>
                  <a:pt x="4" y="1"/>
                </a:cubicBezTo>
                <a:cubicBezTo>
                  <a:pt x="4" y="0"/>
                  <a:pt x="4" y="0"/>
                  <a:pt x="4" y="0"/>
                </a:cubicBezTo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</a:path>
            </a:pathLst>
          </a:custGeom>
          <a:solidFill>
            <a:srgbClr val="E56A0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5B54224-AEC3-4916-93C5-08FCBA5BE603}"/>
              </a:ext>
            </a:extLst>
          </p:cNvPr>
          <p:cNvGrpSpPr/>
          <p:nvPr/>
        </p:nvGrpSpPr>
        <p:grpSpPr>
          <a:xfrm>
            <a:off x="2498725" y="5334391"/>
            <a:ext cx="568325" cy="566738"/>
            <a:chOff x="2498725" y="5334391"/>
            <a:chExt cx="568325" cy="566738"/>
          </a:xfrm>
        </p:grpSpPr>
        <p:sp>
          <p:nvSpPr>
            <p:cNvPr id="222" name="Freeform 88"/>
            <p:cNvSpPr>
              <a:spLocks/>
            </p:cNvSpPr>
            <p:nvPr/>
          </p:nvSpPr>
          <p:spPr bwMode="auto">
            <a:xfrm>
              <a:off x="2498725" y="5334391"/>
              <a:ext cx="568325" cy="566738"/>
            </a:xfrm>
            <a:custGeom>
              <a:avLst/>
              <a:gdLst>
                <a:gd name="T0" fmla="*/ 116 w 232"/>
                <a:gd name="T1" fmla="*/ 232 h 232"/>
                <a:gd name="T2" fmla="*/ 232 w 232"/>
                <a:gd name="T3" fmla="*/ 116 h 232"/>
                <a:gd name="T4" fmla="*/ 116 w 232"/>
                <a:gd name="T5" fmla="*/ 0 h 232"/>
                <a:gd name="T6" fmla="*/ 0 w 232"/>
                <a:gd name="T7" fmla="*/ 116 h 232"/>
                <a:gd name="T8" fmla="*/ 116 w 232"/>
                <a:gd name="T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2" h="232">
                  <a:moveTo>
                    <a:pt x="116" y="232"/>
                  </a:move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ubicBezTo>
                    <a:pt x="52" y="0"/>
                    <a:pt x="0" y="53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3" name="Oval 89"/>
            <p:cNvSpPr>
              <a:spLocks noChangeArrowheads="1"/>
            </p:cNvSpPr>
            <p:nvPr/>
          </p:nvSpPr>
          <p:spPr bwMode="auto">
            <a:xfrm>
              <a:off x="2555875" y="5389953"/>
              <a:ext cx="457200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4" name="Freeform 90"/>
            <p:cNvSpPr>
              <a:spLocks noEditPoints="1"/>
            </p:cNvSpPr>
            <p:nvPr/>
          </p:nvSpPr>
          <p:spPr bwMode="auto">
            <a:xfrm>
              <a:off x="2555875" y="5548703"/>
              <a:ext cx="9525" cy="127000"/>
            </a:xfrm>
            <a:custGeom>
              <a:avLst/>
              <a:gdLst>
                <a:gd name="T0" fmla="*/ 3 w 4"/>
                <a:gd name="T1" fmla="*/ 52 h 52"/>
                <a:gd name="T2" fmla="*/ 3 w 4"/>
                <a:gd name="T3" fmla="*/ 52 h 52"/>
                <a:gd name="T4" fmla="*/ 3 w 4"/>
                <a:gd name="T5" fmla="*/ 52 h 52"/>
                <a:gd name="T6" fmla="*/ 3 w 4"/>
                <a:gd name="T7" fmla="*/ 51 h 52"/>
                <a:gd name="T8" fmla="*/ 2 w 4"/>
                <a:gd name="T9" fmla="*/ 51 h 52"/>
                <a:gd name="T10" fmla="*/ 2 w 4"/>
                <a:gd name="T11" fmla="*/ 51 h 52"/>
                <a:gd name="T12" fmla="*/ 2 w 4"/>
                <a:gd name="T13" fmla="*/ 51 h 52"/>
                <a:gd name="T14" fmla="*/ 2 w 4"/>
                <a:gd name="T15" fmla="*/ 50 h 52"/>
                <a:gd name="T16" fmla="*/ 2 w 4"/>
                <a:gd name="T17" fmla="*/ 50 h 52"/>
                <a:gd name="T18" fmla="*/ 2 w 4"/>
                <a:gd name="T19" fmla="*/ 50 h 52"/>
                <a:gd name="T20" fmla="*/ 2 w 4"/>
                <a:gd name="T21" fmla="*/ 49 h 52"/>
                <a:gd name="T22" fmla="*/ 2 w 4"/>
                <a:gd name="T23" fmla="*/ 49 h 52"/>
                <a:gd name="T24" fmla="*/ 2 w 4"/>
                <a:gd name="T25" fmla="*/ 49 h 52"/>
                <a:gd name="T26" fmla="*/ 2 w 4"/>
                <a:gd name="T27" fmla="*/ 49 h 52"/>
                <a:gd name="T28" fmla="*/ 2 w 4"/>
                <a:gd name="T29" fmla="*/ 49 h 52"/>
                <a:gd name="T30" fmla="*/ 2 w 4"/>
                <a:gd name="T31" fmla="*/ 49 h 52"/>
                <a:gd name="T32" fmla="*/ 2 w 4"/>
                <a:gd name="T33" fmla="*/ 48 h 52"/>
                <a:gd name="T34" fmla="*/ 2 w 4"/>
                <a:gd name="T35" fmla="*/ 48 h 52"/>
                <a:gd name="T36" fmla="*/ 2 w 4"/>
                <a:gd name="T37" fmla="*/ 48 h 52"/>
                <a:gd name="T38" fmla="*/ 0 w 4"/>
                <a:gd name="T39" fmla="*/ 35 h 52"/>
                <a:gd name="T40" fmla="*/ 0 w 4"/>
                <a:gd name="T41" fmla="*/ 35 h 52"/>
                <a:gd name="T42" fmla="*/ 0 w 4"/>
                <a:gd name="T43" fmla="*/ 35 h 52"/>
                <a:gd name="T44" fmla="*/ 0 w 4"/>
                <a:gd name="T45" fmla="*/ 33 h 52"/>
                <a:gd name="T46" fmla="*/ 0 w 4"/>
                <a:gd name="T47" fmla="*/ 33 h 52"/>
                <a:gd name="T48" fmla="*/ 0 w 4"/>
                <a:gd name="T49" fmla="*/ 33 h 52"/>
                <a:gd name="T50" fmla="*/ 0 w 4"/>
                <a:gd name="T51" fmla="*/ 32 h 52"/>
                <a:gd name="T52" fmla="*/ 0 w 4"/>
                <a:gd name="T53" fmla="*/ 32 h 52"/>
                <a:gd name="T54" fmla="*/ 0 w 4"/>
                <a:gd name="T55" fmla="*/ 32 h 52"/>
                <a:gd name="T56" fmla="*/ 0 w 4"/>
                <a:gd name="T57" fmla="*/ 32 h 52"/>
                <a:gd name="T58" fmla="*/ 0 w 4"/>
                <a:gd name="T59" fmla="*/ 32 h 52"/>
                <a:gd name="T60" fmla="*/ 0 w 4"/>
                <a:gd name="T61" fmla="*/ 32 h 52"/>
                <a:gd name="T62" fmla="*/ 0 w 4"/>
                <a:gd name="T63" fmla="*/ 31 h 52"/>
                <a:gd name="T64" fmla="*/ 0 w 4"/>
                <a:gd name="T65" fmla="*/ 31 h 52"/>
                <a:gd name="T66" fmla="*/ 0 w 4"/>
                <a:gd name="T67" fmla="*/ 30 h 52"/>
                <a:gd name="T68" fmla="*/ 0 w 4"/>
                <a:gd name="T69" fmla="*/ 30 h 52"/>
                <a:gd name="T70" fmla="*/ 0 w 4"/>
                <a:gd name="T71" fmla="*/ 30 h 52"/>
                <a:gd name="T72" fmla="*/ 0 w 4"/>
                <a:gd name="T73" fmla="*/ 30 h 52"/>
                <a:gd name="T74" fmla="*/ 0 w 4"/>
                <a:gd name="T75" fmla="*/ 29 h 52"/>
                <a:gd name="T76" fmla="*/ 0 w 4"/>
                <a:gd name="T77" fmla="*/ 29 h 52"/>
                <a:gd name="T78" fmla="*/ 0 w 4"/>
                <a:gd name="T79" fmla="*/ 29 h 52"/>
                <a:gd name="T80" fmla="*/ 0 w 4"/>
                <a:gd name="T81" fmla="*/ 29 h 52"/>
                <a:gd name="T82" fmla="*/ 0 w 4"/>
                <a:gd name="T83" fmla="*/ 29 h 52"/>
                <a:gd name="T84" fmla="*/ 0 w 4"/>
                <a:gd name="T85" fmla="*/ 29 h 52"/>
                <a:gd name="T86" fmla="*/ 0 w 4"/>
                <a:gd name="T87" fmla="*/ 28 h 52"/>
                <a:gd name="T88" fmla="*/ 0 w 4"/>
                <a:gd name="T89" fmla="*/ 28 h 52"/>
                <a:gd name="T90" fmla="*/ 4 w 4"/>
                <a:gd name="T91" fmla="*/ 1 h 52"/>
                <a:gd name="T92" fmla="*/ 4 w 4"/>
                <a:gd name="T93" fmla="*/ 1 h 52"/>
                <a:gd name="T94" fmla="*/ 4 w 4"/>
                <a:gd name="T95" fmla="*/ 1 h 52"/>
                <a:gd name="T96" fmla="*/ 4 w 4"/>
                <a:gd name="T97" fmla="*/ 1 h 52"/>
                <a:gd name="T98" fmla="*/ 4 w 4"/>
                <a:gd name="T99" fmla="*/ 1 h 52"/>
                <a:gd name="T100" fmla="*/ 4 w 4"/>
                <a:gd name="T101" fmla="*/ 1 h 52"/>
                <a:gd name="T102" fmla="*/ 4 w 4"/>
                <a:gd name="T103" fmla="*/ 0 h 52"/>
                <a:gd name="T104" fmla="*/ 4 w 4"/>
                <a:gd name="T105" fmla="*/ 0 h 52"/>
                <a:gd name="T106" fmla="*/ 4 w 4"/>
                <a:gd name="T107" fmla="*/ 0 h 52"/>
                <a:gd name="T108" fmla="*/ 4 w 4"/>
                <a:gd name="T109" fmla="*/ 0 h 52"/>
                <a:gd name="T110" fmla="*/ 4 w 4"/>
                <a:gd name="T1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" h="52"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2"/>
                  </a:moveTo>
                  <a:cubicBezTo>
                    <a:pt x="3" y="52"/>
                    <a:pt x="3" y="52"/>
                    <a:pt x="3" y="52"/>
                  </a:cubicBezTo>
                  <a:cubicBezTo>
                    <a:pt x="3" y="52"/>
                    <a:pt x="3" y="52"/>
                    <a:pt x="3" y="52"/>
                  </a:cubicBezTo>
                  <a:moveTo>
                    <a:pt x="3" y="51"/>
                  </a:moveTo>
                  <a:cubicBezTo>
                    <a:pt x="3" y="51"/>
                    <a:pt x="3" y="51"/>
                    <a:pt x="3" y="51"/>
                  </a:cubicBezTo>
                  <a:cubicBezTo>
                    <a:pt x="3" y="51"/>
                    <a:pt x="3" y="51"/>
                    <a:pt x="3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1"/>
                  </a:moveTo>
                  <a:cubicBezTo>
                    <a:pt x="2" y="51"/>
                    <a:pt x="2" y="51"/>
                    <a:pt x="2" y="51"/>
                  </a:cubicBezTo>
                  <a:cubicBezTo>
                    <a:pt x="2" y="51"/>
                    <a:pt x="2" y="51"/>
                    <a:pt x="2" y="51"/>
                  </a:cubicBezTo>
                  <a:moveTo>
                    <a:pt x="2" y="50"/>
                  </a:moveTo>
                  <a:cubicBezTo>
                    <a:pt x="2" y="50"/>
                    <a:pt x="2" y="51"/>
                    <a:pt x="2" y="51"/>
                  </a:cubicBezTo>
                  <a:cubicBezTo>
                    <a:pt x="2" y="51"/>
                    <a:pt x="2" y="50"/>
                    <a:pt x="2" y="50"/>
                  </a:cubicBezTo>
                  <a:moveTo>
                    <a:pt x="2" y="50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50"/>
                  </a:cubicBezTo>
                  <a:moveTo>
                    <a:pt x="2" y="49"/>
                  </a:moveTo>
                  <a:cubicBezTo>
                    <a:pt x="2" y="50"/>
                    <a:pt x="2" y="50"/>
                    <a:pt x="2" y="50"/>
                  </a:cubicBezTo>
                  <a:cubicBezTo>
                    <a:pt x="2" y="50"/>
                    <a:pt x="2" y="50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2" y="49"/>
                    <a:pt x="2" y="49"/>
                    <a:pt x="2" y="49"/>
                  </a:cubicBezTo>
                  <a:moveTo>
                    <a:pt x="2" y="48"/>
                  </a:moveTo>
                  <a:cubicBezTo>
                    <a:pt x="2" y="48"/>
                    <a:pt x="2" y="49"/>
                    <a:pt x="2" y="49"/>
                  </a:cubicBezTo>
                  <a:cubicBezTo>
                    <a:pt x="2" y="49"/>
                    <a:pt x="2" y="48"/>
                    <a:pt x="2" y="48"/>
                  </a:cubicBezTo>
                  <a:moveTo>
                    <a:pt x="2" y="48"/>
                  </a:moveTo>
                  <a:cubicBezTo>
                    <a:pt x="2" y="48"/>
                    <a:pt x="2" y="48"/>
                    <a:pt x="2" y="48"/>
                  </a:cubicBezTo>
                  <a:cubicBezTo>
                    <a:pt x="2" y="48"/>
                    <a:pt x="2" y="48"/>
                    <a:pt x="2" y="48"/>
                  </a:cubicBezTo>
                  <a:moveTo>
                    <a:pt x="0" y="35"/>
                  </a:moveTo>
                  <a:cubicBezTo>
                    <a:pt x="0" y="40"/>
                    <a:pt x="1" y="44"/>
                    <a:pt x="2" y="48"/>
                  </a:cubicBezTo>
                  <a:cubicBezTo>
                    <a:pt x="1" y="44"/>
                    <a:pt x="0" y="40"/>
                    <a:pt x="0" y="35"/>
                  </a:cubicBezTo>
                  <a:moveTo>
                    <a:pt x="0" y="33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0" y="35"/>
                    <a:pt x="0" y="34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2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4" y="1"/>
                  </a:moveTo>
                  <a:cubicBezTo>
                    <a:pt x="1" y="10"/>
                    <a:pt x="0" y="19"/>
                    <a:pt x="0" y="28"/>
                  </a:cubicBezTo>
                  <a:cubicBezTo>
                    <a:pt x="0" y="19"/>
                    <a:pt x="1" y="10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1"/>
                    <a:pt x="4" y="1"/>
                  </a:cubicBezTo>
                  <a:cubicBezTo>
                    <a:pt x="4" y="1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5" name="Freeform 91"/>
            <p:cNvSpPr>
              <a:spLocks/>
            </p:cNvSpPr>
            <p:nvPr/>
          </p:nvSpPr>
          <p:spPr bwMode="auto">
            <a:xfrm>
              <a:off x="2555875" y="5416941"/>
              <a:ext cx="190500" cy="428625"/>
            </a:xfrm>
            <a:custGeom>
              <a:avLst/>
              <a:gdLst>
                <a:gd name="T0" fmla="*/ 4 w 78"/>
                <a:gd name="T1" fmla="*/ 54 h 175"/>
                <a:gd name="T2" fmla="*/ 4 w 78"/>
                <a:gd name="T3" fmla="*/ 54 h 175"/>
                <a:gd name="T4" fmla="*/ 4 w 78"/>
                <a:gd name="T5" fmla="*/ 54 h 175"/>
                <a:gd name="T6" fmla="*/ 4 w 78"/>
                <a:gd name="T7" fmla="*/ 55 h 175"/>
                <a:gd name="T8" fmla="*/ 4 w 78"/>
                <a:gd name="T9" fmla="*/ 55 h 175"/>
                <a:gd name="T10" fmla="*/ 4 w 78"/>
                <a:gd name="T11" fmla="*/ 55 h 175"/>
                <a:gd name="T12" fmla="*/ 4 w 78"/>
                <a:gd name="T13" fmla="*/ 55 h 175"/>
                <a:gd name="T14" fmla="*/ 0 w 78"/>
                <a:gd name="T15" fmla="*/ 82 h 175"/>
                <a:gd name="T16" fmla="*/ 0 w 78"/>
                <a:gd name="T17" fmla="*/ 82 h 175"/>
                <a:gd name="T18" fmla="*/ 0 w 78"/>
                <a:gd name="T19" fmla="*/ 83 h 175"/>
                <a:gd name="T20" fmla="*/ 0 w 78"/>
                <a:gd name="T21" fmla="*/ 83 h 175"/>
                <a:gd name="T22" fmla="*/ 0 w 78"/>
                <a:gd name="T23" fmla="*/ 83 h 175"/>
                <a:gd name="T24" fmla="*/ 0 w 78"/>
                <a:gd name="T25" fmla="*/ 84 h 175"/>
                <a:gd name="T26" fmla="*/ 0 w 78"/>
                <a:gd name="T27" fmla="*/ 84 h 175"/>
                <a:gd name="T28" fmla="*/ 0 w 78"/>
                <a:gd name="T29" fmla="*/ 84 h 175"/>
                <a:gd name="T30" fmla="*/ 0 w 78"/>
                <a:gd name="T31" fmla="*/ 85 h 175"/>
                <a:gd name="T32" fmla="*/ 0 w 78"/>
                <a:gd name="T33" fmla="*/ 85 h 175"/>
                <a:gd name="T34" fmla="*/ 0 w 78"/>
                <a:gd name="T35" fmla="*/ 86 h 175"/>
                <a:gd name="T36" fmla="*/ 0 w 78"/>
                <a:gd name="T37" fmla="*/ 86 h 175"/>
                <a:gd name="T38" fmla="*/ 0 w 78"/>
                <a:gd name="T39" fmla="*/ 86 h 175"/>
                <a:gd name="T40" fmla="*/ 0 w 78"/>
                <a:gd name="T41" fmla="*/ 87 h 175"/>
                <a:gd name="T42" fmla="*/ 0 w 78"/>
                <a:gd name="T43" fmla="*/ 87 h 175"/>
                <a:gd name="T44" fmla="*/ 0 w 78"/>
                <a:gd name="T45" fmla="*/ 87 h 175"/>
                <a:gd name="T46" fmla="*/ 0 w 78"/>
                <a:gd name="T47" fmla="*/ 89 h 175"/>
                <a:gd name="T48" fmla="*/ 2 w 78"/>
                <a:gd name="T49" fmla="*/ 102 h 175"/>
                <a:gd name="T50" fmla="*/ 2 w 78"/>
                <a:gd name="T51" fmla="*/ 102 h 175"/>
                <a:gd name="T52" fmla="*/ 2 w 78"/>
                <a:gd name="T53" fmla="*/ 103 h 175"/>
                <a:gd name="T54" fmla="*/ 2 w 78"/>
                <a:gd name="T55" fmla="*/ 103 h 175"/>
                <a:gd name="T56" fmla="*/ 2 w 78"/>
                <a:gd name="T57" fmla="*/ 103 h 175"/>
                <a:gd name="T58" fmla="*/ 2 w 78"/>
                <a:gd name="T59" fmla="*/ 103 h 175"/>
                <a:gd name="T60" fmla="*/ 2 w 78"/>
                <a:gd name="T61" fmla="*/ 104 h 175"/>
                <a:gd name="T62" fmla="*/ 2 w 78"/>
                <a:gd name="T63" fmla="*/ 104 h 175"/>
                <a:gd name="T64" fmla="*/ 2 w 78"/>
                <a:gd name="T65" fmla="*/ 105 h 175"/>
                <a:gd name="T66" fmla="*/ 2 w 78"/>
                <a:gd name="T67" fmla="*/ 105 h 175"/>
                <a:gd name="T68" fmla="*/ 3 w 78"/>
                <a:gd name="T69" fmla="*/ 105 h 175"/>
                <a:gd name="T70" fmla="*/ 3 w 78"/>
                <a:gd name="T71" fmla="*/ 106 h 175"/>
                <a:gd name="T72" fmla="*/ 3 w 78"/>
                <a:gd name="T73" fmla="*/ 106 h 175"/>
                <a:gd name="T74" fmla="*/ 78 w 78"/>
                <a:gd name="T75" fmla="*/ 175 h 175"/>
                <a:gd name="T76" fmla="*/ 19 w 78"/>
                <a:gd name="T77" fmla="*/ 106 h 175"/>
                <a:gd name="T78" fmla="*/ 15 w 78"/>
                <a:gd name="T79" fmla="*/ 77 h 175"/>
                <a:gd name="T80" fmla="*/ 46 w 78"/>
                <a:gd name="T81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8" h="175">
                  <a:moveTo>
                    <a:pt x="49" y="0"/>
                  </a:moveTo>
                  <a:cubicBezTo>
                    <a:pt x="28" y="12"/>
                    <a:pt x="12" y="31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1" y="64"/>
                    <a:pt x="0" y="73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4"/>
                    <a:pt x="1" y="98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2"/>
                    <a:pt x="2" y="102"/>
                  </a:cubicBezTo>
                  <a:cubicBezTo>
                    <a:pt x="2" y="102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4"/>
                    <a:pt x="2" y="104"/>
                  </a:cubicBezTo>
                  <a:cubicBezTo>
                    <a:pt x="2" y="104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2" y="105"/>
                    <a:pt x="2" y="105"/>
                  </a:cubicBezTo>
                  <a:cubicBezTo>
                    <a:pt x="2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5"/>
                  </a:cubicBezTo>
                  <a:cubicBezTo>
                    <a:pt x="3" y="105"/>
                    <a:pt x="3" y="105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3" y="106"/>
                    <a:pt x="3" y="106"/>
                    <a:pt x="3" y="106"/>
                  </a:cubicBezTo>
                  <a:cubicBezTo>
                    <a:pt x="12" y="141"/>
                    <a:pt x="42" y="169"/>
                    <a:pt x="78" y="175"/>
                  </a:cubicBezTo>
                  <a:cubicBezTo>
                    <a:pt x="66" y="169"/>
                    <a:pt x="56" y="162"/>
                    <a:pt x="46" y="153"/>
                  </a:cubicBezTo>
                  <a:cubicBezTo>
                    <a:pt x="33" y="140"/>
                    <a:pt x="24" y="124"/>
                    <a:pt x="19" y="106"/>
                  </a:cubicBezTo>
                  <a:cubicBezTo>
                    <a:pt x="18" y="97"/>
                    <a:pt x="17" y="88"/>
                    <a:pt x="15" y="78"/>
                  </a:cubicBezTo>
                  <a:cubicBezTo>
                    <a:pt x="15" y="78"/>
                    <a:pt x="15" y="78"/>
                    <a:pt x="15" y="77"/>
                  </a:cubicBezTo>
                  <a:cubicBezTo>
                    <a:pt x="15" y="58"/>
                    <a:pt x="20" y="40"/>
                    <a:pt x="30" y="24"/>
                  </a:cubicBezTo>
                  <a:cubicBezTo>
                    <a:pt x="35" y="17"/>
                    <a:pt x="41" y="10"/>
                    <a:pt x="46" y="3"/>
                  </a:cubicBezTo>
                  <a:cubicBezTo>
                    <a:pt x="47" y="2"/>
                    <a:pt x="48" y="1"/>
                    <a:pt x="49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6" name="Rectangle 92"/>
            <p:cNvSpPr>
              <a:spLocks noChangeArrowheads="1"/>
            </p:cNvSpPr>
            <p:nvPr/>
          </p:nvSpPr>
          <p:spPr bwMode="auto">
            <a:xfrm>
              <a:off x="2714625" y="5480441"/>
              <a:ext cx="139700" cy="19367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7" name="Rectangle 93"/>
            <p:cNvSpPr>
              <a:spLocks noChangeArrowheads="1"/>
            </p:cNvSpPr>
            <p:nvPr/>
          </p:nvSpPr>
          <p:spPr bwMode="auto">
            <a:xfrm>
              <a:off x="2665413" y="5421703"/>
              <a:ext cx="304571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30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B9F673D-98D0-4896-AED3-5C9C19FBCE7E}"/>
              </a:ext>
            </a:extLst>
          </p:cNvPr>
          <p:cNvGrpSpPr/>
          <p:nvPr/>
        </p:nvGrpSpPr>
        <p:grpSpPr>
          <a:xfrm>
            <a:off x="1157288" y="3113478"/>
            <a:ext cx="584200" cy="587375"/>
            <a:chOff x="1157288" y="3113478"/>
            <a:chExt cx="584200" cy="587375"/>
          </a:xfrm>
        </p:grpSpPr>
        <p:sp>
          <p:nvSpPr>
            <p:cNvPr id="206" name="Freeform 72"/>
            <p:cNvSpPr>
              <a:spLocks/>
            </p:cNvSpPr>
            <p:nvPr/>
          </p:nvSpPr>
          <p:spPr bwMode="auto">
            <a:xfrm>
              <a:off x="1157288" y="3113478"/>
              <a:ext cx="584200" cy="587375"/>
            </a:xfrm>
            <a:custGeom>
              <a:avLst/>
              <a:gdLst>
                <a:gd name="T0" fmla="*/ 126 w 239"/>
                <a:gd name="T1" fmla="*/ 4 h 240"/>
                <a:gd name="T2" fmla="*/ 235 w 239"/>
                <a:gd name="T3" fmla="*/ 127 h 240"/>
                <a:gd name="T4" fmla="*/ 112 w 239"/>
                <a:gd name="T5" fmla="*/ 236 h 240"/>
                <a:gd name="T6" fmla="*/ 3 w 239"/>
                <a:gd name="T7" fmla="*/ 113 h 240"/>
                <a:gd name="T8" fmla="*/ 126 w 239"/>
                <a:gd name="T9" fmla="*/ 4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9" h="240">
                  <a:moveTo>
                    <a:pt x="126" y="4"/>
                  </a:moveTo>
                  <a:cubicBezTo>
                    <a:pt x="190" y="8"/>
                    <a:pt x="239" y="63"/>
                    <a:pt x="235" y="127"/>
                  </a:cubicBezTo>
                  <a:cubicBezTo>
                    <a:pt x="231" y="191"/>
                    <a:pt x="176" y="240"/>
                    <a:pt x="112" y="236"/>
                  </a:cubicBezTo>
                  <a:cubicBezTo>
                    <a:pt x="48" y="232"/>
                    <a:pt x="0" y="177"/>
                    <a:pt x="3" y="113"/>
                  </a:cubicBezTo>
                  <a:cubicBezTo>
                    <a:pt x="7" y="49"/>
                    <a:pt x="63" y="0"/>
                    <a:pt x="126" y="4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7" name="Freeform 73"/>
            <p:cNvSpPr>
              <a:spLocks/>
            </p:cNvSpPr>
            <p:nvPr/>
          </p:nvSpPr>
          <p:spPr bwMode="auto">
            <a:xfrm>
              <a:off x="1212850" y="3169041"/>
              <a:ext cx="473075" cy="473075"/>
            </a:xfrm>
            <a:custGeom>
              <a:avLst/>
              <a:gdLst>
                <a:gd name="T0" fmla="*/ 102 w 193"/>
                <a:gd name="T1" fmla="*/ 4 h 193"/>
                <a:gd name="T2" fmla="*/ 190 w 193"/>
                <a:gd name="T3" fmla="*/ 103 h 193"/>
                <a:gd name="T4" fmla="*/ 90 w 193"/>
                <a:gd name="T5" fmla="*/ 190 h 193"/>
                <a:gd name="T6" fmla="*/ 3 w 193"/>
                <a:gd name="T7" fmla="*/ 91 h 193"/>
                <a:gd name="T8" fmla="*/ 102 w 193"/>
                <a:gd name="T9" fmla="*/ 4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3" h="193">
                  <a:moveTo>
                    <a:pt x="102" y="4"/>
                  </a:moveTo>
                  <a:cubicBezTo>
                    <a:pt x="153" y="7"/>
                    <a:pt x="193" y="51"/>
                    <a:pt x="190" y="103"/>
                  </a:cubicBezTo>
                  <a:cubicBezTo>
                    <a:pt x="186" y="154"/>
                    <a:pt x="142" y="193"/>
                    <a:pt x="90" y="190"/>
                  </a:cubicBezTo>
                  <a:cubicBezTo>
                    <a:pt x="39" y="187"/>
                    <a:pt x="0" y="143"/>
                    <a:pt x="3" y="91"/>
                  </a:cubicBezTo>
                  <a:cubicBezTo>
                    <a:pt x="6" y="40"/>
                    <a:pt x="51" y="0"/>
                    <a:pt x="102" y="4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74"/>
            <p:cNvSpPr>
              <a:spLocks noEditPoints="1"/>
            </p:cNvSpPr>
            <p:nvPr/>
          </p:nvSpPr>
          <p:spPr bwMode="auto">
            <a:xfrm>
              <a:off x="1217613" y="3389703"/>
              <a:ext cx="25400" cy="117475"/>
            </a:xfrm>
            <a:custGeom>
              <a:avLst/>
              <a:gdLst>
                <a:gd name="T0" fmla="*/ 10 w 10"/>
                <a:gd name="T1" fmla="*/ 48 h 48"/>
                <a:gd name="T2" fmla="*/ 10 w 10"/>
                <a:gd name="T3" fmla="*/ 48 h 48"/>
                <a:gd name="T4" fmla="*/ 10 w 10"/>
                <a:gd name="T5" fmla="*/ 48 h 48"/>
                <a:gd name="T6" fmla="*/ 10 w 10"/>
                <a:gd name="T7" fmla="*/ 48 h 48"/>
                <a:gd name="T8" fmla="*/ 10 w 10"/>
                <a:gd name="T9" fmla="*/ 47 h 48"/>
                <a:gd name="T10" fmla="*/ 10 w 10"/>
                <a:gd name="T11" fmla="*/ 47 h 48"/>
                <a:gd name="T12" fmla="*/ 10 w 10"/>
                <a:gd name="T13" fmla="*/ 47 h 48"/>
                <a:gd name="T14" fmla="*/ 10 w 10"/>
                <a:gd name="T15" fmla="*/ 47 h 48"/>
                <a:gd name="T16" fmla="*/ 10 w 10"/>
                <a:gd name="T17" fmla="*/ 47 h 48"/>
                <a:gd name="T18" fmla="*/ 10 w 10"/>
                <a:gd name="T19" fmla="*/ 47 h 48"/>
                <a:gd name="T20" fmla="*/ 9 w 10"/>
                <a:gd name="T21" fmla="*/ 46 h 48"/>
                <a:gd name="T22" fmla="*/ 9 w 10"/>
                <a:gd name="T23" fmla="*/ 46 h 48"/>
                <a:gd name="T24" fmla="*/ 9 w 10"/>
                <a:gd name="T25" fmla="*/ 46 h 48"/>
                <a:gd name="T26" fmla="*/ 1 w 10"/>
                <a:gd name="T27" fmla="*/ 4 h 48"/>
                <a:gd name="T28" fmla="*/ 1 w 10"/>
                <a:gd name="T29" fmla="*/ 4 h 48"/>
                <a:gd name="T30" fmla="*/ 1 w 10"/>
                <a:gd name="T31" fmla="*/ 4 h 48"/>
                <a:gd name="T32" fmla="*/ 1 w 10"/>
                <a:gd name="T33" fmla="*/ 3 h 48"/>
                <a:gd name="T34" fmla="*/ 1 w 10"/>
                <a:gd name="T35" fmla="*/ 3 h 48"/>
                <a:gd name="T36" fmla="*/ 1 w 10"/>
                <a:gd name="T37" fmla="*/ 3 h 48"/>
                <a:gd name="T38" fmla="*/ 1 w 10"/>
                <a:gd name="T39" fmla="*/ 2 h 48"/>
                <a:gd name="T40" fmla="*/ 1 w 10"/>
                <a:gd name="T41" fmla="*/ 2 h 48"/>
                <a:gd name="T42" fmla="*/ 1 w 10"/>
                <a:gd name="T43" fmla="*/ 2 h 48"/>
                <a:gd name="T44" fmla="*/ 1 w 10"/>
                <a:gd name="T45" fmla="*/ 2 h 48"/>
                <a:gd name="T46" fmla="*/ 1 w 10"/>
                <a:gd name="T47" fmla="*/ 2 h 48"/>
                <a:gd name="T48" fmla="*/ 1 w 10"/>
                <a:gd name="T49" fmla="*/ 2 h 48"/>
                <a:gd name="T50" fmla="*/ 1 w 10"/>
                <a:gd name="T51" fmla="*/ 1 h 48"/>
                <a:gd name="T52" fmla="*/ 1 w 10"/>
                <a:gd name="T53" fmla="*/ 1 h 48"/>
                <a:gd name="T54" fmla="*/ 1 w 10"/>
                <a:gd name="T55" fmla="*/ 1 h 48"/>
                <a:gd name="T56" fmla="*/ 1 w 10"/>
                <a:gd name="T57" fmla="*/ 1 h 48"/>
                <a:gd name="T58" fmla="*/ 1 w 10"/>
                <a:gd name="T59" fmla="*/ 0 h 48"/>
                <a:gd name="T60" fmla="*/ 1 w 10"/>
                <a:gd name="T61" fmla="*/ 0 h 48"/>
                <a:gd name="T62" fmla="*/ 1 w 10"/>
                <a:gd name="T63" fmla="*/ 0 h 48"/>
                <a:gd name="T64" fmla="*/ 1 w 10"/>
                <a:gd name="T65" fmla="*/ 0 h 48"/>
                <a:gd name="T66" fmla="*/ 1 w 10"/>
                <a:gd name="T67" fmla="*/ 0 h 48"/>
                <a:gd name="T68" fmla="*/ 1 w 10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" h="48"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8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10" y="48"/>
                    <a:pt x="10" y="48"/>
                    <a:pt x="10" y="48"/>
                  </a:cubicBezTo>
                  <a:moveTo>
                    <a:pt x="10" y="47"/>
                  </a:moveTo>
                  <a:cubicBezTo>
                    <a:pt x="10" y="47"/>
                    <a:pt x="10" y="48"/>
                    <a:pt x="10" y="48"/>
                  </a:cubicBezTo>
                  <a:cubicBezTo>
                    <a:pt x="10" y="48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10" y="47"/>
                  </a:moveTo>
                  <a:cubicBezTo>
                    <a:pt x="10" y="47"/>
                    <a:pt x="10" y="47"/>
                    <a:pt x="10" y="47"/>
                  </a:cubicBezTo>
                  <a:cubicBezTo>
                    <a:pt x="10" y="47"/>
                    <a:pt x="10" y="47"/>
                    <a:pt x="10" y="47"/>
                  </a:cubicBezTo>
                  <a:moveTo>
                    <a:pt x="9" y="46"/>
                  </a:moveTo>
                  <a:cubicBezTo>
                    <a:pt x="10" y="46"/>
                    <a:pt x="10" y="46"/>
                    <a:pt x="10" y="47"/>
                  </a:cubicBezTo>
                  <a:cubicBezTo>
                    <a:pt x="10" y="46"/>
                    <a:pt x="10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9" y="46"/>
                  </a:moveTo>
                  <a:cubicBezTo>
                    <a:pt x="9" y="46"/>
                    <a:pt x="9" y="46"/>
                    <a:pt x="9" y="46"/>
                  </a:cubicBezTo>
                  <a:cubicBezTo>
                    <a:pt x="9" y="46"/>
                    <a:pt x="9" y="46"/>
                    <a:pt x="9" y="46"/>
                  </a:cubicBezTo>
                  <a:moveTo>
                    <a:pt x="1" y="4"/>
                  </a:moveTo>
                  <a:cubicBezTo>
                    <a:pt x="0" y="19"/>
                    <a:pt x="3" y="33"/>
                    <a:pt x="9" y="46"/>
                  </a:cubicBezTo>
                  <a:cubicBezTo>
                    <a:pt x="3" y="33"/>
                    <a:pt x="0" y="19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4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75"/>
            <p:cNvSpPr>
              <a:spLocks/>
            </p:cNvSpPr>
            <p:nvPr/>
          </p:nvSpPr>
          <p:spPr bwMode="auto">
            <a:xfrm>
              <a:off x="1217613" y="3180153"/>
              <a:ext cx="207963" cy="420688"/>
            </a:xfrm>
            <a:custGeom>
              <a:avLst/>
              <a:gdLst>
                <a:gd name="T0" fmla="*/ 85 w 85"/>
                <a:gd name="T1" fmla="*/ 0 h 172"/>
                <a:gd name="T2" fmla="*/ 1 w 85"/>
                <a:gd name="T3" fmla="*/ 86 h 172"/>
                <a:gd name="T4" fmla="*/ 1 w 85"/>
                <a:gd name="T5" fmla="*/ 86 h 172"/>
                <a:gd name="T6" fmla="*/ 1 w 85"/>
                <a:gd name="T7" fmla="*/ 86 h 172"/>
                <a:gd name="T8" fmla="*/ 1 w 85"/>
                <a:gd name="T9" fmla="*/ 86 h 172"/>
                <a:gd name="T10" fmla="*/ 1 w 85"/>
                <a:gd name="T11" fmla="*/ 86 h 172"/>
                <a:gd name="T12" fmla="*/ 1 w 85"/>
                <a:gd name="T13" fmla="*/ 86 h 172"/>
                <a:gd name="T14" fmla="*/ 1 w 85"/>
                <a:gd name="T15" fmla="*/ 86 h 172"/>
                <a:gd name="T16" fmla="*/ 1 w 85"/>
                <a:gd name="T17" fmla="*/ 86 h 172"/>
                <a:gd name="T18" fmla="*/ 1 w 85"/>
                <a:gd name="T19" fmla="*/ 87 h 172"/>
                <a:gd name="T20" fmla="*/ 1 w 85"/>
                <a:gd name="T21" fmla="*/ 87 h 172"/>
                <a:gd name="T22" fmla="*/ 1 w 85"/>
                <a:gd name="T23" fmla="*/ 87 h 172"/>
                <a:gd name="T24" fmla="*/ 1 w 85"/>
                <a:gd name="T25" fmla="*/ 87 h 172"/>
                <a:gd name="T26" fmla="*/ 1 w 85"/>
                <a:gd name="T27" fmla="*/ 87 h 172"/>
                <a:gd name="T28" fmla="*/ 1 w 85"/>
                <a:gd name="T29" fmla="*/ 88 h 172"/>
                <a:gd name="T30" fmla="*/ 1 w 85"/>
                <a:gd name="T31" fmla="*/ 88 h 172"/>
                <a:gd name="T32" fmla="*/ 1 w 85"/>
                <a:gd name="T33" fmla="*/ 88 h 172"/>
                <a:gd name="T34" fmla="*/ 1 w 85"/>
                <a:gd name="T35" fmla="*/ 88 h 172"/>
                <a:gd name="T36" fmla="*/ 1 w 85"/>
                <a:gd name="T37" fmla="*/ 88 h 172"/>
                <a:gd name="T38" fmla="*/ 1 w 85"/>
                <a:gd name="T39" fmla="*/ 88 h 172"/>
                <a:gd name="T40" fmla="*/ 1 w 85"/>
                <a:gd name="T41" fmla="*/ 88 h 172"/>
                <a:gd name="T42" fmla="*/ 1 w 85"/>
                <a:gd name="T43" fmla="*/ 89 h 172"/>
                <a:gd name="T44" fmla="*/ 1 w 85"/>
                <a:gd name="T45" fmla="*/ 89 h 172"/>
                <a:gd name="T46" fmla="*/ 1 w 85"/>
                <a:gd name="T47" fmla="*/ 89 h 172"/>
                <a:gd name="T48" fmla="*/ 1 w 85"/>
                <a:gd name="T49" fmla="*/ 89 h 172"/>
                <a:gd name="T50" fmla="*/ 1 w 85"/>
                <a:gd name="T51" fmla="*/ 90 h 172"/>
                <a:gd name="T52" fmla="*/ 1 w 85"/>
                <a:gd name="T53" fmla="*/ 90 h 172"/>
                <a:gd name="T54" fmla="*/ 1 w 85"/>
                <a:gd name="T55" fmla="*/ 90 h 172"/>
                <a:gd name="T56" fmla="*/ 1 w 85"/>
                <a:gd name="T57" fmla="*/ 90 h 172"/>
                <a:gd name="T58" fmla="*/ 9 w 85"/>
                <a:gd name="T59" fmla="*/ 132 h 172"/>
                <a:gd name="T60" fmla="*/ 9 w 85"/>
                <a:gd name="T61" fmla="*/ 132 h 172"/>
                <a:gd name="T62" fmla="*/ 9 w 85"/>
                <a:gd name="T63" fmla="*/ 132 h 172"/>
                <a:gd name="T64" fmla="*/ 9 w 85"/>
                <a:gd name="T65" fmla="*/ 132 h 172"/>
                <a:gd name="T66" fmla="*/ 9 w 85"/>
                <a:gd name="T67" fmla="*/ 132 h 172"/>
                <a:gd name="T68" fmla="*/ 9 w 85"/>
                <a:gd name="T69" fmla="*/ 132 h 172"/>
                <a:gd name="T70" fmla="*/ 10 w 85"/>
                <a:gd name="T71" fmla="*/ 133 h 172"/>
                <a:gd name="T72" fmla="*/ 10 w 85"/>
                <a:gd name="T73" fmla="*/ 133 h 172"/>
                <a:gd name="T74" fmla="*/ 10 w 85"/>
                <a:gd name="T75" fmla="*/ 133 h 172"/>
                <a:gd name="T76" fmla="*/ 10 w 85"/>
                <a:gd name="T77" fmla="*/ 133 h 172"/>
                <a:gd name="T78" fmla="*/ 10 w 85"/>
                <a:gd name="T79" fmla="*/ 133 h 172"/>
                <a:gd name="T80" fmla="*/ 10 w 85"/>
                <a:gd name="T81" fmla="*/ 133 h 172"/>
                <a:gd name="T82" fmla="*/ 10 w 85"/>
                <a:gd name="T83" fmla="*/ 133 h 172"/>
                <a:gd name="T84" fmla="*/ 10 w 85"/>
                <a:gd name="T85" fmla="*/ 133 h 172"/>
                <a:gd name="T86" fmla="*/ 10 w 85"/>
                <a:gd name="T87" fmla="*/ 134 h 172"/>
                <a:gd name="T88" fmla="*/ 10 w 85"/>
                <a:gd name="T89" fmla="*/ 134 h 172"/>
                <a:gd name="T90" fmla="*/ 10 w 85"/>
                <a:gd name="T91" fmla="*/ 134 h 172"/>
                <a:gd name="T92" fmla="*/ 10 w 85"/>
                <a:gd name="T93" fmla="*/ 134 h 172"/>
                <a:gd name="T94" fmla="*/ 10 w 85"/>
                <a:gd name="T95" fmla="*/ 134 h 172"/>
                <a:gd name="T96" fmla="*/ 45 w 85"/>
                <a:gd name="T97" fmla="*/ 172 h 172"/>
                <a:gd name="T98" fmla="*/ 42 w 85"/>
                <a:gd name="T99" fmla="*/ 170 h 172"/>
                <a:gd name="T100" fmla="*/ 27 w 85"/>
                <a:gd name="T101" fmla="*/ 147 h 172"/>
                <a:gd name="T102" fmla="*/ 16 w 85"/>
                <a:gd name="T103" fmla="*/ 93 h 172"/>
                <a:gd name="T104" fmla="*/ 16 w 85"/>
                <a:gd name="T105" fmla="*/ 92 h 172"/>
                <a:gd name="T106" fmla="*/ 22 w 85"/>
                <a:gd name="T107" fmla="*/ 65 h 172"/>
                <a:gd name="T108" fmla="*/ 52 w 85"/>
                <a:gd name="T109" fmla="*/ 20 h 172"/>
                <a:gd name="T110" fmla="*/ 85 w 85"/>
                <a:gd name="T111" fmla="*/ 0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5" h="172">
                  <a:moveTo>
                    <a:pt x="85" y="0"/>
                  </a:moveTo>
                  <a:cubicBezTo>
                    <a:pt x="41" y="4"/>
                    <a:pt x="5" y="40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6"/>
                    <a:pt x="1" y="86"/>
                    <a:pt x="1" y="86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7"/>
                    <a:pt x="1" y="87"/>
                    <a:pt x="1" y="87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1" y="89"/>
                    <a:pt x="1" y="89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1" y="90"/>
                    <a:pt x="1" y="90"/>
                    <a:pt x="1" y="90"/>
                  </a:cubicBezTo>
                  <a:cubicBezTo>
                    <a:pt x="0" y="105"/>
                    <a:pt x="3" y="119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9" y="132"/>
                    <a:pt x="9" y="132"/>
                    <a:pt x="9" y="132"/>
                  </a:cubicBezTo>
                  <a:cubicBezTo>
                    <a:pt x="10" y="132"/>
                    <a:pt x="10" y="132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3"/>
                    <a:pt x="10" y="133"/>
                  </a:cubicBezTo>
                  <a:cubicBezTo>
                    <a:pt x="10" y="133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8" y="150"/>
                    <a:pt x="30" y="163"/>
                    <a:pt x="45" y="172"/>
                  </a:cubicBezTo>
                  <a:cubicBezTo>
                    <a:pt x="44" y="171"/>
                    <a:pt x="43" y="171"/>
                    <a:pt x="42" y="170"/>
                  </a:cubicBezTo>
                  <a:cubicBezTo>
                    <a:pt x="37" y="162"/>
                    <a:pt x="32" y="155"/>
                    <a:pt x="27" y="147"/>
                  </a:cubicBezTo>
                  <a:cubicBezTo>
                    <a:pt x="19" y="130"/>
                    <a:pt x="15" y="112"/>
                    <a:pt x="16" y="93"/>
                  </a:cubicBezTo>
                  <a:cubicBezTo>
                    <a:pt x="16" y="93"/>
                    <a:pt x="16" y="93"/>
                    <a:pt x="16" y="92"/>
                  </a:cubicBezTo>
                  <a:cubicBezTo>
                    <a:pt x="18" y="83"/>
                    <a:pt x="20" y="74"/>
                    <a:pt x="22" y="65"/>
                  </a:cubicBezTo>
                  <a:cubicBezTo>
                    <a:pt x="28" y="47"/>
                    <a:pt x="38" y="32"/>
                    <a:pt x="52" y="20"/>
                  </a:cubicBezTo>
                  <a:cubicBezTo>
                    <a:pt x="62" y="11"/>
                    <a:pt x="73" y="4"/>
                    <a:pt x="85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0" name="Rectangle 96"/>
            <p:cNvSpPr>
              <a:spLocks noChangeArrowheads="1"/>
            </p:cNvSpPr>
            <p:nvPr/>
          </p:nvSpPr>
          <p:spPr bwMode="auto">
            <a:xfrm>
              <a:off x="1311275" y="3330966"/>
              <a:ext cx="276225" cy="161925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1" name="Rectangle 97"/>
            <p:cNvSpPr>
              <a:spLocks noChangeArrowheads="1"/>
            </p:cNvSpPr>
            <p:nvPr/>
          </p:nvSpPr>
          <p:spPr bwMode="auto">
            <a:xfrm>
              <a:off x="1311275" y="3218253"/>
              <a:ext cx="307777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50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4D47649-C8EF-4DD0-A9C7-4B148138D432}"/>
              </a:ext>
            </a:extLst>
          </p:cNvPr>
          <p:cNvGrpSpPr/>
          <p:nvPr/>
        </p:nvGrpSpPr>
        <p:grpSpPr>
          <a:xfrm>
            <a:off x="1162050" y="4580328"/>
            <a:ext cx="569913" cy="568325"/>
            <a:chOff x="1162050" y="4580328"/>
            <a:chExt cx="569913" cy="568325"/>
          </a:xfrm>
        </p:grpSpPr>
        <p:sp>
          <p:nvSpPr>
            <p:cNvPr id="214" name="Freeform 80"/>
            <p:cNvSpPr>
              <a:spLocks/>
            </p:cNvSpPr>
            <p:nvPr/>
          </p:nvSpPr>
          <p:spPr bwMode="auto">
            <a:xfrm>
              <a:off x="1162050" y="4580328"/>
              <a:ext cx="569913" cy="568325"/>
            </a:xfrm>
            <a:custGeom>
              <a:avLst/>
              <a:gdLst>
                <a:gd name="T0" fmla="*/ 116 w 233"/>
                <a:gd name="T1" fmla="*/ 0 h 232"/>
                <a:gd name="T2" fmla="*/ 232 w 233"/>
                <a:gd name="T3" fmla="*/ 116 h 232"/>
                <a:gd name="T4" fmla="*/ 117 w 233"/>
                <a:gd name="T5" fmla="*/ 232 h 232"/>
                <a:gd name="T6" fmla="*/ 0 w 233"/>
                <a:gd name="T7" fmla="*/ 116 h 232"/>
                <a:gd name="T8" fmla="*/ 116 w 233"/>
                <a:gd name="T9" fmla="*/ 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cubicBezTo>
                    <a:pt x="180" y="0"/>
                    <a:pt x="232" y="52"/>
                    <a:pt x="232" y="116"/>
                  </a:cubicBezTo>
                  <a:cubicBezTo>
                    <a:pt x="233" y="180"/>
                    <a:pt x="180" y="232"/>
                    <a:pt x="117" y="232"/>
                  </a:cubicBezTo>
                  <a:cubicBezTo>
                    <a:pt x="53" y="232"/>
                    <a:pt x="1" y="180"/>
                    <a:pt x="0" y="116"/>
                  </a:cubicBezTo>
                  <a:cubicBezTo>
                    <a:pt x="0" y="52"/>
                    <a:pt x="52" y="0"/>
                    <a:pt x="116" y="0"/>
                  </a:cubicBezTo>
                </a:path>
              </a:pathLst>
            </a:cu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5" name="Freeform 81"/>
            <p:cNvSpPr>
              <a:spLocks/>
            </p:cNvSpPr>
            <p:nvPr/>
          </p:nvSpPr>
          <p:spPr bwMode="auto">
            <a:xfrm>
              <a:off x="1217613" y="4637478"/>
              <a:ext cx="457200" cy="457200"/>
            </a:xfrm>
            <a:custGeom>
              <a:avLst/>
              <a:gdLst>
                <a:gd name="T0" fmla="*/ 93 w 187"/>
                <a:gd name="T1" fmla="*/ 0 h 187"/>
                <a:gd name="T2" fmla="*/ 187 w 187"/>
                <a:gd name="T3" fmla="*/ 93 h 187"/>
                <a:gd name="T4" fmla="*/ 94 w 187"/>
                <a:gd name="T5" fmla="*/ 187 h 187"/>
                <a:gd name="T6" fmla="*/ 0 w 187"/>
                <a:gd name="T7" fmla="*/ 93 h 187"/>
                <a:gd name="T8" fmla="*/ 93 w 187"/>
                <a:gd name="T9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187">
                  <a:moveTo>
                    <a:pt x="93" y="0"/>
                  </a:moveTo>
                  <a:cubicBezTo>
                    <a:pt x="145" y="0"/>
                    <a:pt x="187" y="41"/>
                    <a:pt x="187" y="93"/>
                  </a:cubicBezTo>
                  <a:cubicBezTo>
                    <a:pt x="187" y="144"/>
                    <a:pt x="145" y="187"/>
                    <a:pt x="94" y="187"/>
                  </a:cubicBezTo>
                  <a:cubicBezTo>
                    <a:pt x="42" y="187"/>
                    <a:pt x="0" y="145"/>
                    <a:pt x="0" y="93"/>
                  </a:cubicBezTo>
                  <a:cubicBezTo>
                    <a:pt x="0" y="42"/>
                    <a:pt x="42" y="0"/>
                    <a:pt x="93" y="0"/>
                  </a:cubicBezTo>
                </a:path>
              </a:pathLst>
            </a:cu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6" name="Freeform 82"/>
            <p:cNvSpPr>
              <a:spLocks noEditPoints="1"/>
            </p:cNvSpPr>
            <p:nvPr/>
          </p:nvSpPr>
          <p:spPr bwMode="auto">
            <a:xfrm>
              <a:off x="1217613" y="4827978"/>
              <a:ext cx="17463" cy="123825"/>
            </a:xfrm>
            <a:custGeom>
              <a:avLst/>
              <a:gdLst>
                <a:gd name="T0" fmla="*/ 7 w 7"/>
                <a:gd name="T1" fmla="*/ 51 h 51"/>
                <a:gd name="T2" fmla="*/ 7 w 7"/>
                <a:gd name="T3" fmla="*/ 50 h 51"/>
                <a:gd name="T4" fmla="*/ 7 w 7"/>
                <a:gd name="T5" fmla="*/ 50 h 51"/>
                <a:gd name="T6" fmla="*/ 7 w 7"/>
                <a:gd name="T7" fmla="*/ 50 h 51"/>
                <a:gd name="T8" fmla="*/ 7 w 7"/>
                <a:gd name="T9" fmla="*/ 49 h 51"/>
                <a:gd name="T10" fmla="*/ 0 w 7"/>
                <a:gd name="T11" fmla="*/ 16 h 51"/>
                <a:gd name="T12" fmla="*/ 0 w 7"/>
                <a:gd name="T13" fmla="*/ 16 h 51"/>
                <a:gd name="T14" fmla="*/ 0 w 7"/>
                <a:gd name="T15" fmla="*/ 16 h 51"/>
                <a:gd name="T16" fmla="*/ 0 w 7"/>
                <a:gd name="T17" fmla="*/ 16 h 51"/>
                <a:gd name="T18" fmla="*/ 0 w 7"/>
                <a:gd name="T19" fmla="*/ 15 h 51"/>
                <a:gd name="T20" fmla="*/ 0 w 7"/>
                <a:gd name="T21" fmla="*/ 15 h 51"/>
                <a:gd name="T22" fmla="*/ 0 w 7"/>
                <a:gd name="T23" fmla="*/ 15 h 51"/>
                <a:gd name="T24" fmla="*/ 0 w 7"/>
                <a:gd name="T25" fmla="*/ 14 h 51"/>
                <a:gd name="T26" fmla="*/ 0 w 7"/>
                <a:gd name="T27" fmla="*/ 14 h 51"/>
                <a:gd name="T28" fmla="*/ 0 w 7"/>
                <a:gd name="T29" fmla="*/ 14 h 51"/>
                <a:gd name="T30" fmla="*/ 0 w 7"/>
                <a:gd name="T31" fmla="*/ 14 h 51"/>
                <a:gd name="T32" fmla="*/ 0 w 7"/>
                <a:gd name="T33" fmla="*/ 13 h 51"/>
                <a:gd name="T34" fmla="*/ 0 w 7"/>
                <a:gd name="T35" fmla="*/ 13 h 51"/>
                <a:gd name="T36" fmla="*/ 0 w 7"/>
                <a:gd name="T37" fmla="*/ 13 h 51"/>
                <a:gd name="T38" fmla="*/ 0 w 7"/>
                <a:gd name="T39" fmla="*/ 12 h 51"/>
                <a:gd name="T40" fmla="*/ 0 w 7"/>
                <a:gd name="T41" fmla="*/ 12 h 51"/>
                <a:gd name="T42" fmla="*/ 0 w 7"/>
                <a:gd name="T43" fmla="*/ 12 h 51"/>
                <a:gd name="T44" fmla="*/ 0 w 7"/>
                <a:gd name="T45" fmla="*/ 12 h 51"/>
                <a:gd name="T46" fmla="*/ 0 w 7"/>
                <a:gd name="T47" fmla="*/ 11 h 51"/>
                <a:gd name="T48" fmla="*/ 0 w 7"/>
                <a:gd name="T49" fmla="*/ 11 h 51"/>
                <a:gd name="T50" fmla="*/ 0 w 7"/>
                <a:gd name="T51" fmla="*/ 11 h 51"/>
                <a:gd name="T52" fmla="*/ 0 w 7"/>
                <a:gd name="T53" fmla="*/ 10 h 51"/>
                <a:gd name="T54" fmla="*/ 0 w 7"/>
                <a:gd name="T55" fmla="*/ 10 h 51"/>
                <a:gd name="T56" fmla="*/ 0 w 7"/>
                <a:gd name="T57" fmla="*/ 10 h 51"/>
                <a:gd name="T58" fmla="*/ 0 w 7"/>
                <a:gd name="T59" fmla="*/ 9 h 51"/>
                <a:gd name="T60" fmla="*/ 0 w 7"/>
                <a:gd name="T61" fmla="*/ 9 h 51"/>
                <a:gd name="T62" fmla="*/ 0 w 7"/>
                <a:gd name="T63" fmla="*/ 9 h 51"/>
                <a:gd name="T64" fmla="*/ 0 w 7"/>
                <a:gd name="T65" fmla="*/ 9 h 51"/>
                <a:gd name="T66" fmla="*/ 0 w 7"/>
                <a:gd name="T67" fmla="*/ 8 h 51"/>
                <a:gd name="T68" fmla="*/ 0 w 7"/>
                <a:gd name="T69" fmla="*/ 8 h 51"/>
                <a:gd name="T70" fmla="*/ 0 w 7"/>
                <a:gd name="T71" fmla="*/ 8 h 51"/>
                <a:gd name="T72" fmla="*/ 0 w 7"/>
                <a:gd name="T73" fmla="*/ 7 h 51"/>
                <a:gd name="T74" fmla="*/ 0 w 7"/>
                <a:gd name="T75" fmla="*/ 7 h 51"/>
                <a:gd name="T76" fmla="*/ 0 w 7"/>
                <a:gd name="T77" fmla="*/ 7 h 51"/>
                <a:gd name="T78" fmla="*/ 0 w 7"/>
                <a:gd name="T79" fmla="*/ 6 h 51"/>
                <a:gd name="T80" fmla="*/ 0 w 7"/>
                <a:gd name="T81" fmla="*/ 6 h 51"/>
                <a:gd name="T82" fmla="*/ 0 w 7"/>
                <a:gd name="T83" fmla="*/ 6 h 51"/>
                <a:gd name="T84" fmla="*/ 0 w 7"/>
                <a:gd name="T85" fmla="*/ 6 h 51"/>
                <a:gd name="T86" fmla="*/ 0 w 7"/>
                <a:gd name="T87" fmla="*/ 5 h 51"/>
                <a:gd name="T88" fmla="*/ 1 w 7"/>
                <a:gd name="T89" fmla="*/ 5 h 51"/>
                <a:gd name="T90" fmla="*/ 1 w 7"/>
                <a:gd name="T91" fmla="*/ 5 h 51"/>
                <a:gd name="T92" fmla="*/ 1 w 7"/>
                <a:gd name="T93" fmla="*/ 4 h 51"/>
                <a:gd name="T94" fmla="*/ 1 w 7"/>
                <a:gd name="T95" fmla="*/ 4 h 51"/>
                <a:gd name="T96" fmla="*/ 1 w 7"/>
                <a:gd name="T97" fmla="*/ 3 h 51"/>
                <a:gd name="T98" fmla="*/ 1 w 7"/>
                <a:gd name="T99" fmla="*/ 3 h 51"/>
                <a:gd name="T100" fmla="*/ 1 w 7"/>
                <a:gd name="T101" fmla="*/ 3 h 51"/>
                <a:gd name="T102" fmla="*/ 1 w 7"/>
                <a:gd name="T103" fmla="*/ 3 h 51"/>
                <a:gd name="T104" fmla="*/ 1 w 7"/>
                <a:gd name="T105" fmla="*/ 2 h 51"/>
                <a:gd name="T106" fmla="*/ 1 w 7"/>
                <a:gd name="T107" fmla="*/ 1 h 51"/>
                <a:gd name="T108" fmla="*/ 1 w 7"/>
                <a:gd name="T109" fmla="*/ 1 h 51"/>
                <a:gd name="T110" fmla="*/ 1 w 7"/>
                <a:gd name="T111" fmla="*/ 1 h 51"/>
                <a:gd name="T112" fmla="*/ 1 w 7"/>
                <a:gd name="T113" fmla="*/ 0 h 51"/>
                <a:gd name="T114" fmla="*/ 1 w 7"/>
                <a:gd name="T115" fmla="*/ 0 h 51"/>
                <a:gd name="T116" fmla="*/ 1 w 7"/>
                <a:gd name="T11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7" h="51"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1"/>
                    <a:pt x="7" y="51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moveTo>
                    <a:pt x="7" y="49"/>
                  </a:moveTo>
                  <a:cubicBezTo>
                    <a:pt x="7" y="49"/>
                    <a:pt x="7" y="50"/>
                    <a:pt x="7" y="50"/>
                  </a:cubicBezTo>
                  <a:cubicBezTo>
                    <a:pt x="7" y="50"/>
                    <a:pt x="7" y="49"/>
                    <a:pt x="7" y="49"/>
                  </a:cubicBezTo>
                  <a:moveTo>
                    <a:pt x="0" y="16"/>
                  </a:moveTo>
                  <a:cubicBezTo>
                    <a:pt x="0" y="28"/>
                    <a:pt x="2" y="39"/>
                    <a:pt x="6" y="49"/>
                  </a:cubicBezTo>
                  <a:cubicBezTo>
                    <a:pt x="2" y="39"/>
                    <a:pt x="0" y="28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9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7" name="Freeform 83"/>
            <p:cNvSpPr>
              <a:spLocks/>
            </p:cNvSpPr>
            <p:nvPr/>
          </p:nvSpPr>
          <p:spPr bwMode="auto">
            <a:xfrm>
              <a:off x="1217613" y="4639066"/>
              <a:ext cx="190500" cy="425450"/>
            </a:xfrm>
            <a:custGeom>
              <a:avLst/>
              <a:gdLst>
                <a:gd name="T0" fmla="*/ 1 w 78"/>
                <a:gd name="T1" fmla="*/ 77 h 174"/>
                <a:gd name="T2" fmla="*/ 1 w 78"/>
                <a:gd name="T3" fmla="*/ 77 h 174"/>
                <a:gd name="T4" fmla="*/ 1 w 78"/>
                <a:gd name="T5" fmla="*/ 77 h 174"/>
                <a:gd name="T6" fmla="*/ 1 w 78"/>
                <a:gd name="T7" fmla="*/ 78 h 174"/>
                <a:gd name="T8" fmla="*/ 1 w 78"/>
                <a:gd name="T9" fmla="*/ 78 h 174"/>
                <a:gd name="T10" fmla="*/ 1 w 78"/>
                <a:gd name="T11" fmla="*/ 78 h 174"/>
                <a:gd name="T12" fmla="*/ 1 w 78"/>
                <a:gd name="T13" fmla="*/ 79 h 174"/>
                <a:gd name="T14" fmla="*/ 1 w 78"/>
                <a:gd name="T15" fmla="*/ 80 h 174"/>
                <a:gd name="T16" fmla="*/ 1 w 78"/>
                <a:gd name="T17" fmla="*/ 80 h 174"/>
                <a:gd name="T18" fmla="*/ 1 w 78"/>
                <a:gd name="T19" fmla="*/ 80 h 174"/>
                <a:gd name="T20" fmla="*/ 1 w 78"/>
                <a:gd name="T21" fmla="*/ 80 h 174"/>
                <a:gd name="T22" fmla="*/ 1 w 78"/>
                <a:gd name="T23" fmla="*/ 81 h 174"/>
                <a:gd name="T24" fmla="*/ 1 w 78"/>
                <a:gd name="T25" fmla="*/ 81 h 174"/>
                <a:gd name="T26" fmla="*/ 1 w 78"/>
                <a:gd name="T27" fmla="*/ 82 h 174"/>
                <a:gd name="T28" fmla="*/ 1 w 78"/>
                <a:gd name="T29" fmla="*/ 82 h 174"/>
                <a:gd name="T30" fmla="*/ 0 w 78"/>
                <a:gd name="T31" fmla="*/ 82 h 174"/>
                <a:gd name="T32" fmla="*/ 0 w 78"/>
                <a:gd name="T33" fmla="*/ 82 h 174"/>
                <a:gd name="T34" fmla="*/ 0 w 78"/>
                <a:gd name="T35" fmla="*/ 83 h 174"/>
                <a:gd name="T36" fmla="*/ 0 w 78"/>
                <a:gd name="T37" fmla="*/ 83 h 174"/>
                <a:gd name="T38" fmla="*/ 0 w 78"/>
                <a:gd name="T39" fmla="*/ 83 h 174"/>
                <a:gd name="T40" fmla="*/ 0 w 78"/>
                <a:gd name="T41" fmla="*/ 84 h 174"/>
                <a:gd name="T42" fmla="*/ 0 w 78"/>
                <a:gd name="T43" fmla="*/ 84 h 174"/>
                <a:gd name="T44" fmla="*/ 0 w 78"/>
                <a:gd name="T45" fmla="*/ 84 h 174"/>
                <a:gd name="T46" fmla="*/ 0 w 78"/>
                <a:gd name="T47" fmla="*/ 85 h 174"/>
                <a:gd name="T48" fmla="*/ 0 w 78"/>
                <a:gd name="T49" fmla="*/ 85 h 174"/>
                <a:gd name="T50" fmla="*/ 0 w 78"/>
                <a:gd name="T51" fmla="*/ 85 h 174"/>
                <a:gd name="T52" fmla="*/ 0 w 78"/>
                <a:gd name="T53" fmla="*/ 85 h 174"/>
                <a:gd name="T54" fmla="*/ 0 w 78"/>
                <a:gd name="T55" fmla="*/ 86 h 174"/>
                <a:gd name="T56" fmla="*/ 0 w 78"/>
                <a:gd name="T57" fmla="*/ 86 h 174"/>
                <a:gd name="T58" fmla="*/ 0 w 78"/>
                <a:gd name="T59" fmla="*/ 86 h 174"/>
                <a:gd name="T60" fmla="*/ 0 w 78"/>
                <a:gd name="T61" fmla="*/ 87 h 174"/>
                <a:gd name="T62" fmla="*/ 0 w 78"/>
                <a:gd name="T63" fmla="*/ 87 h 174"/>
                <a:gd name="T64" fmla="*/ 0 w 78"/>
                <a:gd name="T65" fmla="*/ 87 h 174"/>
                <a:gd name="T66" fmla="*/ 0 w 78"/>
                <a:gd name="T67" fmla="*/ 87 h 174"/>
                <a:gd name="T68" fmla="*/ 0 w 78"/>
                <a:gd name="T69" fmla="*/ 88 h 174"/>
                <a:gd name="T70" fmla="*/ 0 w 78"/>
                <a:gd name="T71" fmla="*/ 88 h 174"/>
                <a:gd name="T72" fmla="*/ 0 w 78"/>
                <a:gd name="T73" fmla="*/ 88 h 174"/>
                <a:gd name="T74" fmla="*/ 0 w 78"/>
                <a:gd name="T75" fmla="*/ 89 h 174"/>
                <a:gd name="T76" fmla="*/ 0 w 78"/>
                <a:gd name="T77" fmla="*/ 89 h 174"/>
                <a:gd name="T78" fmla="*/ 0 w 78"/>
                <a:gd name="T79" fmla="*/ 89 h 174"/>
                <a:gd name="T80" fmla="*/ 0 w 78"/>
                <a:gd name="T81" fmla="*/ 90 h 174"/>
                <a:gd name="T82" fmla="*/ 0 w 78"/>
                <a:gd name="T83" fmla="*/ 90 h 174"/>
                <a:gd name="T84" fmla="*/ 0 w 78"/>
                <a:gd name="T85" fmla="*/ 90 h 174"/>
                <a:gd name="T86" fmla="*/ 0 w 78"/>
                <a:gd name="T87" fmla="*/ 90 h 174"/>
                <a:gd name="T88" fmla="*/ 0 w 78"/>
                <a:gd name="T89" fmla="*/ 91 h 174"/>
                <a:gd name="T90" fmla="*/ 0 w 78"/>
                <a:gd name="T91" fmla="*/ 91 h 174"/>
                <a:gd name="T92" fmla="*/ 0 w 78"/>
                <a:gd name="T93" fmla="*/ 91 h 174"/>
                <a:gd name="T94" fmla="*/ 0 w 78"/>
                <a:gd name="T95" fmla="*/ 92 h 174"/>
                <a:gd name="T96" fmla="*/ 0 w 78"/>
                <a:gd name="T97" fmla="*/ 92 h 174"/>
                <a:gd name="T98" fmla="*/ 0 w 78"/>
                <a:gd name="T99" fmla="*/ 92 h 174"/>
                <a:gd name="T100" fmla="*/ 0 w 78"/>
                <a:gd name="T101" fmla="*/ 93 h 174"/>
                <a:gd name="T102" fmla="*/ 0 w 78"/>
                <a:gd name="T103" fmla="*/ 93 h 174"/>
                <a:gd name="T104" fmla="*/ 0 w 78"/>
                <a:gd name="T105" fmla="*/ 93 h 174"/>
                <a:gd name="T106" fmla="*/ 0 w 78"/>
                <a:gd name="T107" fmla="*/ 93 h 174"/>
                <a:gd name="T108" fmla="*/ 7 w 78"/>
                <a:gd name="T109" fmla="*/ 126 h 174"/>
                <a:gd name="T110" fmla="*/ 7 w 78"/>
                <a:gd name="T111" fmla="*/ 127 h 174"/>
                <a:gd name="T112" fmla="*/ 7 w 78"/>
                <a:gd name="T113" fmla="*/ 127 h 174"/>
                <a:gd name="T114" fmla="*/ 7 w 78"/>
                <a:gd name="T115" fmla="*/ 127 h 174"/>
                <a:gd name="T116" fmla="*/ 7 w 78"/>
                <a:gd name="T117" fmla="*/ 128 h 174"/>
                <a:gd name="T118" fmla="*/ 49 w 78"/>
                <a:gd name="T119" fmla="*/ 174 h 174"/>
                <a:gd name="T120" fmla="*/ 30 w 78"/>
                <a:gd name="T121" fmla="*/ 151 h 174"/>
                <a:gd name="T122" fmla="*/ 16 w 78"/>
                <a:gd name="T123" fmla="*/ 96 h 174"/>
                <a:gd name="T124" fmla="*/ 46 w 78"/>
                <a:gd name="T125" fmla="*/ 22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8" h="174">
                  <a:moveTo>
                    <a:pt x="78" y="0"/>
                  </a:moveTo>
                  <a:cubicBezTo>
                    <a:pt x="39" y="6"/>
                    <a:pt x="8" y="3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1" y="77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1" y="78"/>
                    <a:pt x="1" y="79"/>
                    <a:pt x="1" y="79"/>
                  </a:cubicBezTo>
                  <a:cubicBezTo>
                    <a:pt x="1" y="79"/>
                    <a:pt x="1" y="79"/>
                    <a:pt x="1" y="79"/>
                  </a:cubicBezTo>
                  <a:cubicBezTo>
                    <a:pt x="1" y="79"/>
                    <a:pt x="1" y="79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0"/>
                    <a:pt x="1" y="80"/>
                    <a:pt x="1" y="80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1" y="82"/>
                  </a:cubicBezTo>
                  <a:cubicBezTo>
                    <a:pt x="1" y="82"/>
                    <a:pt x="1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5"/>
                    <a:pt x="2" y="116"/>
                    <a:pt x="6" y="126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6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7"/>
                  </a:cubicBezTo>
                  <a:cubicBezTo>
                    <a:pt x="7" y="127"/>
                    <a:pt x="7" y="127"/>
                    <a:pt x="7" y="128"/>
                  </a:cubicBezTo>
                  <a:cubicBezTo>
                    <a:pt x="7" y="128"/>
                    <a:pt x="7" y="128"/>
                    <a:pt x="7" y="128"/>
                  </a:cubicBezTo>
                  <a:cubicBezTo>
                    <a:pt x="15" y="148"/>
                    <a:pt x="30" y="164"/>
                    <a:pt x="49" y="174"/>
                  </a:cubicBezTo>
                  <a:cubicBezTo>
                    <a:pt x="48" y="174"/>
                    <a:pt x="47" y="173"/>
                    <a:pt x="47" y="172"/>
                  </a:cubicBezTo>
                  <a:cubicBezTo>
                    <a:pt x="41" y="165"/>
                    <a:pt x="36" y="158"/>
                    <a:pt x="30" y="151"/>
                  </a:cubicBezTo>
                  <a:cubicBezTo>
                    <a:pt x="20" y="134"/>
                    <a:pt x="16" y="116"/>
                    <a:pt x="16" y="97"/>
                  </a:cubicBezTo>
                  <a:cubicBezTo>
                    <a:pt x="16" y="97"/>
                    <a:pt x="16" y="97"/>
                    <a:pt x="16" y="96"/>
                  </a:cubicBezTo>
                  <a:cubicBezTo>
                    <a:pt x="17" y="87"/>
                    <a:pt x="18" y="78"/>
                    <a:pt x="19" y="68"/>
                  </a:cubicBezTo>
                  <a:cubicBezTo>
                    <a:pt x="24" y="50"/>
                    <a:pt x="33" y="35"/>
                    <a:pt x="46" y="22"/>
                  </a:cubicBezTo>
                  <a:cubicBezTo>
                    <a:pt x="56" y="12"/>
                    <a:pt x="67" y="5"/>
                    <a:pt x="7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4" name="Rectangle 100"/>
            <p:cNvSpPr>
              <a:spLocks noChangeArrowheads="1"/>
            </p:cNvSpPr>
            <p:nvPr/>
          </p:nvSpPr>
          <p:spPr bwMode="auto">
            <a:xfrm>
              <a:off x="1376363" y="4759716"/>
              <a:ext cx="139700" cy="190500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5" name="Rectangle 101"/>
            <p:cNvSpPr>
              <a:spLocks noChangeArrowheads="1"/>
            </p:cNvSpPr>
            <p:nvPr/>
          </p:nvSpPr>
          <p:spPr bwMode="auto">
            <a:xfrm>
              <a:off x="1328738" y="4699391"/>
              <a:ext cx="306174" cy="323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srgbClr val="FF9936"/>
                  </a:solidFill>
                  <a:effectLst/>
                  <a:uLnTx/>
                  <a:uFillTx/>
                  <a:latin typeface="Raleway" panose="020B0003030101060003" pitchFamily="34" charset="0"/>
                  <a:ea typeface="+mn-ea"/>
                  <a:cs typeface="+mn-cs"/>
                </a:rPr>
                <a:t>40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1" name="Oval 107"/>
          <p:cNvSpPr>
            <a:spLocks noChangeArrowheads="1"/>
          </p:cNvSpPr>
          <p:nvPr/>
        </p:nvSpPr>
        <p:spPr bwMode="auto">
          <a:xfrm>
            <a:off x="2600325" y="4042166"/>
            <a:ext cx="273050" cy="276225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2" name="Oval 108"/>
          <p:cNvSpPr>
            <a:spLocks noChangeArrowheads="1"/>
          </p:cNvSpPr>
          <p:nvPr/>
        </p:nvSpPr>
        <p:spPr bwMode="auto">
          <a:xfrm>
            <a:off x="2659063" y="4104078"/>
            <a:ext cx="155575" cy="153988"/>
          </a:xfrm>
          <a:prstGeom prst="ellipse">
            <a:avLst/>
          </a:pr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3" name="Freeform 109"/>
          <p:cNvSpPr>
            <a:spLocks/>
          </p:cNvSpPr>
          <p:nvPr/>
        </p:nvSpPr>
        <p:spPr bwMode="auto">
          <a:xfrm>
            <a:off x="1808163" y="1302141"/>
            <a:ext cx="377825" cy="323850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4" name="Freeform 110"/>
          <p:cNvSpPr>
            <a:spLocks/>
          </p:cNvSpPr>
          <p:nvPr/>
        </p:nvSpPr>
        <p:spPr bwMode="auto">
          <a:xfrm>
            <a:off x="1963738" y="1218003"/>
            <a:ext cx="379413" cy="325438"/>
          </a:xfrm>
          <a:custGeom>
            <a:avLst/>
            <a:gdLst>
              <a:gd name="T0" fmla="*/ 0 w 155"/>
              <a:gd name="T1" fmla="*/ 0 h 133"/>
              <a:gd name="T2" fmla="*/ 104 w 155"/>
              <a:gd name="T3" fmla="*/ 133 h 133"/>
              <a:gd name="T4" fmla="*/ 0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0" y="0"/>
                </a:moveTo>
                <a:cubicBezTo>
                  <a:pt x="0" y="0"/>
                  <a:pt x="117" y="30"/>
                  <a:pt x="104" y="133"/>
                </a:cubicBezTo>
                <a:cubicBezTo>
                  <a:pt x="104" y="133"/>
                  <a:pt x="155" y="1"/>
                  <a:pt x="0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5" name="Freeform 111"/>
          <p:cNvSpPr>
            <a:spLocks/>
          </p:cNvSpPr>
          <p:nvPr/>
        </p:nvSpPr>
        <p:spPr bwMode="auto">
          <a:xfrm>
            <a:off x="30163" y="2205428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6" name="Freeform 112"/>
          <p:cNvSpPr>
            <a:spLocks/>
          </p:cNvSpPr>
          <p:nvPr/>
        </p:nvSpPr>
        <p:spPr bwMode="auto">
          <a:xfrm>
            <a:off x="-104775" y="2321316"/>
            <a:ext cx="344488" cy="357188"/>
          </a:xfrm>
          <a:custGeom>
            <a:avLst/>
            <a:gdLst>
              <a:gd name="T0" fmla="*/ 56 w 141"/>
              <a:gd name="T1" fmla="*/ 0 h 146"/>
              <a:gd name="T2" fmla="*/ 141 w 141"/>
              <a:gd name="T3" fmla="*/ 146 h 146"/>
              <a:gd name="T4" fmla="*/ 56 w 141"/>
              <a:gd name="T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41" h="146">
                <a:moveTo>
                  <a:pt x="56" y="0"/>
                </a:moveTo>
                <a:cubicBezTo>
                  <a:pt x="0" y="145"/>
                  <a:pt x="141" y="146"/>
                  <a:pt x="141" y="146"/>
                </a:cubicBezTo>
                <a:cubicBezTo>
                  <a:pt x="41" y="120"/>
                  <a:pt x="56" y="0"/>
                  <a:pt x="56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7" name="Freeform 113"/>
          <p:cNvSpPr>
            <a:spLocks/>
          </p:cNvSpPr>
          <p:nvPr/>
        </p:nvSpPr>
        <p:spPr bwMode="auto">
          <a:xfrm>
            <a:off x="3340100" y="125927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8" name="Freeform 114"/>
          <p:cNvSpPr>
            <a:spLocks/>
          </p:cNvSpPr>
          <p:nvPr/>
        </p:nvSpPr>
        <p:spPr bwMode="auto">
          <a:xfrm>
            <a:off x="3184525" y="1176728"/>
            <a:ext cx="379413" cy="325438"/>
          </a:xfrm>
          <a:custGeom>
            <a:avLst/>
            <a:gdLst>
              <a:gd name="T0" fmla="*/ 155 w 155"/>
              <a:gd name="T1" fmla="*/ 0 h 133"/>
              <a:gd name="T2" fmla="*/ 51 w 155"/>
              <a:gd name="T3" fmla="*/ 133 h 133"/>
              <a:gd name="T4" fmla="*/ 155 w 155"/>
              <a:gd name="T5" fmla="*/ 0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55" h="133">
                <a:moveTo>
                  <a:pt x="155" y="0"/>
                </a:moveTo>
                <a:cubicBezTo>
                  <a:pt x="0" y="1"/>
                  <a:pt x="51" y="133"/>
                  <a:pt x="51" y="133"/>
                </a:cubicBezTo>
                <a:cubicBezTo>
                  <a:pt x="38" y="30"/>
                  <a:pt x="155" y="0"/>
                  <a:pt x="155" y="0"/>
                </a:cubicBezTo>
              </a:path>
            </a:pathLst>
          </a:custGeom>
          <a:solidFill>
            <a:srgbClr val="CECEC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9" name="Freeform 115"/>
          <p:cNvSpPr>
            <a:spLocks/>
          </p:cNvSpPr>
          <p:nvPr/>
        </p:nvSpPr>
        <p:spPr bwMode="auto">
          <a:xfrm>
            <a:off x="3446463" y="1371991"/>
            <a:ext cx="1558925" cy="1319213"/>
          </a:xfrm>
          <a:custGeom>
            <a:avLst/>
            <a:gdLst>
              <a:gd name="T0" fmla="*/ 0 w 638"/>
              <a:gd name="T1" fmla="*/ 194 h 539"/>
              <a:gd name="T2" fmla="*/ 0 w 638"/>
              <a:gd name="T3" fmla="*/ 193 h 539"/>
              <a:gd name="T4" fmla="*/ 444 w 638"/>
              <a:gd name="T5" fmla="*/ 95 h 539"/>
              <a:gd name="T6" fmla="*/ 543 w 638"/>
              <a:gd name="T7" fmla="*/ 539 h 539"/>
              <a:gd name="T8" fmla="*/ 543 w 638"/>
              <a:gd name="T9" fmla="*/ 539 h 539"/>
              <a:gd name="T10" fmla="*/ 0 w 638"/>
              <a:gd name="T11" fmla="*/ 194 h 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8" h="539">
                <a:moveTo>
                  <a:pt x="0" y="194"/>
                </a:moveTo>
                <a:cubicBezTo>
                  <a:pt x="0" y="193"/>
                  <a:pt x="0" y="193"/>
                  <a:pt x="0" y="193"/>
                </a:cubicBezTo>
                <a:cubicBezTo>
                  <a:pt x="96" y="44"/>
                  <a:pt x="295" y="0"/>
                  <a:pt x="444" y="95"/>
                </a:cubicBezTo>
                <a:cubicBezTo>
                  <a:pt x="594" y="191"/>
                  <a:pt x="638" y="390"/>
                  <a:pt x="543" y="539"/>
                </a:cubicBezTo>
                <a:cubicBezTo>
                  <a:pt x="543" y="539"/>
                  <a:pt x="543" y="539"/>
                  <a:pt x="543" y="539"/>
                </a:cubicBezTo>
                <a:cubicBezTo>
                  <a:pt x="0" y="194"/>
                  <a:pt x="0" y="194"/>
                  <a:pt x="0" y="194"/>
                </a:cubicBezTo>
              </a:path>
            </a:pathLst>
          </a:custGeom>
          <a:solidFill>
            <a:srgbClr val="EA554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0" name="Freeform 116"/>
          <p:cNvSpPr>
            <a:spLocks/>
          </p:cNvSpPr>
          <p:nvPr/>
        </p:nvSpPr>
        <p:spPr bwMode="auto">
          <a:xfrm>
            <a:off x="4773613" y="2661041"/>
            <a:ext cx="17463" cy="30163"/>
          </a:xfrm>
          <a:custGeom>
            <a:avLst/>
            <a:gdLst>
              <a:gd name="T0" fmla="*/ 7 w 7"/>
              <a:gd name="T1" fmla="*/ 0 h 12"/>
              <a:gd name="T2" fmla="*/ 0 w 7"/>
              <a:gd name="T3" fmla="*/ 12 h 12"/>
              <a:gd name="T4" fmla="*/ 7 w 7"/>
              <a:gd name="T5" fmla="*/ 0 h 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7" h="12">
                <a:moveTo>
                  <a:pt x="7" y="0"/>
                </a:moveTo>
                <a:cubicBezTo>
                  <a:pt x="5" y="4"/>
                  <a:pt x="2" y="8"/>
                  <a:pt x="0" y="12"/>
                </a:cubicBezTo>
                <a:cubicBezTo>
                  <a:pt x="2" y="8"/>
                  <a:pt x="5" y="4"/>
                  <a:pt x="7" y="0"/>
                </a:cubicBezTo>
              </a:path>
            </a:pathLst>
          </a:custGeom>
          <a:solidFill>
            <a:srgbClr val="FAFC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1" name="Freeform 117"/>
          <p:cNvSpPr>
            <a:spLocks/>
          </p:cNvSpPr>
          <p:nvPr/>
        </p:nvSpPr>
        <p:spPr bwMode="auto">
          <a:xfrm>
            <a:off x="4495800" y="1611703"/>
            <a:ext cx="363538" cy="1079500"/>
          </a:xfrm>
          <a:custGeom>
            <a:avLst/>
            <a:gdLst>
              <a:gd name="T0" fmla="*/ 0 w 149"/>
              <a:gd name="T1" fmla="*/ 0 h 441"/>
              <a:gd name="T2" fmla="*/ 0 w 149"/>
              <a:gd name="T3" fmla="*/ 2 h 441"/>
              <a:gd name="T4" fmla="*/ 44 w 149"/>
              <a:gd name="T5" fmla="*/ 139 h 441"/>
              <a:gd name="T6" fmla="*/ 39 w 149"/>
              <a:gd name="T7" fmla="*/ 394 h 441"/>
              <a:gd name="T8" fmla="*/ 114 w 149"/>
              <a:gd name="T9" fmla="*/ 441 h 441"/>
              <a:gd name="T10" fmla="*/ 114 w 149"/>
              <a:gd name="T11" fmla="*/ 441 h 441"/>
              <a:gd name="T12" fmla="*/ 114 w 149"/>
              <a:gd name="T13" fmla="*/ 441 h 441"/>
              <a:gd name="T14" fmla="*/ 121 w 149"/>
              <a:gd name="T15" fmla="*/ 429 h 441"/>
              <a:gd name="T16" fmla="*/ 135 w 149"/>
              <a:gd name="T17" fmla="*/ 391 h 441"/>
              <a:gd name="T18" fmla="*/ 143 w 149"/>
              <a:gd name="T19" fmla="*/ 278 h 441"/>
              <a:gd name="T20" fmla="*/ 88 w 149"/>
              <a:gd name="T21" fmla="*/ 95 h 441"/>
              <a:gd name="T22" fmla="*/ 0 w 149"/>
              <a:gd name="T23" fmla="*/ 0 h 4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49" h="441">
                <a:moveTo>
                  <a:pt x="0" y="0"/>
                </a:moveTo>
                <a:cubicBezTo>
                  <a:pt x="0" y="1"/>
                  <a:pt x="0" y="1"/>
                  <a:pt x="0" y="2"/>
                </a:cubicBezTo>
                <a:cubicBezTo>
                  <a:pt x="18" y="47"/>
                  <a:pt x="33" y="91"/>
                  <a:pt x="44" y="139"/>
                </a:cubicBezTo>
                <a:cubicBezTo>
                  <a:pt x="61" y="221"/>
                  <a:pt x="56" y="312"/>
                  <a:pt x="39" y="394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4" y="441"/>
                  <a:pt x="114" y="441"/>
                  <a:pt x="114" y="441"/>
                </a:cubicBezTo>
                <a:cubicBezTo>
                  <a:pt x="116" y="437"/>
                  <a:pt x="119" y="433"/>
                  <a:pt x="121" y="429"/>
                </a:cubicBezTo>
                <a:cubicBezTo>
                  <a:pt x="128" y="418"/>
                  <a:pt x="133" y="406"/>
                  <a:pt x="135" y="391"/>
                </a:cubicBezTo>
                <a:cubicBezTo>
                  <a:pt x="141" y="359"/>
                  <a:pt x="149" y="327"/>
                  <a:pt x="143" y="278"/>
                </a:cubicBezTo>
                <a:cubicBezTo>
                  <a:pt x="137" y="214"/>
                  <a:pt x="118" y="152"/>
                  <a:pt x="88" y="95"/>
                </a:cubicBezTo>
                <a:cubicBezTo>
                  <a:pt x="68" y="57"/>
                  <a:pt x="32" y="27"/>
                  <a:pt x="0" y="0"/>
                </a:cubicBezTo>
              </a:path>
            </a:pathLst>
          </a:custGeom>
          <a:solidFill>
            <a:srgbClr val="F3918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9BE7991E-5364-4EA0-A28D-0BB8D15D8B0D}"/>
              </a:ext>
            </a:extLst>
          </p:cNvPr>
          <p:cNvSpPr txBox="1"/>
          <p:nvPr/>
        </p:nvSpPr>
        <p:spPr>
          <a:xfrm>
            <a:off x="4185162" y="-64835"/>
            <a:ext cx="78875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12E7EE0-C1E0-4F43-9773-687E84064B9C}"/>
              </a:ext>
            </a:extLst>
          </p:cNvPr>
          <p:cNvSpPr/>
          <p:nvPr/>
        </p:nvSpPr>
        <p:spPr>
          <a:xfrm>
            <a:off x="8017318" y="1777595"/>
            <a:ext cx="3463481" cy="1683545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đen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959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6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</p:childTnLst>
        </p:cTn>
      </p:par>
    </p:tnLst>
    <p:bldLst>
      <p:bldP spid="103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C4E8B7-E638-1F38-3649-044A847843FB}"/>
              </a:ext>
            </a:extLst>
          </p:cNvPr>
          <p:cNvSpPr txBox="1"/>
          <p:nvPr/>
        </p:nvSpPr>
        <p:spPr>
          <a:xfrm>
            <a:off x="4306900" y="606085"/>
            <a:ext cx="6294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0D4C4D-3465-B705-C216-A3DBC51D2596}"/>
              </a:ext>
            </a:extLst>
          </p:cNvPr>
          <p:cNvSpPr txBox="1"/>
          <p:nvPr/>
        </p:nvSpPr>
        <p:spPr>
          <a:xfrm>
            <a:off x="727969" y="2221549"/>
            <a:ext cx="5380544" cy="2215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Khuôn mặt bầu bĩnh.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Mái tóc đen nhánh.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Vầng trán cao.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AD47DE-9406-54A2-0EB2-1B53750DC5AB}"/>
              </a:ext>
            </a:extLst>
          </p:cNvPr>
          <p:cNvSpPr txBox="1"/>
          <p:nvPr/>
        </p:nvSpPr>
        <p:spPr>
          <a:xfrm>
            <a:off x="6294393" y="2197047"/>
            <a:ext cx="5320557" cy="2215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Đôi mắt sáng.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Mái tóc mượt mà.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Khuôn mặt sáng.</a:t>
            </a:r>
          </a:p>
        </p:txBody>
      </p:sp>
    </p:spTree>
    <p:extLst>
      <p:ext uri="{BB962C8B-B14F-4D97-AF65-F5344CB8AC3E}">
        <p14:creationId xmlns:p14="http://schemas.microsoft.com/office/powerpoint/2010/main" val="168352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B14873-606B-5B69-D82D-6157F90A9F1F}"/>
              </a:ext>
            </a:extLst>
          </p:cNvPr>
          <p:cNvSpPr txBox="1"/>
          <p:nvPr/>
        </p:nvSpPr>
        <p:spPr>
          <a:xfrm>
            <a:off x="2305050" y="305440"/>
            <a:ext cx="87725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3.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Đặt một câu nêu đặc điểm ngoại hình của một bạn trong lớp em.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231E12-53F3-DB70-8163-AB4978A58DC8}"/>
              </a:ext>
            </a:extLst>
          </p:cNvPr>
          <p:cNvSpPr txBox="1"/>
          <p:nvPr/>
        </p:nvSpPr>
        <p:spPr>
          <a:xfrm>
            <a:off x="1114654" y="1820808"/>
            <a:ext cx="6219345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Bạn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An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có đôi mắt đen láy.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C00E29-0E56-5039-EA1D-D5BC46149A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86010">
            <a:off x="2793444" y="2850225"/>
            <a:ext cx="2428237" cy="31518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D47459-C351-1EDC-AE83-050A53DF5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967914">
            <a:off x="6906550" y="1562468"/>
            <a:ext cx="2242725" cy="29930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122CF2-B8D1-6FD1-564D-16A0B4516FA2}"/>
              </a:ext>
            </a:extLst>
          </p:cNvPr>
          <p:cNvSpPr txBox="1"/>
          <p:nvPr/>
        </p:nvSpPr>
        <p:spPr>
          <a:xfrm>
            <a:off x="5658084" y="5073219"/>
            <a:ext cx="6415547" cy="7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Bạn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Lan</a:t>
            </a: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có mái tóc mượt mà.</a:t>
            </a:r>
          </a:p>
        </p:txBody>
      </p:sp>
    </p:spTree>
    <p:extLst>
      <p:ext uri="{BB962C8B-B14F-4D97-AF65-F5344CB8AC3E}">
        <p14:creationId xmlns:p14="http://schemas.microsoft.com/office/powerpoint/2010/main" val="138826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  <p:bldP spid="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DAA8C59-C11A-8BB3-F497-035EFB217D67}"/>
              </a:ext>
            </a:extLst>
          </p:cNvPr>
          <p:cNvSpPr/>
          <p:nvPr/>
        </p:nvSpPr>
        <p:spPr>
          <a:xfrm>
            <a:off x="304800" y="158044"/>
            <a:ext cx="11582400" cy="6541911"/>
          </a:xfrm>
          <a:prstGeom prst="roundRect">
            <a:avLst>
              <a:gd name="adj" fmla="val 8716"/>
            </a:avLst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"/>
              <a:cs typeface="+mn-cs"/>
            </a:endParaRP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AB2C7E8E-FA10-85FE-65B8-13A96F63A364}"/>
              </a:ext>
            </a:extLst>
          </p:cNvPr>
          <p:cNvSpPr txBox="1"/>
          <p:nvPr/>
        </p:nvSpPr>
        <p:spPr>
          <a:xfrm>
            <a:off x="3619903" y="406401"/>
            <a:ext cx="49747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2540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VN Banh Mi" pitchFamily="2" charset="0"/>
                <a:cs typeface="+mn-cs"/>
              </a:rPr>
              <a:t>DẶN DÒ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87DC53FA-7595-DA0C-0BA3-BC972FCAAD38}"/>
              </a:ext>
            </a:extLst>
          </p:cNvPr>
          <p:cNvSpPr txBox="1"/>
          <p:nvPr/>
        </p:nvSpPr>
        <p:spPr>
          <a:xfrm>
            <a:off x="1876156" y="180636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DE677C-7E0B-D556-F13C-AD27B7899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1723710"/>
            <a:ext cx="919996" cy="919996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97F517B4-44E7-6DFC-E824-E23737A219B1}"/>
              </a:ext>
            </a:extLst>
          </p:cNvPr>
          <p:cNvSpPr txBox="1"/>
          <p:nvPr/>
        </p:nvSpPr>
        <p:spPr>
          <a:xfrm>
            <a:off x="1876156" y="2787373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274259-63A6-5108-24F4-87CB383BEA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2704722"/>
            <a:ext cx="919996" cy="919996"/>
          </a:xfrm>
          <a:prstGeom prst="rect">
            <a:avLst/>
          </a:prstGeom>
        </p:spPr>
      </p:pic>
      <p:sp>
        <p:nvSpPr>
          <p:cNvPr id="9" name="TextBox 11">
            <a:extLst>
              <a:ext uri="{FF2B5EF4-FFF2-40B4-BE49-F238E27FC236}">
                <a16:creationId xmlns:a16="http://schemas.microsoft.com/office/drawing/2014/main" id="{6D812625-0D52-3E4B-1983-35196294FF8C}"/>
              </a:ext>
            </a:extLst>
          </p:cNvPr>
          <p:cNvSpPr txBox="1"/>
          <p:nvPr/>
        </p:nvSpPr>
        <p:spPr>
          <a:xfrm>
            <a:off x="1876156" y="3768385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6CF7A2-2C8C-42A6-D8D8-9B64F490F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3685734"/>
            <a:ext cx="919996" cy="919996"/>
          </a:xfrm>
          <a:prstGeom prst="rect">
            <a:avLst/>
          </a:prstGeom>
        </p:spPr>
      </p:pic>
      <p:sp>
        <p:nvSpPr>
          <p:cNvPr id="11" name="TextBox 13">
            <a:extLst>
              <a:ext uri="{FF2B5EF4-FFF2-40B4-BE49-F238E27FC236}">
                <a16:creationId xmlns:a16="http://schemas.microsoft.com/office/drawing/2014/main" id="{00F214DD-6F4D-EDF9-A78F-4B20EE942F74}"/>
              </a:ext>
            </a:extLst>
          </p:cNvPr>
          <p:cNvSpPr txBox="1"/>
          <p:nvPr/>
        </p:nvSpPr>
        <p:spPr>
          <a:xfrm>
            <a:off x="1876156" y="474939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403E358-EFF7-F72D-6E43-BABACC64D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84042" y="4666746"/>
            <a:ext cx="919996" cy="919996"/>
          </a:xfrm>
          <a:prstGeom prst="rect">
            <a:avLst/>
          </a:prstGeom>
        </p:spPr>
      </p:pic>
      <p:pic>
        <p:nvPicPr>
          <p:cNvPr id="13" name="Graphic 15">
            <a:extLst>
              <a:ext uri="{FF2B5EF4-FFF2-40B4-BE49-F238E27FC236}">
                <a16:creationId xmlns:a16="http://schemas.microsoft.com/office/drawing/2014/main" id="{055743BB-526E-310E-2112-B0E1EE4F0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6883268" y="1399708"/>
            <a:ext cx="4737630" cy="50631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A1322B-439E-4898-5C83-D7727A42C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4791" y="382094"/>
            <a:ext cx="497476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29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8147A0-7018-9F2B-76C3-95783A1C0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637" y="743971"/>
            <a:ext cx="8297375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ú Thỏ Con  Nhạc Thiếu Nhi_720pFH">
            <a:hlinkClick r:id="" action="ppaction://media"/>
            <a:extLst>
              <a:ext uri="{FF2B5EF4-FFF2-40B4-BE49-F238E27FC236}">
                <a16:creationId xmlns:a16="http://schemas.microsoft.com/office/drawing/2014/main" id="{1786FB2B-164F-8D66-972F-97A6251FA9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20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F65B36E-F7D2-7C23-6505-4004E3FDC16E}"/>
              </a:ext>
            </a:extLst>
          </p:cNvPr>
          <p:cNvGrpSpPr/>
          <p:nvPr/>
        </p:nvGrpSpPr>
        <p:grpSpPr>
          <a:xfrm>
            <a:off x="564459" y="257175"/>
            <a:ext cx="7769915" cy="2748317"/>
            <a:chOff x="3722255" y="1490091"/>
            <a:chExt cx="5046771" cy="2074467"/>
          </a:xfrm>
        </p:grpSpPr>
        <p:grpSp>
          <p:nvGrpSpPr>
            <p:cNvPr id="4" name="Graphic 7">
              <a:extLst>
                <a:ext uri="{FF2B5EF4-FFF2-40B4-BE49-F238E27FC236}">
                  <a16:creationId xmlns:a16="http://schemas.microsoft.com/office/drawing/2014/main" id="{77BDA851-D56E-08BB-1FDE-80349349BB64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9E100CBB-DF48-B44B-E3A3-FA812B17F8D4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>
                  <a:defRPr/>
                </a:pPr>
                <a:endParaRPr lang="en-US">
                  <a:solidFill>
                    <a:prstClr val="black"/>
                  </a:solidFill>
                  <a:latin typeface="等线" panose="020F0502020204030204"/>
                </a:endParaRPr>
              </a:p>
            </p:txBody>
          </p:sp>
          <p:grpSp>
            <p:nvGrpSpPr>
              <p:cNvPr id="8" name="Graphic 7">
                <a:extLst>
                  <a:ext uri="{FF2B5EF4-FFF2-40B4-BE49-F238E27FC236}">
                    <a16:creationId xmlns:a16="http://schemas.microsoft.com/office/drawing/2014/main" id="{9AFD2824-D438-F75B-CAF6-D75FB0CF382E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9" name="Graphic 7">
                  <a:extLst>
                    <a:ext uri="{FF2B5EF4-FFF2-40B4-BE49-F238E27FC236}">
                      <a16:creationId xmlns:a16="http://schemas.microsoft.com/office/drawing/2014/main" id="{0029FFA6-B89D-1A51-8492-4850F595D220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18" name="Freeform: Shape 17">
                    <a:extLst>
                      <a:ext uri="{FF2B5EF4-FFF2-40B4-BE49-F238E27FC236}">
                        <a16:creationId xmlns:a16="http://schemas.microsoft.com/office/drawing/2014/main" id="{EDF672D9-9CAA-43B0-7E9B-24B630DBC7B6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" name="Freeform: Shape 18">
                    <a:extLst>
                      <a:ext uri="{FF2B5EF4-FFF2-40B4-BE49-F238E27FC236}">
                        <a16:creationId xmlns:a16="http://schemas.microsoft.com/office/drawing/2014/main" id="{55F6448B-F489-91DC-B89D-51AE9BF00923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</p:grpSp>
            <p:grpSp>
              <p:nvGrpSpPr>
                <p:cNvPr id="10" name="Graphic 7">
                  <a:extLst>
                    <a:ext uri="{FF2B5EF4-FFF2-40B4-BE49-F238E27FC236}">
                      <a16:creationId xmlns:a16="http://schemas.microsoft.com/office/drawing/2014/main" id="{06932BB2-42A0-EAB9-6AE3-F87DA1FDEF5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77D96AF4-6B77-5B20-AE76-18A1E2665E77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21CC532A-60D3-91F0-1AEB-9EAF343B84BD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</p:grpSp>
            <p:grpSp>
              <p:nvGrpSpPr>
                <p:cNvPr id="11" name="Graphic 7">
                  <a:extLst>
                    <a:ext uri="{FF2B5EF4-FFF2-40B4-BE49-F238E27FC236}">
                      <a16:creationId xmlns:a16="http://schemas.microsoft.com/office/drawing/2014/main" id="{30557E7A-2858-EAE9-C992-783AF46611D2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88DF9427-DEA1-6E8B-05D6-2BFBEF9AD97B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id="{7EA81596-1477-AABA-D38C-D4DA8940F32C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E5101EB4-7F30-06C4-E5F7-935BDDD72439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33A67BF8-6199-8CAB-7190-A8AEBFBC23E1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>
                      <a:defRPr/>
                    </a:pPr>
                    <a:endParaRPr lang="en-US">
                      <a:solidFill>
                        <a:prstClr val="black"/>
                      </a:solidFill>
                      <a:latin typeface="等线" panose="020F0502020204030204"/>
                    </a:endParaRPr>
                  </a:p>
                </p:txBody>
              </p:sp>
            </p:grpSp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58063E4-A34C-D83B-2421-297061EEEC13}"/>
                </a:ext>
              </a:extLst>
            </p:cNvPr>
            <p:cNvSpPr txBox="1"/>
            <p:nvPr/>
          </p:nvSpPr>
          <p:spPr>
            <a:xfrm>
              <a:off x="4351690" y="1869557"/>
              <a:ext cx="4145120" cy="11410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44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Chú</a:t>
              </a:r>
              <a:r>
                <a:rPr lang="en-US" sz="44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thỏ</a:t>
              </a:r>
              <a:r>
                <a:rPr lang="en-US" sz="44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con </a:t>
              </a:r>
              <a:r>
                <a:rPr lang="en-US" sz="44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có</a:t>
              </a:r>
              <a:r>
                <a:rPr lang="en-US" sz="44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những</a:t>
              </a:r>
              <a:r>
                <a:rPr lang="en-US" sz="44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điểm</a:t>
              </a:r>
              <a:r>
                <a:rPr lang="en-US" sz="44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gì</a:t>
              </a:r>
              <a:r>
                <a:rPr lang="en-US" sz="44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nổi</a:t>
              </a:r>
              <a:r>
                <a:rPr lang="en-US" sz="44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bật</a:t>
              </a:r>
              <a:r>
                <a:rPr lang="en-US" sz="44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đáng</a:t>
              </a:r>
              <a:r>
                <a:rPr lang="en-US" sz="44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 </a:t>
              </a:r>
              <a:r>
                <a:rPr lang="en-US" sz="4400" b="1" i="1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yêu</a:t>
              </a:r>
              <a:r>
                <a:rPr lang="en-US" sz="4400" b="1" i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?</a:t>
              </a:r>
              <a:endParaRPr lang="en-US" sz="4400" b="1" dirty="0">
                <a:effectLst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0" name="Picture 19" descr="Cartoon a cartoon of a child wearing a purple dress and a white hat&#10;&#10;AI-generated content may be incorrect.">
            <a:extLst>
              <a:ext uri="{FF2B5EF4-FFF2-40B4-BE49-F238E27FC236}">
                <a16:creationId xmlns:a16="http://schemas.microsoft.com/office/drawing/2014/main" id="{A0B3F4A6-1E67-61C5-B711-BA5F7BD6C0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561" y="2068831"/>
            <a:ext cx="3540249" cy="4789170"/>
          </a:xfrm>
          <a:prstGeom prst="rect">
            <a:avLst/>
          </a:prstGeom>
        </p:spPr>
      </p:pic>
      <p:pic>
        <p:nvPicPr>
          <p:cNvPr id="21" name="0">
            <a:hlinkClick r:id="" action="ppaction://media"/>
            <a:extLst>
              <a:ext uri="{FF2B5EF4-FFF2-40B4-BE49-F238E27FC236}">
                <a16:creationId xmlns:a16="http://schemas.microsoft.com/office/drawing/2014/main" id="{F01EC419-12AC-2A9F-C509-6ABC389E88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73810" y="3797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4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5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4">
            <a:extLst>
              <a:ext uri="{FF2B5EF4-FFF2-40B4-BE49-F238E27FC236}">
                <a16:creationId xmlns:a16="http://schemas.microsoft.com/office/drawing/2014/main" id="{CEE494DC-7EDE-4934-B637-0DBB87A9EBD4}"/>
              </a:ext>
            </a:extLst>
          </p:cNvPr>
          <p:cNvSpPr txBox="1"/>
          <p:nvPr/>
        </p:nvSpPr>
        <p:spPr>
          <a:xfrm>
            <a:off x="640033" y="77717"/>
            <a:ext cx="7570727" cy="769441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/>
                <a:cs typeface="Calibri" panose="020F0502020204030204" pitchFamily="34" charset="0"/>
              </a:rPr>
              <a:t>Thứ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/>
                <a:cs typeface="Calibri" panose="020F0502020204030204" pitchFamily="34" charset="0"/>
              </a:rPr>
              <a:t> ….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/>
                <a:cs typeface="Calibri" panose="020F0502020204030204" pitchFamily="34" charset="0"/>
              </a:rPr>
              <a:t>ngày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/>
                <a:cs typeface="Calibri" panose="020F0502020204030204" pitchFamily="34" charset="0"/>
              </a:rPr>
              <a:t> ….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/>
                <a:cs typeface="Calibri" panose="020F0502020204030204" pitchFamily="34" charset="0"/>
              </a:rPr>
              <a:t>tháng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/>
                <a:cs typeface="Calibri" panose="020F0502020204030204" pitchFamily="34" charset="0"/>
              </a:rPr>
              <a:t> ….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/>
                <a:cs typeface="Calibri" panose="020F0502020204030204" pitchFamily="34" charset="0"/>
              </a:rPr>
              <a:t>năm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/>
                <a:cs typeface="Calibri" panose="020F0502020204030204" pitchFamily="34" charset="0"/>
              </a:rPr>
              <a:t> …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字魂70号-灵悦黑体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EA3332-AFDC-C3B2-989E-739E31C73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5553" y="884638"/>
            <a:ext cx="4578493" cy="10120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D15008-8E3A-64B7-4BAA-8EB461A436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269466">
            <a:off x="0" y="1297641"/>
            <a:ext cx="2377646" cy="10242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4E528A-C78E-C936-4DBB-9FF6B14304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0239" y="2136569"/>
            <a:ext cx="6285521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33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F4CDECD-6F4A-47BD-A62C-1302C4363B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293" y="504354"/>
            <a:ext cx="1029746" cy="86106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B4C06AB-4A32-1BBD-1DD3-96307338F2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6770961" y="2656720"/>
            <a:ext cx="3244988" cy="42012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38EEB0-7281-C85C-AC61-5A65EFD508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1396" y="1083843"/>
            <a:ext cx="7626757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35E62FB-4952-5136-1624-A2F429111131}"/>
              </a:ext>
            </a:extLst>
          </p:cNvPr>
          <p:cNvSpPr/>
          <p:nvPr/>
        </p:nvSpPr>
        <p:spPr>
          <a:xfrm>
            <a:off x="399393" y="262759"/>
            <a:ext cx="11571889" cy="6127531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E541CC-2562-6BC9-9222-A4708D426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806" y="1887443"/>
            <a:ext cx="9739422" cy="37159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F69D90-9EA9-C968-0F3D-F11F3A638098}"/>
              </a:ext>
            </a:extLst>
          </p:cNvPr>
          <p:cNvSpPr txBox="1"/>
          <p:nvPr/>
        </p:nvSpPr>
        <p:spPr>
          <a:xfrm>
            <a:off x="1726981" y="705179"/>
            <a:ext cx="9553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"/>
            </a:endParaRPr>
          </a:p>
        </p:txBody>
      </p:sp>
    </p:spTree>
    <p:extLst>
      <p:ext uri="{BB962C8B-B14F-4D97-AF65-F5344CB8AC3E}">
        <p14:creationId xmlns:p14="http://schemas.microsoft.com/office/powerpoint/2010/main" val="148340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F65B36E-F7D2-7C23-6505-4004E3FDC16E}"/>
              </a:ext>
            </a:extLst>
          </p:cNvPr>
          <p:cNvGrpSpPr/>
          <p:nvPr/>
        </p:nvGrpSpPr>
        <p:grpSpPr>
          <a:xfrm>
            <a:off x="564459" y="257175"/>
            <a:ext cx="7769915" cy="3411855"/>
            <a:chOff x="3722255" y="1490091"/>
            <a:chExt cx="5046771" cy="2108221"/>
          </a:xfrm>
        </p:grpSpPr>
        <p:grpSp>
          <p:nvGrpSpPr>
            <p:cNvPr id="4" name="Graphic 7">
              <a:extLst>
                <a:ext uri="{FF2B5EF4-FFF2-40B4-BE49-F238E27FC236}">
                  <a16:creationId xmlns:a16="http://schemas.microsoft.com/office/drawing/2014/main" id="{77BDA851-D56E-08BB-1FDE-80349349BB64}"/>
                </a:ext>
              </a:extLst>
            </p:cNvPr>
            <p:cNvGrpSpPr/>
            <p:nvPr/>
          </p:nvGrpSpPr>
          <p:grpSpPr>
            <a:xfrm>
              <a:off x="3722255" y="1490091"/>
              <a:ext cx="5046771" cy="2074467"/>
              <a:chOff x="609584" y="2133703"/>
              <a:chExt cx="7161963" cy="3608930"/>
            </a:xfrm>
          </p:grpSpPr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9E100CBB-DF48-B44B-E3A3-FA812B17F8D4}"/>
                  </a:ext>
                </a:extLst>
              </p:cNvPr>
              <p:cNvSpPr/>
              <p:nvPr/>
            </p:nvSpPr>
            <p:spPr>
              <a:xfrm>
                <a:off x="1098019" y="2344049"/>
                <a:ext cx="6404664" cy="3087469"/>
              </a:xfrm>
              <a:custGeom>
                <a:avLst/>
                <a:gdLst>
                  <a:gd name="connsiteX0" fmla="*/ 3760 w 6404664"/>
                  <a:gd name="connsiteY0" fmla="*/ 1205168 h 3087469"/>
                  <a:gd name="connsiteX1" fmla="*/ 680539 w 6404664"/>
                  <a:gd name="connsiteY1" fmla="*/ 215111 h 3087469"/>
                  <a:gd name="connsiteX2" fmla="*/ 3069280 w 6404664"/>
                  <a:gd name="connsiteY2" fmla="*/ 45725 h 3087469"/>
                  <a:gd name="connsiteX3" fmla="*/ 6131114 w 6404664"/>
                  <a:gd name="connsiteY3" fmla="*/ 210924 h 3087469"/>
                  <a:gd name="connsiteX4" fmla="*/ 6345734 w 6404664"/>
                  <a:gd name="connsiteY4" fmla="*/ 2288482 h 3087469"/>
                  <a:gd name="connsiteX5" fmla="*/ 5621818 w 6404664"/>
                  <a:gd name="connsiteY5" fmla="*/ 3041778 h 3087469"/>
                  <a:gd name="connsiteX6" fmla="*/ 2267942 w 6404664"/>
                  <a:gd name="connsiteY6" fmla="*/ 3047868 h 3087469"/>
                  <a:gd name="connsiteX7" fmla="*/ 3760 w 6404664"/>
                  <a:gd name="connsiteY7" fmla="*/ 1205168 h 3087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4664" h="3087469">
                    <a:moveTo>
                      <a:pt x="3760" y="1205168"/>
                    </a:moveTo>
                    <a:cubicBezTo>
                      <a:pt x="36677" y="315602"/>
                      <a:pt x="408774" y="249750"/>
                      <a:pt x="680539" y="215111"/>
                    </a:cubicBezTo>
                    <a:cubicBezTo>
                      <a:pt x="1686754" y="86834"/>
                      <a:pt x="1841334" y="90260"/>
                      <a:pt x="3069280" y="45725"/>
                    </a:cubicBezTo>
                    <a:cubicBezTo>
                      <a:pt x="3748956" y="20983"/>
                      <a:pt x="5647362" y="-105391"/>
                      <a:pt x="6131114" y="210924"/>
                    </a:cubicBezTo>
                    <a:cubicBezTo>
                      <a:pt x="6495311" y="449208"/>
                      <a:pt x="6413939" y="1346006"/>
                      <a:pt x="6345734" y="2288482"/>
                    </a:cubicBezTo>
                    <a:cubicBezTo>
                      <a:pt x="6315187" y="2710617"/>
                      <a:pt x="5991281" y="3037971"/>
                      <a:pt x="5621818" y="3041778"/>
                    </a:cubicBezTo>
                    <a:cubicBezTo>
                      <a:pt x="4393608" y="3054720"/>
                      <a:pt x="3429527" y="3067662"/>
                      <a:pt x="2267942" y="3047868"/>
                    </a:cubicBezTo>
                    <a:cubicBezTo>
                      <a:pt x="1356265" y="3031881"/>
                      <a:pt x="-83142" y="3557932"/>
                      <a:pt x="3760" y="1205168"/>
                    </a:cubicBezTo>
                  </a:path>
                </a:pathLst>
              </a:custGeom>
              <a:solidFill>
                <a:srgbClr val="EF8476">
                  <a:alpha val="50000"/>
                </a:srgbClr>
              </a:solidFill>
              <a:ln w="263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grpSp>
            <p:nvGrpSpPr>
              <p:cNvPr id="8" name="Graphic 7">
                <a:extLst>
                  <a:ext uri="{FF2B5EF4-FFF2-40B4-BE49-F238E27FC236}">
                    <a16:creationId xmlns:a16="http://schemas.microsoft.com/office/drawing/2014/main" id="{9AFD2824-D438-F75B-CAF6-D75FB0CF382E}"/>
                  </a:ext>
                </a:extLst>
              </p:cNvPr>
              <p:cNvGrpSpPr/>
              <p:nvPr/>
            </p:nvGrpSpPr>
            <p:grpSpPr>
              <a:xfrm>
                <a:off x="609584" y="2133703"/>
                <a:ext cx="7161963" cy="3608930"/>
                <a:chOff x="609584" y="2133703"/>
                <a:chExt cx="7161963" cy="3608930"/>
              </a:xfrm>
              <a:solidFill>
                <a:srgbClr val="000000"/>
              </a:solidFill>
            </p:grpSpPr>
            <p:grpSp>
              <p:nvGrpSpPr>
                <p:cNvPr id="9" name="Graphic 7">
                  <a:extLst>
                    <a:ext uri="{FF2B5EF4-FFF2-40B4-BE49-F238E27FC236}">
                      <a16:creationId xmlns:a16="http://schemas.microsoft.com/office/drawing/2014/main" id="{0029FFA6-B89D-1A51-8492-4850F595D220}"/>
                    </a:ext>
                  </a:extLst>
                </p:cNvPr>
                <p:cNvGrpSpPr/>
                <p:nvPr/>
              </p:nvGrpSpPr>
              <p:grpSpPr>
                <a:xfrm>
                  <a:off x="776118" y="2133703"/>
                  <a:ext cx="6995430" cy="3608930"/>
                  <a:chOff x="776118" y="2133703"/>
                  <a:chExt cx="6995430" cy="3608930"/>
                </a:xfrm>
                <a:solidFill>
                  <a:srgbClr val="000000"/>
                </a:solidFill>
              </p:grpSpPr>
              <p:sp>
                <p:nvSpPr>
                  <p:cNvPr id="18" name="Freeform: Shape 17">
                    <a:extLst>
                      <a:ext uri="{FF2B5EF4-FFF2-40B4-BE49-F238E27FC236}">
                        <a16:creationId xmlns:a16="http://schemas.microsoft.com/office/drawing/2014/main" id="{EDF672D9-9CAA-43B0-7E9B-24B630DBC7B6}"/>
                      </a:ext>
                    </a:extLst>
                  </p:cNvPr>
                  <p:cNvSpPr/>
                  <p:nvPr/>
                </p:nvSpPr>
                <p:spPr>
                  <a:xfrm>
                    <a:off x="1977905" y="2133703"/>
                    <a:ext cx="5793643" cy="2422745"/>
                  </a:xfrm>
                  <a:custGeom>
                    <a:avLst/>
                    <a:gdLst>
                      <a:gd name="connsiteX0" fmla="*/ 21858 w 5793643"/>
                      <a:gd name="connsiteY0" fmla="*/ 231329 h 2422745"/>
                      <a:gd name="connsiteX1" fmla="*/ 1479435 w 5793643"/>
                      <a:gd name="connsiteY1" fmla="*/ 103051 h 2422745"/>
                      <a:gd name="connsiteX2" fmla="*/ 2812453 w 5793643"/>
                      <a:gd name="connsiteY2" fmla="*/ 17787 h 2422745"/>
                      <a:gd name="connsiteX3" fmla="*/ 4271610 w 5793643"/>
                      <a:gd name="connsiteY3" fmla="*/ 6748 h 2422745"/>
                      <a:gd name="connsiteX4" fmla="*/ 4976830 w 5793643"/>
                      <a:gd name="connsiteY4" fmla="*/ 56232 h 2422745"/>
                      <a:gd name="connsiteX5" fmla="*/ 5562231 w 5793643"/>
                      <a:gd name="connsiteY5" fmla="*/ 355038 h 2422745"/>
                      <a:gd name="connsiteX6" fmla="*/ 5773429 w 5793643"/>
                      <a:gd name="connsiteY6" fmla="*/ 1144495 h 2422745"/>
                      <a:gd name="connsiteX7" fmla="*/ 5772375 w 5793643"/>
                      <a:gd name="connsiteY7" fmla="*/ 2160816 h 2422745"/>
                      <a:gd name="connsiteX8" fmla="*/ 5747885 w 5793643"/>
                      <a:gd name="connsiteY8" fmla="*/ 2401764 h 2422745"/>
                      <a:gd name="connsiteX9" fmla="*/ 5709174 w 5793643"/>
                      <a:gd name="connsiteY9" fmla="*/ 2386157 h 2422745"/>
                      <a:gd name="connsiteX10" fmla="*/ 5743671 w 5793643"/>
                      <a:gd name="connsiteY10" fmla="*/ 1378972 h 2422745"/>
                      <a:gd name="connsiteX11" fmla="*/ 5702063 w 5793643"/>
                      <a:gd name="connsiteY11" fmla="*/ 897837 h 2422745"/>
                      <a:gd name="connsiteX12" fmla="*/ 5594885 w 5793643"/>
                      <a:gd name="connsiteY12" fmla="*/ 504251 h 2422745"/>
                      <a:gd name="connsiteX13" fmla="*/ 5038188 w 5793643"/>
                      <a:gd name="connsiteY13" fmla="*/ 137690 h 2422745"/>
                      <a:gd name="connsiteX14" fmla="*/ 4349822 w 5793643"/>
                      <a:gd name="connsiteY14" fmla="*/ 79071 h 2422745"/>
                      <a:gd name="connsiteX15" fmla="*/ 2920685 w 5793643"/>
                      <a:gd name="connsiteY15" fmla="*/ 87064 h 2422745"/>
                      <a:gd name="connsiteX16" fmla="*/ 1623744 w 5793643"/>
                      <a:gd name="connsiteY16" fmla="*/ 163574 h 2422745"/>
                      <a:gd name="connsiteX17" fmla="*/ 202244 w 5793643"/>
                      <a:gd name="connsiteY17" fmla="*/ 281193 h 2422745"/>
                      <a:gd name="connsiteX18" fmla="*/ 21594 w 5793643"/>
                      <a:gd name="connsiteY18" fmla="*/ 296800 h 2422745"/>
                      <a:gd name="connsiteX19" fmla="*/ 21858 w 5793643"/>
                      <a:gd name="connsiteY19" fmla="*/ 231329 h 24227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793643" h="2422745">
                        <a:moveTo>
                          <a:pt x="21858" y="231329"/>
                        </a:moveTo>
                        <a:cubicBezTo>
                          <a:pt x="507453" y="181845"/>
                          <a:pt x="993312" y="140735"/>
                          <a:pt x="1479435" y="103051"/>
                        </a:cubicBezTo>
                        <a:cubicBezTo>
                          <a:pt x="1967400" y="65368"/>
                          <a:pt x="2323961" y="35677"/>
                          <a:pt x="2812453" y="17787"/>
                        </a:cubicBezTo>
                        <a:cubicBezTo>
                          <a:pt x="3298839" y="-103"/>
                          <a:pt x="3785224" y="-5813"/>
                          <a:pt x="4271610" y="6748"/>
                        </a:cubicBezTo>
                        <a:cubicBezTo>
                          <a:pt x="4506508" y="12839"/>
                          <a:pt x="4743512" y="12839"/>
                          <a:pt x="4976830" y="56232"/>
                        </a:cubicBezTo>
                        <a:cubicBezTo>
                          <a:pt x="5177494" y="93535"/>
                          <a:pt x="5404755" y="157103"/>
                          <a:pt x="5562231" y="355038"/>
                        </a:cubicBezTo>
                        <a:cubicBezTo>
                          <a:pt x="5718127" y="550689"/>
                          <a:pt x="5750781" y="863960"/>
                          <a:pt x="5773429" y="1144495"/>
                        </a:cubicBezTo>
                        <a:cubicBezTo>
                          <a:pt x="5800815" y="1481746"/>
                          <a:pt x="5800289" y="1823565"/>
                          <a:pt x="5772375" y="2160816"/>
                        </a:cubicBezTo>
                        <a:cubicBezTo>
                          <a:pt x="5765528" y="2241512"/>
                          <a:pt x="5757364" y="2321828"/>
                          <a:pt x="5747885" y="2401764"/>
                        </a:cubicBezTo>
                        <a:cubicBezTo>
                          <a:pt x="5743408" y="2438686"/>
                          <a:pt x="5704960" y="2422699"/>
                          <a:pt x="5709174" y="2386157"/>
                        </a:cubicBezTo>
                        <a:cubicBezTo>
                          <a:pt x="5747357" y="2053855"/>
                          <a:pt x="5758944" y="1715081"/>
                          <a:pt x="5743671" y="1378972"/>
                        </a:cubicBezTo>
                        <a:cubicBezTo>
                          <a:pt x="5736298" y="1217959"/>
                          <a:pt x="5724184" y="1056185"/>
                          <a:pt x="5702063" y="897837"/>
                        </a:cubicBezTo>
                        <a:cubicBezTo>
                          <a:pt x="5682840" y="759283"/>
                          <a:pt x="5653609" y="619586"/>
                          <a:pt x="5594885" y="504251"/>
                        </a:cubicBezTo>
                        <a:cubicBezTo>
                          <a:pt x="5470590" y="260258"/>
                          <a:pt x="5233322" y="182987"/>
                          <a:pt x="5038188" y="137690"/>
                        </a:cubicBezTo>
                        <a:cubicBezTo>
                          <a:pt x="4811190" y="85161"/>
                          <a:pt x="4579189" y="84780"/>
                          <a:pt x="4349822" y="79071"/>
                        </a:cubicBezTo>
                        <a:cubicBezTo>
                          <a:pt x="3873443" y="67651"/>
                          <a:pt x="3397064" y="71458"/>
                          <a:pt x="2920685" y="87064"/>
                        </a:cubicBezTo>
                        <a:cubicBezTo>
                          <a:pt x="2444306" y="102290"/>
                          <a:pt x="2099596" y="129697"/>
                          <a:pt x="1623744" y="163574"/>
                        </a:cubicBezTo>
                        <a:cubicBezTo>
                          <a:pt x="1149735" y="197451"/>
                          <a:pt x="675726" y="236658"/>
                          <a:pt x="202244" y="281193"/>
                        </a:cubicBezTo>
                        <a:cubicBezTo>
                          <a:pt x="141940" y="286903"/>
                          <a:pt x="81899" y="291851"/>
                          <a:pt x="21594" y="296800"/>
                        </a:cubicBezTo>
                        <a:cubicBezTo>
                          <a:pt x="-7373" y="299464"/>
                          <a:pt x="-7110" y="234374"/>
                          <a:pt x="21858" y="23132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思源黑体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9" name="Freeform: Shape 18">
                    <a:extLst>
                      <a:ext uri="{FF2B5EF4-FFF2-40B4-BE49-F238E27FC236}">
                        <a16:creationId xmlns:a16="http://schemas.microsoft.com/office/drawing/2014/main" id="{55F6448B-F489-91DC-B89D-51AE9BF00923}"/>
                      </a:ext>
                    </a:extLst>
                  </p:cNvPr>
                  <p:cNvSpPr/>
                  <p:nvPr/>
                </p:nvSpPr>
                <p:spPr>
                  <a:xfrm>
                    <a:off x="776118" y="3563760"/>
                    <a:ext cx="5984075" cy="2178874"/>
                  </a:xfrm>
                  <a:custGeom>
                    <a:avLst/>
                    <a:gdLst>
                      <a:gd name="connsiteX0" fmla="*/ 28089 w 5984075"/>
                      <a:gd name="connsiteY0" fmla="*/ 25805 h 2178874"/>
                      <a:gd name="connsiteX1" fmla="*/ 358052 w 5984075"/>
                      <a:gd name="connsiteY1" fmla="*/ 1535061 h 2178874"/>
                      <a:gd name="connsiteX2" fmla="*/ 1045365 w 5984075"/>
                      <a:gd name="connsiteY2" fmla="*/ 2067583 h 2178874"/>
                      <a:gd name="connsiteX3" fmla="*/ 1463809 w 5984075"/>
                      <a:gd name="connsiteY3" fmla="*/ 2080144 h 2178874"/>
                      <a:gd name="connsiteX4" fmla="*/ 1892524 w 5984075"/>
                      <a:gd name="connsiteY4" fmla="*/ 2070247 h 2178874"/>
                      <a:gd name="connsiteX5" fmla="*/ 2740736 w 5984075"/>
                      <a:gd name="connsiteY5" fmla="*/ 2052737 h 2178874"/>
                      <a:gd name="connsiteX6" fmla="*/ 5967683 w 5984075"/>
                      <a:gd name="connsiteY6" fmla="*/ 1975847 h 2178874"/>
                      <a:gd name="connsiteX7" fmla="*/ 5967683 w 5984075"/>
                      <a:gd name="connsiteY7" fmla="*/ 2058447 h 2178874"/>
                      <a:gd name="connsiteX8" fmla="*/ 1958621 w 5984075"/>
                      <a:gd name="connsiteY8" fmla="*/ 2166170 h 2178874"/>
                      <a:gd name="connsiteX9" fmla="*/ 1525167 w 5984075"/>
                      <a:gd name="connsiteY9" fmla="*/ 2174924 h 2178874"/>
                      <a:gd name="connsiteX10" fmla="*/ 1091185 w 5984075"/>
                      <a:gd name="connsiteY10" fmla="*/ 2167692 h 2178874"/>
                      <a:gd name="connsiteX11" fmla="*/ 383332 w 5984075"/>
                      <a:gd name="connsiteY11" fmla="*/ 1683132 h 2178874"/>
                      <a:gd name="connsiteX12" fmla="*/ 121311 w 5984075"/>
                      <a:gd name="connsiteY12" fmla="*/ 987313 h 2178874"/>
                      <a:gd name="connsiteX13" fmla="*/ 175 w 5984075"/>
                      <a:gd name="connsiteY13" fmla="*/ 44837 h 2178874"/>
                      <a:gd name="connsiteX14" fmla="*/ 28089 w 5984075"/>
                      <a:gd name="connsiteY14" fmla="*/ 25805 h 21788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5984075" h="2178874">
                        <a:moveTo>
                          <a:pt x="28089" y="25805"/>
                        </a:moveTo>
                        <a:cubicBezTo>
                          <a:pt x="62586" y="609714"/>
                          <a:pt x="160548" y="1171926"/>
                          <a:pt x="358052" y="1535061"/>
                        </a:cubicBezTo>
                        <a:cubicBezTo>
                          <a:pt x="555555" y="1898576"/>
                          <a:pt x="803093" y="2029137"/>
                          <a:pt x="1045365" y="2067583"/>
                        </a:cubicBezTo>
                        <a:cubicBezTo>
                          <a:pt x="1184671" y="2089660"/>
                          <a:pt x="1324240" y="2083570"/>
                          <a:pt x="1463809" y="2080144"/>
                        </a:cubicBezTo>
                        <a:cubicBezTo>
                          <a:pt x="1606802" y="2076718"/>
                          <a:pt x="1749794" y="2073292"/>
                          <a:pt x="1892524" y="2070247"/>
                        </a:cubicBezTo>
                        <a:cubicBezTo>
                          <a:pt x="2175349" y="2063776"/>
                          <a:pt x="2457911" y="2058447"/>
                          <a:pt x="2740736" y="2052737"/>
                        </a:cubicBezTo>
                        <a:cubicBezTo>
                          <a:pt x="3061219" y="2046267"/>
                          <a:pt x="5647201" y="1975847"/>
                          <a:pt x="5967683" y="1975847"/>
                        </a:cubicBezTo>
                        <a:cubicBezTo>
                          <a:pt x="5989540" y="1975847"/>
                          <a:pt x="5989540" y="2057305"/>
                          <a:pt x="5967683" y="2058447"/>
                        </a:cubicBezTo>
                        <a:cubicBezTo>
                          <a:pt x="5386759" y="2083950"/>
                          <a:pt x="2539546" y="2153989"/>
                          <a:pt x="1958621" y="2166170"/>
                        </a:cubicBezTo>
                        <a:cubicBezTo>
                          <a:pt x="1814049" y="2169215"/>
                          <a:pt x="1669740" y="2172260"/>
                          <a:pt x="1525167" y="2174924"/>
                        </a:cubicBezTo>
                        <a:cubicBezTo>
                          <a:pt x="1380594" y="2177589"/>
                          <a:pt x="1235758" y="2185202"/>
                          <a:pt x="1091185" y="2167692"/>
                        </a:cubicBezTo>
                        <a:cubicBezTo>
                          <a:pt x="845227" y="2137621"/>
                          <a:pt x="591633" y="2022286"/>
                          <a:pt x="383332" y="1683132"/>
                        </a:cubicBezTo>
                        <a:cubicBezTo>
                          <a:pt x="274047" y="1505371"/>
                          <a:pt x="184248" y="1268990"/>
                          <a:pt x="121311" y="987313"/>
                        </a:cubicBezTo>
                        <a:cubicBezTo>
                          <a:pt x="56266" y="696120"/>
                          <a:pt x="18872" y="372192"/>
                          <a:pt x="175" y="44837"/>
                        </a:cubicBezTo>
                        <a:cubicBezTo>
                          <a:pt x="-2458" y="-79"/>
                          <a:pt x="25455" y="-19491"/>
                          <a:pt x="28089" y="25805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cs typeface="+mn-cs"/>
                    </a:endParaRPr>
                  </a:p>
                </p:txBody>
              </p:sp>
            </p:grpSp>
            <p:grpSp>
              <p:nvGrpSpPr>
                <p:cNvPr id="10" name="Graphic 7">
                  <a:extLst>
                    <a:ext uri="{FF2B5EF4-FFF2-40B4-BE49-F238E27FC236}">
                      <a16:creationId xmlns:a16="http://schemas.microsoft.com/office/drawing/2014/main" id="{06932BB2-42A0-EAB9-6AE3-F87DA1FDEF56}"/>
                    </a:ext>
                  </a:extLst>
                </p:cNvPr>
                <p:cNvGrpSpPr/>
                <p:nvPr/>
              </p:nvGrpSpPr>
              <p:grpSpPr>
                <a:xfrm>
                  <a:off x="1174197" y="2197548"/>
                  <a:ext cx="6469430" cy="3477568"/>
                  <a:chOff x="1174197" y="2197548"/>
                  <a:chExt cx="6469430" cy="3477568"/>
                </a:xfrm>
                <a:solidFill>
                  <a:srgbClr val="000000"/>
                </a:solidFill>
              </p:grpSpPr>
              <p:sp>
                <p:nvSpPr>
                  <p:cNvPr id="16" name="Freeform: Shape 15">
                    <a:extLst>
                      <a:ext uri="{FF2B5EF4-FFF2-40B4-BE49-F238E27FC236}">
                        <a16:creationId xmlns:a16="http://schemas.microsoft.com/office/drawing/2014/main" id="{77D96AF4-6B77-5B20-AE76-18A1E2665E77}"/>
                      </a:ext>
                    </a:extLst>
                  </p:cNvPr>
                  <p:cNvSpPr/>
                  <p:nvPr/>
                </p:nvSpPr>
                <p:spPr>
                  <a:xfrm>
                    <a:off x="1174197" y="2197548"/>
                    <a:ext cx="625691" cy="703431"/>
                  </a:xfrm>
                  <a:custGeom>
                    <a:avLst/>
                    <a:gdLst>
                      <a:gd name="connsiteX0" fmla="*/ 521673 w 625691"/>
                      <a:gd name="connsiteY0" fmla="*/ 361993 h 703431"/>
                      <a:gd name="connsiteX1" fmla="*/ 593564 w 625691"/>
                      <a:gd name="connsiteY1" fmla="*/ 703431 h 703431"/>
                      <a:gd name="connsiteX2" fmla="*/ 481909 w 625691"/>
                      <a:gd name="connsiteY2" fmla="*/ 703431 h 703431"/>
                      <a:gd name="connsiteX3" fmla="*/ 362617 w 625691"/>
                      <a:gd name="connsiteY3" fmla="*/ 324309 h 703431"/>
                      <a:gd name="connsiteX4" fmla="*/ 362617 w 625691"/>
                      <a:gd name="connsiteY4" fmla="*/ 0 h 703431"/>
                      <a:gd name="connsiteX5" fmla="*/ 625692 w 625691"/>
                      <a:gd name="connsiteY5" fmla="*/ 0 h 703431"/>
                      <a:gd name="connsiteX6" fmla="*/ 625692 w 625691"/>
                      <a:gd name="connsiteY6" fmla="*/ 361993 h 703431"/>
                      <a:gd name="connsiteX7" fmla="*/ 521673 w 625691"/>
                      <a:gd name="connsiteY7" fmla="*/ 361993 h 703431"/>
                      <a:gd name="connsiteX8" fmla="*/ 159056 w 625691"/>
                      <a:gd name="connsiteY8" fmla="*/ 361993 h 703431"/>
                      <a:gd name="connsiteX9" fmla="*/ 230948 w 625691"/>
                      <a:gd name="connsiteY9" fmla="*/ 703431 h 703431"/>
                      <a:gd name="connsiteX10" fmla="*/ 119292 w 625691"/>
                      <a:gd name="connsiteY10" fmla="*/ 703431 h 703431"/>
                      <a:gd name="connsiteX11" fmla="*/ 0 w 625691"/>
                      <a:gd name="connsiteY11" fmla="*/ 324309 h 703431"/>
                      <a:gd name="connsiteX12" fmla="*/ 0 w 625691"/>
                      <a:gd name="connsiteY12" fmla="*/ 0 h 703431"/>
                      <a:gd name="connsiteX13" fmla="*/ 263338 w 625691"/>
                      <a:gd name="connsiteY13" fmla="*/ 0 h 703431"/>
                      <a:gd name="connsiteX14" fmla="*/ 263338 w 625691"/>
                      <a:gd name="connsiteY14" fmla="*/ 361993 h 703431"/>
                      <a:gd name="connsiteX15" fmla="*/ 159056 w 625691"/>
                      <a:gd name="connsiteY15" fmla="*/ 361993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521673" y="361993"/>
                        </a:moveTo>
                        <a:lnTo>
                          <a:pt x="593564" y="703431"/>
                        </a:lnTo>
                        <a:lnTo>
                          <a:pt x="481909" y="703431"/>
                        </a:lnTo>
                        <a:lnTo>
                          <a:pt x="362617" y="324309"/>
                        </a:lnTo>
                        <a:lnTo>
                          <a:pt x="362617" y="0"/>
                        </a:lnTo>
                        <a:lnTo>
                          <a:pt x="625692" y="0"/>
                        </a:lnTo>
                        <a:lnTo>
                          <a:pt x="625692" y="361993"/>
                        </a:lnTo>
                        <a:lnTo>
                          <a:pt x="521673" y="361993"/>
                        </a:lnTo>
                        <a:close/>
                        <a:moveTo>
                          <a:pt x="159056" y="361993"/>
                        </a:moveTo>
                        <a:lnTo>
                          <a:pt x="230948" y="703431"/>
                        </a:lnTo>
                        <a:lnTo>
                          <a:pt x="119292" y="703431"/>
                        </a:lnTo>
                        <a:lnTo>
                          <a:pt x="0" y="324309"/>
                        </a:lnTo>
                        <a:lnTo>
                          <a:pt x="0" y="0"/>
                        </a:lnTo>
                        <a:lnTo>
                          <a:pt x="263338" y="0"/>
                        </a:lnTo>
                        <a:lnTo>
                          <a:pt x="263338" y="361993"/>
                        </a:lnTo>
                        <a:lnTo>
                          <a:pt x="159056" y="361993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cs typeface="+mn-cs"/>
                    </a:endParaRPr>
                  </a:p>
                </p:txBody>
              </p: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21CC532A-60D3-91F0-1AEB-9EAF343B84BD}"/>
                      </a:ext>
                    </a:extLst>
                  </p:cNvPr>
                  <p:cNvSpPr/>
                  <p:nvPr/>
                </p:nvSpPr>
                <p:spPr>
                  <a:xfrm>
                    <a:off x="7017936" y="4971685"/>
                    <a:ext cx="625691" cy="703431"/>
                  </a:xfrm>
                  <a:custGeom>
                    <a:avLst/>
                    <a:gdLst>
                      <a:gd name="connsiteX0" fmla="*/ 104019 w 625691"/>
                      <a:gd name="connsiteY0" fmla="*/ 341438 h 703431"/>
                      <a:gd name="connsiteX1" fmla="*/ 32127 w 625691"/>
                      <a:gd name="connsiteY1" fmla="*/ 0 h 703431"/>
                      <a:gd name="connsiteX2" fmla="*/ 143782 w 625691"/>
                      <a:gd name="connsiteY2" fmla="*/ 0 h 703431"/>
                      <a:gd name="connsiteX3" fmla="*/ 263075 w 625691"/>
                      <a:gd name="connsiteY3" fmla="*/ 379122 h 703431"/>
                      <a:gd name="connsiteX4" fmla="*/ 263075 w 625691"/>
                      <a:gd name="connsiteY4" fmla="*/ 703431 h 703431"/>
                      <a:gd name="connsiteX5" fmla="*/ 0 w 625691"/>
                      <a:gd name="connsiteY5" fmla="*/ 703431 h 703431"/>
                      <a:gd name="connsiteX6" fmla="*/ 0 w 625691"/>
                      <a:gd name="connsiteY6" fmla="*/ 341438 h 703431"/>
                      <a:gd name="connsiteX7" fmla="*/ 104019 w 625691"/>
                      <a:gd name="connsiteY7" fmla="*/ 341438 h 703431"/>
                      <a:gd name="connsiteX8" fmla="*/ 466635 w 625691"/>
                      <a:gd name="connsiteY8" fmla="*/ 341438 h 703431"/>
                      <a:gd name="connsiteX9" fmla="*/ 394744 w 625691"/>
                      <a:gd name="connsiteY9" fmla="*/ 0 h 703431"/>
                      <a:gd name="connsiteX10" fmla="*/ 506399 w 625691"/>
                      <a:gd name="connsiteY10" fmla="*/ 0 h 703431"/>
                      <a:gd name="connsiteX11" fmla="*/ 625691 w 625691"/>
                      <a:gd name="connsiteY11" fmla="*/ 379122 h 703431"/>
                      <a:gd name="connsiteX12" fmla="*/ 625691 w 625691"/>
                      <a:gd name="connsiteY12" fmla="*/ 703431 h 703431"/>
                      <a:gd name="connsiteX13" fmla="*/ 362616 w 625691"/>
                      <a:gd name="connsiteY13" fmla="*/ 703431 h 703431"/>
                      <a:gd name="connsiteX14" fmla="*/ 362616 w 625691"/>
                      <a:gd name="connsiteY14" fmla="*/ 341438 h 703431"/>
                      <a:gd name="connsiteX15" fmla="*/ 466635 w 625691"/>
                      <a:gd name="connsiteY15" fmla="*/ 341438 h 70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625691" h="703431">
                        <a:moveTo>
                          <a:pt x="104019" y="341438"/>
                        </a:moveTo>
                        <a:lnTo>
                          <a:pt x="32127" y="0"/>
                        </a:lnTo>
                        <a:lnTo>
                          <a:pt x="143782" y="0"/>
                        </a:lnTo>
                        <a:lnTo>
                          <a:pt x="263075" y="379122"/>
                        </a:lnTo>
                        <a:lnTo>
                          <a:pt x="263075" y="703431"/>
                        </a:lnTo>
                        <a:lnTo>
                          <a:pt x="0" y="703431"/>
                        </a:lnTo>
                        <a:lnTo>
                          <a:pt x="0" y="341438"/>
                        </a:lnTo>
                        <a:lnTo>
                          <a:pt x="104019" y="341438"/>
                        </a:lnTo>
                        <a:close/>
                        <a:moveTo>
                          <a:pt x="466635" y="341438"/>
                        </a:moveTo>
                        <a:lnTo>
                          <a:pt x="394744" y="0"/>
                        </a:lnTo>
                        <a:lnTo>
                          <a:pt x="506399" y="0"/>
                        </a:lnTo>
                        <a:lnTo>
                          <a:pt x="625691" y="379122"/>
                        </a:lnTo>
                        <a:lnTo>
                          <a:pt x="625691" y="703431"/>
                        </a:lnTo>
                        <a:lnTo>
                          <a:pt x="362616" y="703431"/>
                        </a:lnTo>
                        <a:lnTo>
                          <a:pt x="362616" y="341438"/>
                        </a:lnTo>
                        <a:lnTo>
                          <a:pt x="466635" y="341438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cs typeface="+mn-cs"/>
                    </a:endParaRPr>
                  </a:p>
                </p:txBody>
              </p:sp>
            </p:grpSp>
            <p:grpSp>
              <p:nvGrpSpPr>
                <p:cNvPr id="11" name="Graphic 7">
                  <a:extLst>
                    <a:ext uri="{FF2B5EF4-FFF2-40B4-BE49-F238E27FC236}">
                      <a16:creationId xmlns:a16="http://schemas.microsoft.com/office/drawing/2014/main" id="{30557E7A-2858-EAE9-C992-783AF46611D2}"/>
                    </a:ext>
                  </a:extLst>
                </p:cNvPr>
                <p:cNvGrpSpPr/>
                <p:nvPr/>
              </p:nvGrpSpPr>
              <p:grpSpPr>
                <a:xfrm>
                  <a:off x="609584" y="2392211"/>
                  <a:ext cx="440366" cy="1012027"/>
                  <a:chOff x="609584" y="2392211"/>
                  <a:chExt cx="440366" cy="1012027"/>
                </a:xfrm>
                <a:solidFill>
                  <a:srgbClr val="000000"/>
                </a:solidFill>
              </p:grpSpPr>
              <p:sp>
                <p:nvSpPr>
                  <p:cNvPr id="12" name="Freeform: Shape 11">
                    <a:extLst>
                      <a:ext uri="{FF2B5EF4-FFF2-40B4-BE49-F238E27FC236}">
                        <a16:creationId xmlns:a16="http://schemas.microsoft.com/office/drawing/2014/main" id="{88DF9427-DEA1-6E8B-05D6-2BFBEF9AD97B}"/>
                      </a:ext>
                    </a:extLst>
                  </p:cNvPr>
                  <p:cNvSpPr/>
                  <p:nvPr/>
                </p:nvSpPr>
                <p:spPr>
                  <a:xfrm>
                    <a:off x="708713" y="2392211"/>
                    <a:ext cx="341237" cy="312398"/>
                  </a:xfrm>
                  <a:custGeom>
                    <a:avLst/>
                    <a:gdLst>
                      <a:gd name="connsiteX0" fmla="*/ 3589 w 341237"/>
                      <a:gd name="connsiteY0" fmla="*/ 27252 h 312398"/>
                      <a:gd name="connsiteX1" fmla="*/ 48883 w 341237"/>
                      <a:gd name="connsiteY1" fmla="*/ 5555 h 312398"/>
                      <a:gd name="connsiteX2" fmla="*/ 190032 w 341237"/>
                      <a:gd name="connsiteY2" fmla="*/ 122794 h 312398"/>
                      <a:gd name="connsiteX3" fmla="*/ 331972 w 341237"/>
                      <a:gd name="connsiteY3" fmla="*/ 242697 h 312398"/>
                      <a:gd name="connsiteX4" fmla="*/ 336448 w 341237"/>
                      <a:gd name="connsiteY4" fmla="*/ 295226 h 312398"/>
                      <a:gd name="connsiteX5" fmla="*/ 300898 w 341237"/>
                      <a:gd name="connsiteY5" fmla="*/ 308929 h 312398"/>
                      <a:gd name="connsiteX6" fmla="*/ 157115 w 341237"/>
                      <a:gd name="connsiteY6" fmla="*/ 208058 h 312398"/>
                      <a:gd name="connsiteX7" fmla="*/ 18599 w 341237"/>
                      <a:gd name="connsiteY7" fmla="*/ 92723 h 312398"/>
                      <a:gd name="connsiteX8" fmla="*/ 3589 w 341237"/>
                      <a:gd name="connsiteY8" fmla="*/ 27252 h 312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41237" h="312398">
                        <a:moveTo>
                          <a:pt x="3589" y="27252"/>
                        </a:moveTo>
                        <a:cubicBezTo>
                          <a:pt x="11226" y="5175"/>
                          <a:pt x="33083" y="-8148"/>
                          <a:pt x="48883" y="5555"/>
                        </a:cubicBezTo>
                        <a:cubicBezTo>
                          <a:pt x="95494" y="45904"/>
                          <a:pt x="142631" y="85110"/>
                          <a:pt x="190032" y="122794"/>
                        </a:cubicBezTo>
                        <a:cubicBezTo>
                          <a:pt x="237960" y="161239"/>
                          <a:pt x="286941" y="197400"/>
                          <a:pt x="331972" y="242697"/>
                        </a:cubicBezTo>
                        <a:cubicBezTo>
                          <a:pt x="343295" y="254116"/>
                          <a:pt x="343558" y="280761"/>
                          <a:pt x="336448" y="295226"/>
                        </a:cubicBezTo>
                        <a:cubicBezTo>
                          <a:pt x="327758" y="313116"/>
                          <a:pt x="314591" y="315781"/>
                          <a:pt x="300898" y="308929"/>
                        </a:cubicBezTo>
                        <a:cubicBezTo>
                          <a:pt x="250600" y="283045"/>
                          <a:pt x="203726" y="245361"/>
                          <a:pt x="157115" y="208058"/>
                        </a:cubicBezTo>
                        <a:cubicBezTo>
                          <a:pt x="110504" y="170755"/>
                          <a:pt x="64157" y="132310"/>
                          <a:pt x="18599" y="92723"/>
                        </a:cubicBezTo>
                        <a:cubicBezTo>
                          <a:pt x="2799" y="79400"/>
                          <a:pt x="-5101" y="51994"/>
                          <a:pt x="3589" y="27252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cs typeface="+mn-cs"/>
                    </a:endParaRPr>
                  </a:p>
                </p:txBody>
              </p:sp>
              <p:sp>
                <p:nvSpPr>
                  <p:cNvPr id="13" name="Freeform: Shape 12">
                    <a:extLst>
                      <a:ext uri="{FF2B5EF4-FFF2-40B4-BE49-F238E27FC236}">
                        <a16:creationId xmlns:a16="http://schemas.microsoft.com/office/drawing/2014/main" id="{7EA81596-1477-AABA-D38C-D4DA8940F32C}"/>
                      </a:ext>
                    </a:extLst>
                  </p:cNvPr>
                  <p:cNvSpPr/>
                  <p:nvPr/>
                </p:nvSpPr>
                <p:spPr>
                  <a:xfrm>
                    <a:off x="664722" y="2712455"/>
                    <a:ext cx="363560" cy="229777"/>
                  </a:xfrm>
                  <a:custGeom>
                    <a:avLst/>
                    <a:gdLst>
                      <a:gd name="connsiteX0" fmla="*/ 40469 w 363560"/>
                      <a:gd name="connsiteY0" fmla="*/ 1627 h 229777"/>
                      <a:gd name="connsiteX1" fmla="*/ 194259 w 363560"/>
                      <a:gd name="connsiteY1" fmla="*/ 72807 h 229777"/>
                      <a:gd name="connsiteX2" fmla="*/ 348311 w 363560"/>
                      <a:gd name="connsiteY2" fmla="*/ 152743 h 229777"/>
                      <a:gd name="connsiteX3" fmla="*/ 330141 w 363560"/>
                      <a:gd name="connsiteY3" fmla="*/ 229252 h 229777"/>
                      <a:gd name="connsiteX4" fmla="*/ 178195 w 363560"/>
                      <a:gd name="connsiteY4" fmla="*/ 167207 h 229777"/>
                      <a:gd name="connsiteX5" fmla="*/ 27302 w 363560"/>
                      <a:gd name="connsiteY5" fmla="*/ 97169 h 229777"/>
                      <a:gd name="connsiteX6" fmla="*/ 705 w 363560"/>
                      <a:gd name="connsiteY6" fmla="*/ 40072 h 229777"/>
                      <a:gd name="connsiteX7" fmla="*/ 40469 w 363560"/>
                      <a:gd name="connsiteY7" fmla="*/ 1627 h 2297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63560" h="229777">
                        <a:moveTo>
                          <a:pt x="40469" y="1627"/>
                        </a:moveTo>
                        <a:lnTo>
                          <a:pt x="194259" y="72807"/>
                        </a:lnTo>
                        <a:cubicBezTo>
                          <a:pt x="245873" y="96788"/>
                          <a:pt x="299857" y="116962"/>
                          <a:pt x="348311" y="152743"/>
                        </a:cubicBezTo>
                        <a:cubicBezTo>
                          <a:pt x="377279" y="174059"/>
                          <a:pt x="361478" y="236104"/>
                          <a:pt x="330141" y="229252"/>
                        </a:cubicBezTo>
                        <a:cubicBezTo>
                          <a:pt x="278263" y="218214"/>
                          <a:pt x="228229" y="190427"/>
                          <a:pt x="178195" y="167207"/>
                        </a:cubicBezTo>
                        <a:cubicBezTo>
                          <a:pt x="127897" y="143988"/>
                          <a:pt x="77600" y="120388"/>
                          <a:pt x="27302" y="97169"/>
                        </a:cubicBezTo>
                        <a:cubicBezTo>
                          <a:pt x="9922" y="89556"/>
                          <a:pt x="-3245" y="68240"/>
                          <a:pt x="705" y="40072"/>
                        </a:cubicBezTo>
                        <a:cubicBezTo>
                          <a:pt x="3865" y="16472"/>
                          <a:pt x="22825" y="-6367"/>
                          <a:pt x="40469" y="1627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cs typeface="+mn-cs"/>
                    </a:endParaRPr>
                  </a:p>
                </p:txBody>
              </p:sp>
              <p:sp>
                <p:nvSpPr>
                  <p:cNvPr id="14" name="Freeform: Shape 13">
                    <a:extLst>
                      <a:ext uri="{FF2B5EF4-FFF2-40B4-BE49-F238E27FC236}">
                        <a16:creationId xmlns:a16="http://schemas.microsoft.com/office/drawing/2014/main" id="{E5101EB4-7F30-06C4-E5F7-935BDDD72439}"/>
                      </a:ext>
                    </a:extLst>
                  </p:cNvPr>
                  <p:cNvSpPr/>
                  <p:nvPr/>
                </p:nvSpPr>
                <p:spPr>
                  <a:xfrm>
                    <a:off x="641665" y="3034376"/>
                    <a:ext cx="301925" cy="134576"/>
                  </a:xfrm>
                  <a:custGeom>
                    <a:avLst/>
                    <a:gdLst>
                      <a:gd name="connsiteX0" fmla="*/ 40353 w 301925"/>
                      <a:gd name="connsiteY0" fmla="*/ 589 h 134576"/>
                      <a:gd name="connsiteX1" fmla="*/ 279991 w 301925"/>
                      <a:gd name="connsiteY1" fmla="*/ 55783 h 134576"/>
                      <a:gd name="connsiteX2" fmla="*/ 301848 w 301925"/>
                      <a:gd name="connsiteY2" fmla="*/ 97273 h 134576"/>
                      <a:gd name="connsiteX3" fmla="*/ 276567 w 301925"/>
                      <a:gd name="connsiteY3" fmla="*/ 134576 h 134576"/>
                      <a:gd name="connsiteX4" fmla="*/ 27186 w 301925"/>
                      <a:gd name="connsiteY4" fmla="*/ 96512 h 134576"/>
                      <a:gd name="connsiteX5" fmla="*/ 589 w 301925"/>
                      <a:gd name="connsiteY5" fmla="*/ 39034 h 134576"/>
                      <a:gd name="connsiteX6" fmla="*/ 40353 w 301925"/>
                      <a:gd name="connsiteY6" fmla="*/ 589 h 134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01925" h="134576">
                        <a:moveTo>
                          <a:pt x="40353" y="589"/>
                        </a:moveTo>
                        <a:cubicBezTo>
                          <a:pt x="120144" y="15815"/>
                          <a:pt x="202043" y="25712"/>
                          <a:pt x="279991" y="55783"/>
                        </a:cubicBezTo>
                        <a:cubicBezTo>
                          <a:pt x="293158" y="60731"/>
                          <a:pt x="302901" y="76718"/>
                          <a:pt x="301848" y="97273"/>
                        </a:cubicBezTo>
                        <a:cubicBezTo>
                          <a:pt x="300794" y="115544"/>
                          <a:pt x="290524" y="134576"/>
                          <a:pt x="276567" y="134576"/>
                        </a:cubicBezTo>
                        <a:cubicBezTo>
                          <a:pt x="193089" y="134196"/>
                          <a:pt x="109611" y="112118"/>
                          <a:pt x="27186" y="96512"/>
                        </a:cubicBezTo>
                        <a:cubicBezTo>
                          <a:pt x="9016" y="93086"/>
                          <a:pt x="-2835" y="63776"/>
                          <a:pt x="589" y="39034"/>
                        </a:cubicBezTo>
                        <a:cubicBezTo>
                          <a:pt x="4539" y="11628"/>
                          <a:pt x="22182" y="-3217"/>
                          <a:pt x="40353" y="589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cs typeface="+mn-cs"/>
                    </a:endParaRPr>
                  </a:p>
                </p:txBody>
              </p:sp>
              <p:sp>
                <p:nvSpPr>
                  <p:cNvPr id="15" name="Freeform: Shape 14">
                    <a:extLst>
                      <a:ext uri="{FF2B5EF4-FFF2-40B4-BE49-F238E27FC236}">
                        <a16:creationId xmlns:a16="http://schemas.microsoft.com/office/drawing/2014/main" id="{33A67BF8-6199-8CAB-7190-A8AEBFBC23E1}"/>
                      </a:ext>
                    </a:extLst>
                  </p:cNvPr>
                  <p:cNvSpPr/>
                  <p:nvPr/>
                </p:nvSpPr>
                <p:spPr>
                  <a:xfrm>
                    <a:off x="609584" y="3298412"/>
                    <a:ext cx="259448" cy="105827"/>
                  </a:xfrm>
                  <a:custGeom>
                    <a:avLst/>
                    <a:gdLst>
                      <a:gd name="connsiteX0" fmla="*/ 31353 w 259448"/>
                      <a:gd name="connsiteY0" fmla="*/ 8334 h 105827"/>
                      <a:gd name="connsiteX1" fmla="*/ 235967 w 259448"/>
                      <a:gd name="connsiteY1" fmla="*/ 3005 h 105827"/>
                      <a:gd name="connsiteX2" fmla="*/ 259404 w 259448"/>
                      <a:gd name="connsiteY2" fmla="*/ 47541 h 105827"/>
                      <a:gd name="connsiteX3" fmla="*/ 232280 w 259448"/>
                      <a:gd name="connsiteY3" fmla="*/ 87508 h 105827"/>
                      <a:gd name="connsiteX4" fmla="*/ 134318 w 259448"/>
                      <a:gd name="connsiteY4" fmla="*/ 99308 h 105827"/>
                      <a:gd name="connsiteX5" fmla="*/ 36093 w 259448"/>
                      <a:gd name="connsiteY5" fmla="*/ 105779 h 105827"/>
                      <a:gd name="connsiteX6" fmla="*/ 16 w 259448"/>
                      <a:gd name="connsiteY6" fmla="*/ 60483 h 105827"/>
                      <a:gd name="connsiteX7" fmla="*/ 31353 w 259448"/>
                      <a:gd name="connsiteY7" fmla="*/ 8334 h 10582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59448" h="105827">
                        <a:moveTo>
                          <a:pt x="31353" y="8334"/>
                        </a:moveTo>
                        <a:cubicBezTo>
                          <a:pt x="99294" y="4147"/>
                          <a:pt x="168025" y="-4608"/>
                          <a:pt x="235967" y="3005"/>
                        </a:cubicBezTo>
                        <a:cubicBezTo>
                          <a:pt x="250450" y="4528"/>
                          <a:pt x="260194" y="28508"/>
                          <a:pt x="259404" y="47541"/>
                        </a:cubicBezTo>
                        <a:cubicBezTo>
                          <a:pt x="258350" y="69999"/>
                          <a:pt x="247027" y="84083"/>
                          <a:pt x="232280" y="87508"/>
                        </a:cubicBezTo>
                        <a:cubicBezTo>
                          <a:pt x="199889" y="95502"/>
                          <a:pt x="167235" y="97025"/>
                          <a:pt x="134318" y="99308"/>
                        </a:cubicBezTo>
                        <a:cubicBezTo>
                          <a:pt x="101664" y="101592"/>
                          <a:pt x="69010" y="103876"/>
                          <a:pt x="36093" y="105779"/>
                        </a:cubicBezTo>
                        <a:cubicBezTo>
                          <a:pt x="18713" y="106921"/>
                          <a:pt x="542" y="87508"/>
                          <a:pt x="16" y="60483"/>
                        </a:cubicBezTo>
                        <a:cubicBezTo>
                          <a:pt x="-511" y="34599"/>
                          <a:pt x="12392" y="9476"/>
                          <a:pt x="31353" y="8334"/>
                        </a:cubicBezTo>
                      </a:path>
                    </a:pathLst>
                  </a:custGeom>
                  <a:solidFill>
                    <a:srgbClr val="000000"/>
                  </a:solidFill>
                  <a:ln w="263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等线" panose="020F0502020204030204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58063E4-A34C-D83B-2421-297061EEEC13}"/>
                </a:ext>
              </a:extLst>
            </p:cNvPr>
            <p:cNvSpPr txBox="1"/>
            <p:nvPr/>
          </p:nvSpPr>
          <p:spPr>
            <a:xfrm>
              <a:off x="4351690" y="1869557"/>
              <a:ext cx="4145120" cy="17287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1" dirty="0">
                  <a:solidFill>
                    <a:srgbClr val="000000"/>
                  </a:solidFill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C</a:t>
              </a: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 panose="020B0604020202020204" pitchFamily="34" charset="0"/>
                  <a:cs typeface="Calibri" panose="020F0502020204030204" pitchFamily="34" charset="0"/>
                </a:rPr>
                <a:t>ác bạn hãy cùng tham gia trò chơi ong về tổ để tìm những từ chỉ đặc điểm nhé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" panose="020B060402020202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0" name="Picture 19" descr="Cartoon a cartoon of a child wearing a purple dress and a white hat&#10;&#10;AI-generated content may be incorrect.">
            <a:extLst>
              <a:ext uri="{FF2B5EF4-FFF2-40B4-BE49-F238E27FC236}">
                <a16:creationId xmlns:a16="http://schemas.microsoft.com/office/drawing/2014/main" id="{A0B3F4A6-1E67-61C5-B711-BA5F7BD6C0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3561" y="2068831"/>
            <a:ext cx="3540249" cy="4789170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5D3158D1-A6FC-1406-90A1-98456E7331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48030" y="3454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2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14400"/>
            <a:ext cx="12297102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88024" y="3675003"/>
            <a:ext cx="965377" cy="1279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452" y="4841467"/>
            <a:ext cx="1556348" cy="2063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42215" y="3522165"/>
            <a:ext cx="1697185" cy="2249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799" y="4314881"/>
            <a:ext cx="838200" cy="111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ONG VỀ TỔ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086998"/>
            <a:ext cx="990600" cy="1313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0311" y="3210465"/>
            <a:ext cx="781165" cy="103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5334" y="2649271"/>
            <a:ext cx="767443" cy="101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3105">
            <a:off x="2586144" y="3210446"/>
            <a:ext cx="1065166" cy="1412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" b="95463" l="2143" r="100000">
                        <a14:foregroundMark x1="60429" y1="22593" x2="60429" y2="22593"/>
                        <a14:foregroundMark x1="60429" y1="22593" x2="60429" y2="22593"/>
                        <a14:foregroundMark x1="60429" y1="22593" x2="60429" y2="22593"/>
                        <a14:foregroundMark x1="60429" y1="22593" x2="70000" y2="29907"/>
                        <a14:foregroundMark x1="75429" y1="21204" x2="85429" y2="323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10201" y="3026756"/>
            <a:ext cx="965377" cy="1279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984370" y="914401"/>
            <a:ext cx="1520830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1676400" y="-573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6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21"/>
          <a:stretch/>
        </p:blipFill>
        <p:spPr bwMode="auto">
          <a:xfrm>
            <a:off x="0" y="-76200"/>
            <a:ext cx="12192000" cy="6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0" y="-673023"/>
            <a:ext cx="4114800" cy="2948138"/>
            <a:chOff x="-661647" y="-636801"/>
            <a:chExt cx="4420333" cy="3183183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491" b="97338" l="3864" r="97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84140">
              <a:off x="-661647" y="-636801"/>
              <a:ext cx="2983174" cy="31831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ounded Rectangle 4"/>
            <p:cNvSpPr/>
            <p:nvPr/>
          </p:nvSpPr>
          <p:spPr>
            <a:xfrm>
              <a:off x="-416073" y="320376"/>
              <a:ext cx="4174759" cy="60276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TN </a:t>
              </a:r>
              <a:r>
                <a:rPr lang="en-US" sz="28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28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</a:t>
              </a:r>
              <a:r>
                <a:rPr lang="en-US" sz="28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phận</a:t>
              </a:r>
              <a:r>
                <a:rPr lang="en-US" sz="28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cơ</a:t>
              </a:r>
              <a:r>
                <a:rPr lang="en-US" sz="28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thể</a:t>
              </a:r>
              <a:endPara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755116" y="-423624"/>
            <a:ext cx="3436883" cy="3047081"/>
            <a:chOff x="5976009" y="-456280"/>
            <a:chExt cx="3821214" cy="3288437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491" b="97338" l="3864" r="97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240838" flipH="1">
              <a:off x="6715410" y="-456280"/>
              <a:ext cx="3081813" cy="32884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Rounded Rectangle 36"/>
            <p:cNvSpPr/>
            <p:nvPr/>
          </p:nvSpPr>
          <p:spPr>
            <a:xfrm>
              <a:off x="5976009" y="352028"/>
              <a:ext cx="3680987" cy="602762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TN </a:t>
              </a:r>
              <a:r>
                <a:rPr lang="en-US" sz="36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36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đặc</a:t>
              </a:r>
              <a:r>
                <a:rPr lang="en-US" sz="36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điểm</a:t>
              </a:r>
              <a:endPara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89811" y="5359400"/>
            <a:ext cx="1797789" cy="1301326"/>
            <a:chOff x="-4572000" y="1005253"/>
            <a:chExt cx="6968064" cy="523763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ounded Rectangle 1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khuôn</a:t>
              </a:r>
              <a:r>
                <a:rPr lang="en-US" sz="24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mặt</a:t>
              </a:r>
              <a:endPara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6" name="Âm thanh phép thu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982717" y="4459014"/>
            <a:ext cx="609600" cy="609600"/>
          </a:xfrm>
          <a:prstGeom prst="rect">
            <a:avLst/>
          </a:prstGeom>
        </p:spPr>
      </p:pic>
      <p:pic>
        <p:nvPicPr>
          <p:cNvPr id="41" name="Âm thanh phép thu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714558" y="3451026"/>
            <a:ext cx="609600" cy="609600"/>
          </a:xfrm>
          <a:prstGeom prst="rect">
            <a:avLst/>
          </a:prstGeom>
        </p:spPr>
      </p:pic>
      <p:pic>
        <p:nvPicPr>
          <p:cNvPr id="42" name="Âm thanh phép thu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-173490"/>
            <a:ext cx="609600" cy="609600"/>
          </a:xfrm>
          <a:prstGeom prst="rect">
            <a:avLst/>
          </a:prstGeom>
        </p:spPr>
      </p:pic>
      <p:pic>
        <p:nvPicPr>
          <p:cNvPr id="43" name="Âm thanh phép thu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700854"/>
            <a:ext cx="609600" cy="6096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2401201" y="4977128"/>
            <a:ext cx="1797789" cy="1301326"/>
            <a:chOff x="-4572000" y="1005253"/>
            <a:chExt cx="6968064" cy="5237632"/>
          </a:xfrm>
        </p:grpSpPr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Rounded Rectangle 37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đen</a:t>
              </a:r>
              <a:r>
                <a:rPr lang="en-US" sz="28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láy</a:t>
              </a:r>
              <a:endPara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 flipH="1">
            <a:off x="8282152" y="5305374"/>
            <a:ext cx="1845275" cy="1441659"/>
            <a:chOff x="-4572000" y="1005253"/>
            <a:chExt cx="7646418" cy="5237632"/>
          </a:xfrm>
        </p:grpSpPr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Rounded Rectangle 43"/>
            <p:cNvSpPr/>
            <p:nvPr/>
          </p:nvSpPr>
          <p:spPr>
            <a:xfrm>
              <a:off x="-1988389" y="3032903"/>
              <a:ext cx="5062807" cy="3209978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đen</a:t>
              </a:r>
              <a:r>
                <a:rPr lang="en-US" sz="24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nhánh</a:t>
              </a:r>
              <a:endPara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 flipH="1">
            <a:off x="6236961" y="5472209"/>
            <a:ext cx="1681571" cy="1441659"/>
            <a:chOff x="-4572000" y="1005253"/>
            <a:chExt cx="6968064" cy="5237632"/>
          </a:xfrm>
        </p:grpSpPr>
        <p:pic>
          <p:nvPicPr>
            <p:cNvPr id="46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" name="Rounded Rectangle 46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bầu</a:t>
              </a:r>
              <a:r>
                <a:rPr lang="en-US" sz="32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bĩnh</a:t>
              </a:r>
              <a:endPara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 flipH="1">
            <a:off x="6215419" y="3776652"/>
            <a:ext cx="1681571" cy="1441659"/>
            <a:chOff x="-4572000" y="1005253"/>
            <a:chExt cx="6968064" cy="5237632"/>
          </a:xfrm>
        </p:grpSpPr>
        <p:pic>
          <p:nvPicPr>
            <p:cNvPr id="49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0" name="Rounded Rectangle 49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Đôi</a:t>
              </a:r>
              <a:r>
                <a:rPr lang="en-US" sz="28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mắt</a:t>
              </a:r>
              <a:endPara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 flipH="1">
            <a:off x="7367950" y="4361551"/>
            <a:ext cx="1681571" cy="1441659"/>
            <a:chOff x="-4572000" y="1005253"/>
            <a:chExt cx="6968064" cy="5237632"/>
          </a:xfrm>
        </p:grpSpPr>
        <p:pic>
          <p:nvPicPr>
            <p:cNvPr id="52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3" name="Rounded Rectangle 52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endPara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374662" y="3961993"/>
            <a:ext cx="1797789" cy="1301326"/>
            <a:chOff x="-4572000" y="1005253"/>
            <a:chExt cx="6968064" cy="5237632"/>
          </a:xfrm>
        </p:grpSpPr>
        <p:pic>
          <p:nvPicPr>
            <p:cNvPr id="55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6" name="Rounded Rectangle 55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mượt</a:t>
              </a:r>
              <a:r>
                <a:rPr lang="en-US" sz="28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mà</a:t>
              </a:r>
              <a:endPara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 flipH="1">
            <a:off x="8939936" y="3949446"/>
            <a:ext cx="1681571" cy="1441659"/>
            <a:chOff x="-4572000" y="1005253"/>
            <a:chExt cx="6968064" cy="5237632"/>
          </a:xfrm>
        </p:grpSpPr>
        <p:pic>
          <p:nvPicPr>
            <p:cNvPr id="58" name="Picture 2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Rounded Rectangle 58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cao</a:t>
              </a:r>
              <a:endPara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4667147" y="4662423"/>
            <a:ext cx="1797789" cy="1301326"/>
            <a:chOff x="-4572000" y="1005253"/>
            <a:chExt cx="6968064" cy="5237632"/>
          </a:xfrm>
        </p:grpSpPr>
        <p:pic>
          <p:nvPicPr>
            <p:cNvPr id="61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2" name="Rounded Rectangle 61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Vầng</a:t>
              </a:r>
              <a:r>
                <a:rPr lang="en-US" sz="28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trán</a:t>
              </a:r>
              <a:endPara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991895" y="5531713"/>
            <a:ext cx="1797789" cy="1301326"/>
            <a:chOff x="-4572000" y="1005253"/>
            <a:chExt cx="6968064" cy="5237632"/>
          </a:xfrm>
        </p:grpSpPr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3" b="95463" l="2143" r="100000">
                          <a14:foregroundMark x1="60429" y1="22593" x2="60429" y2="22593"/>
                          <a14:foregroundMark x1="60429" y1="22593" x2="60429" y2="22593"/>
                          <a14:foregroundMark x1="60429" y1="22593" x2="60429" y2="22593"/>
                          <a14:foregroundMark x1="60429" y1="22593" x2="70000" y2="29907"/>
                          <a14:foregroundMark x1="75429" y1="21204" x2="85429" y2="323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72000" y="1005253"/>
              <a:ext cx="3394764" cy="52376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Rounded Rectangle 26"/>
            <p:cNvSpPr/>
            <p:nvPr/>
          </p:nvSpPr>
          <p:spPr>
            <a:xfrm>
              <a:off x="-1988390" y="3032904"/>
              <a:ext cx="4384454" cy="3209977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Mái</a:t>
              </a:r>
              <a:r>
                <a:rPr lang="en-US" sz="28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tóc</a:t>
              </a:r>
              <a:endPara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66" name="Âm thanh phép thu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86395" y="2405899"/>
            <a:ext cx="609600" cy="609600"/>
          </a:xfrm>
          <a:prstGeom prst="rect">
            <a:avLst/>
          </a:prstGeom>
        </p:spPr>
      </p:pic>
      <p:pic>
        <p:nvPicPr>
          <p:cNvPr id="67" name="Âm thanh phép thuậ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90878" y="1607924"/>
            <a:ext cx="609600" cy="609600"/>
          </a:xfrm>
          <a:prstGeom prst="rect">
            <a:avLst/>
          </a:prstGeom>
        </p:spPr>
      </p:pic>
      <p:pic>
        <p:nvPicPr>
          <p:cNvPr id="6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70827" y="1907705"/>
            <a:ext cx="609600" cy="609600"/>
          </a:xfrm>
          <a:prstGeom prst="rect">
            <a:avLst/>
          </a:prstGeom>
        </p:spPr>
      </p:pic>
      <p:pic>
        <p:nvPicPr>
          <p:cNvPr id="6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66760" y="-609600"/>
            <a:ext cx="609600" cy="609600"/>
          </a:xfrm>
          <a:prstGeom prst="rect">
            <a:avLst/>
          </a:prstGeom>
        </p:spPr>
      </p:pic>
      <p:pic>
        <p:nvPicPr>
          <p:cNvPr id="7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5345" y="322826"/>
            <a:ext cx="609600" cy="609600"/>
          </a:xfrm>
          <a:prstGeom prst="rect">
            <a:avLst/>
          </a:prstGeom>
        </p:spPr>
      </p:pic>
      <p:pic>
        <p:nvPicPr>
          <p:cNvPr id="71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28634" y="1112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41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-0.04282 L -0.00391 -0.04282 C -0.00235 -0.04791 0.00508 -0.07291 0.00846 -0.07986 C 0.01015 -0.08333 0.0125 -0.08564 0.01432 -0.08889 C 0.01667 -0.09259 0.01849 -0.09745 0.02096 -0.10069 C 0.03711 -0.12176 0.05039 -0.12986 0.07018 -0.14375 C 0.08437 -0.1537 0.11588 -0.17222 0.1293 -0.17777 C 0.13815 -0.18148 0.14713 -0.1824 0.15599 -0.18518 C 0.17825 -0.19189 0.20065 -0.19699 0.22265 -0.20578 C 0.26575 -0.22338 0.29023 -0.2324 0.33763 -0.25764 L 0.46263 -0.3243 C 0.47682 -0.33194 0.49075 -0.34051 0.50521 -0.34652 C 0.5487 -0.36504 0.54375 -0.36157 0.58021 -0.38078 C 0.59765 -0.39004 0.59466 -0.38796 0.61094 -0.40301 C 0.61302 -0.40486 0.61484 -0.40694 0.6168 -0.40879 C 0.61784 -0.40995 0.61914 -0.41064 0.62018 -0.4118 C 0.62305 -0.41527 0.62396 -0.41713 0.62591 -0.4206 " pathEditMode="relative" ptsTypes="AAAAAAAAAAAAAAAAA">
                                      <p:cBhvr>
                                        <p:cTn id="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5 -0.03333 L 0.00455 -0.03333 C 0.02148 -0.20926 -0.00625 0.06713 0.02031 -0.15347 C 0.02669 -0.20648 0.02955 -0.26088 0.03697 -0.31343 C 0.03945 -0.33125 0.04257 -0.34884 0.04453 -0.3669 C 0.04674 -0.38704 0.04765 -0.40741 0.04947 -0.42755 C 0.05104 -0.44491 0.05286 -0.46227 0.05442 -0.4794 C 0.05481 -0.48773 0.05572 -0.4963 0.05533 -0.50463 C 0.05455 -0.52199 0.05351 -0.53958 0.05117 -0.55648 C 0.05065 -0.55995 0.0483 -0.56134 0.047 -0.56389 C 0.04362 -0.5706 0.0414 -0.58009 0.03697 -0.58472 C 0.01523 -0.60718 0.03476 -0.58588 0.02278 -0.60093 C 0.02044 -0.60417 0.01796 -0.60741 0.01536 -0.60972 C 0.00533 -0.61875 0.01263 -0.60718 0.00703 -0.61713 " pathEditMode="relative" ptsTypes="AAAAAAAAAAAA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-0.02801 L -0.00742 -0.02801 C -0.00468 -0.03102 -0.00208 -0.03449 0.00091 -0.03704 C 0.03854 -0.0706 0.02565 -0.05579 0.07084 -0.0919 C 0.10222 -0.1169 0.11211 -0.13403 0.14167 -0.14213 C 0.15326 -0.14537 0.16511 -0.14606 0.1767 -0.14815 C 0.18646 -0.15 0.19623 -0.15208 0.20586 -0.15393 C 0.21784 -0.15995 0.23008 -0.16435 0.24167 -0.17176 C 0.25599 -0.18079 0.26901 -0.19467 0.28347 -0.20301 C 0.30938 -0.21782 0.33633 -0.22778 0.36263 -0.24143 C 0.37956 -0.25023 0.39662 -0.25856 0.41341 -0.26805 C 0.44349 -0.28495 0.46263 -0.29537 0.48933 -0.31991 C 0.50391 -0.33356 0.51993 -0.34398 0.53256 -0.36296 C 0.56914 -0.41736 0.55938 -0.39629 0.58763 -0.46366 C 0.59584 -0.4831 0.61472 -0.5368 0.62019 -0.55116 C 0.62618 -0.56713 0.62748 -0.56551 0.63099 -0.58079 C 0.63112 -0.58171 0.63099 -0.58264 0.63099 -0.58356 " pathEditMode="relative" ptsTypes="AAAAAAAAAAAAAAAAA">
                                      <p:cBhvr>
                                        <p:cTn id="1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-0.03333 L -0.00612 -0.03333 C -0.01393 -0.0713 -0.0138 -0.07477 -0.02708 -0.11482 C -0.03398 -0.13611 -0.04127 -0.15718 -0.04948 -0.17708 C -0.0526 -0.18449 -0.05599 -0.19144 -0.05872 -0.19931 C -0.06185 -0.20833 -0.06393 -0.21852 -0.06706 -0.22755 C -0.07005 -0.23634 -0.07357 -0.24445 -0.07708 -0.25255 C -0.08346 -0.26759 -0.08698 -0.2713 -0.09206 -0.28681 C -0.09414 -0.29329 -0.10052 -0.3169 -0.10208 -0.32523 C -0.10508 -0.34329 -0.10755 -0.36181 -0.11041 -0.38009 C -0.11211 -0.39144 -0.11341 -0.40278 -0.11536 -0.41412 C -0.11875 -0.4338 -0.1207 -0.4544 -0.12539 -0.47338 C -0.12969 -0.4912 -0.13789 -0.5287 -0.14531 -0.55023 C -0.14765 -0.55695 -0.15 -0.56366 -0.15286 -0.56968 C -0.15885 -0.58195 -0.15859 -0.57732 -0.16458 -0.58588 C -0.16914 -0.59259 -0.1737 -0.59931 -0.17786 -0.60671 C -0.18034 -0.61111 -0.18307 -0.61528 -0.18541 -0.61991 C -0.20742 -0.66482 -0.16445 -0.58333 -0.19622 -0.64514 C -0.19961 -0.65185 -0.20377 -0.65741 -0.20703 -0.66435 L -0.21367 -0.67917 C -0.21523 -0.68773 -0.21328 -0.68009 -0.21784 -0.6882 C -0.21888 -0.68982 -0.21953 -0.69213 -0.22031 -0.69398 C -0.22057 -0.69607 -0.22083 -0.69792 -0.22122 -0.7 C -0.22174 -0.70301 -0.22252 -0.70579 -0.22291 -0.7088 C -0.22318 -0.71181 -0.22291 -0.71482 -0.22291 -0.71759 " pathEditMode="relative" ptsTypes="AAAAAAAAAAAAAAAAAAAAAAAAA">
                                      <p:cBhvr>
                                        <p:cTn id="1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3 -0.02963 L 0.0043 -0.02963 C 0.00195 -0.03218 -0.00039 -0.03403 -0.00247 -0.03727 C -0.01328 -0.05347 -0.02174 -0.07523 -0.03411 -0.0875 C -0.05104 -0.1044 -0.06745 -0.12315 -0.0849 -0.13796 C -0.11016 -0.15903 -0.13802 -0.17246 -0.16081 -0.20162 C -0.19049 -0.23982 -0.21719 -0.27732 -0.25156 -0.30394 C -0.26432 -0.31366 -0.2776 -0.32199 -0.28997 -0.33357 C -0.31237 -0.3544 -0.32513 -0.37153 -0.34414 -0.3956 C -0.35052 -0.4125 -0.3599 -0.42662 -0.36328 -0.44607 C -0.37161 -0.49421 -0.36081 -0.4331 -0.37161 -0.48912 C -0.37305 -0.49699 -0.37435 -0.50486 -0.37578 -0.51273 C -0.37604 -0.51713 -0.3763 -0.52153 -0.37656 -0.52616 C -0.37747 -0.54121 -0.37734 -0.53611 -0.37734 -0.54375 " pathEditMode="relative" ptsTypes="AAAAAAAAAAAAAA">
                                      <p:cBhvr>
                                        <p:cTn id="22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93 -0.00533 L -0.01693 -0.00533 C -0.02175 -0.01435 -0.02579 -0.02454 -0.03112 -0.03218 C -0.03842 -0.04236 -0.06954 -0.07153 -0.07696 -0.07662 C -0.08842 -0.08403 -0.10039 -0.08797 -0.11198 -0.09422 C -0.14284 -0.11135 -0.21068 -0.16088 -0.22201 -0.17292 C -0.23177 -0.1831 -0.2418 -0.1926 -0.25118 -0.20394 C -0.25664 -0.21042 -0.26107 -0.21898 -0.26615 -0.22616 C -0.2767 -0.24074 -0.28659 -0.25648 -0.29792 -0.26922 C -0.30313 -0.275 -0.3086 -0.28056 -0.31368 -0.28681 C -0.328 -0.3044 -0.34076 -0.32639 -0.35625 -0.34028 C -0.36511 -0.34815 -0.37435 -0.35486 -0.38295 -0.36389 C -0.38529 -0.36644 -0.39935 -0.38727 -0.40287 -0.39352 C -0.40586 -0.39885 -0.40821 -0.40486 -0.4112 -0.40996 C -0.41407 -0.41482 -0.41758 -0.41852 -0.42045 -0.42315 C -0.42904 -0.4375 -0.42084 -0.42616 -0.42709 -0.44098 C -0.42761 -0.44236 -0.42865 -0.44306 -0.42956 -0.44398 C -0.44271 -0.45625 -0.43802 -0.44861 -0.44284 -0.45718 " pathEditMode="relative" ptsTypes="AAAAAAAAAAAAAAAAAA">
                                      <p:cBhvr>
                                        <p:cTn id="2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88 -0.04074 L -0.01888 -0.04074 C -0.01914 -0.0537 -0.02018 -0.06644 -0.01979 -0.0794 C -0.01875 -0.10857 -0.01458 -0.13218 -0.00886 -0.15926 C -0.00248 -0.19051 0.00364 -0.21574 0.01771 -0.23935 C 0.02864 -0.25741 0.04323 -0.26713 0.05612 -0.2794 C 0.0668 -0.28958 0.07695 -0.30093 0.08776 -0.31042 C 0.10599 -0.32662 0.12825 -0.33796 0.14453 -0.36227 C 0.14922 -0.36945 0.15391 -0.37732 0.15781 -0.38611 C 0.18203 -0.44167 0.16159 -0.40208 0.17617 -0.44074 C 0.1845 -0.46296 0.1944 -0.4831 0.20195 -0.50602 C 0.2056 -0.5169 0.20859 -0.52847 0.21289 -0.53866 C 0.22083 -0.5581 0.23086 -0.57523 0.23867 -0.59491 C 0.24206 -0.60324 0.24505 -0.61204 0.2487 -0.62014 C 0.25143 -0.62639 0.25482 -0.63195 0.25781 -0.63796 C 0.25898 -0.64028 0.26002 -0.64282 0.2612 -0.64537 C 0.26172 -0.64815 0.26211 -0.65139 0.26289 -0.65417 C 0.26484 -0.6625 0.26549 -0.66296 0.26784 -0.67037 C 0.26849 -0.67245 0.26888 -0.67454 0.26953 -0.67639 C 0.27435 -0.69005 0.27057 -0.67708 0.27292 -0.68519 " pathEditMode="relative" ptsTypes="AAAAAAAAAAAAAAAAAAAA">
                                      <p:cBhvr>
                                        <p:cTn id="3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3 -0.05208 L 0.01093 -0.05208 C 0.02148 -0.10879 0.01562 -0.08194 0.03502 -0.15602 C 0.04049 -0.17662 0.05 -0.21805 0.06172 -0.23148 C 0.10534 -0.28148 0.02513 -0.1912 0.12174 -0.28472 C 0.12786 -0.29074 0.13385 -0.29699 0.1401 -0.30254 C 0.15468 -0.31551 0.16289 -0.31828 0.17591 -0.3368 C 0.18034 -0.34305 0.18411 -0.35092 0.18763 -0.35903 C 0.19036 -0.36528 0.19231 -0.37245 0.19427 -0.37963 C 0.19674 -0.38842 0.19909 -0.39722 0.20091 -0.40625 C 0.20182 -0.41065 0.20208 -0.41528 0.2026 -0.41967 C 0.21002 -0.48727 0.20677 -0.45393 0.20677 -0.5544 " pathEditMode="relative" ptsTypes="AAAAAAAAAAAA">
                                      <p:cBhvr>
                                        <p:cTn id="34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2 -0.03287 L -0.01992 -0.03287 C -0.00443 -0.15578 -0.02227 -0.02199 0.00247 -0.17963 C 0.00703 -0.2081 0.02357 -0.33217 0.03424 -0.38101 C 0.04153 -0.41527 0.04844 -0.45 0.05833 -0.48194 L 0.07669 -0.5412 C 0.07864 -0.54745 0.0806 -0.55393 0.08255 -0.56041 C 0.0845 -0.56689 0.08789 -0.57754 0.08997 -0.58402 C 0.09127 -0.58796 0.09271 -0.59236 0.09414 -0.59583 C 0.097 -0.60277 0.09726 -0.60185 0.09922 -0.61064 C 0.09961 -0.61273 0.09974 -0.61481 0.1 -0.61666 C 0.10039 -0.61921 0.10052 -0.62176 0.10091 -0.62407 C 0.1013 -0.62708 0.1026 -0.63287 0.1026 -0.63287 " pathEditMode="relative" ptsTypes="AAAAAAAAAAAAA"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1 -0.06621 L 0.0211 -0.06621 C 0.01967 -0.06968 0.01836 -0.07338 0.0168 -0.07662 C 0.01224 -0.08681 0.00703 -0.09583 0.00274 -0.10625 C -0.00794 -0.13195 -0.01106 -0.14537 -0.0181 -0.17454 C -0.02109 -0.18611 -0.02435 -0.19769 -0.02643 -0.20996 C -0.02851 -0.22107 -0.02929 -0.23264 -0.0306 -0.24398 C -0.02942 -0.3044 -0.03268 -0.34908 -0.02395 -0.40255 C -0.02278 -0.41019 -0.02096 -0.41759 -0.01901 -0.42477 C -0.01731 -0.43102 -0.01497 -0.43658 -0.01315 -0.44259 C -0.00755 -0.46088 -0.00859 -0.46158 -0.00143 -0.47963 C 0.00078 -0.48519 0.00365 -0.49028 0.00599 -0.49583 C 0.00782 -0.50023 0.00912 -0.50509 0.01107 -0.50926 C 0.01172 -0.51065 0.01355 -0.51204 0.01355 -0.51204 " pathEditMode="relative" ptsTypes="AAAAAAAAAAAAAA">
                                      <p:cBhvr>
                                        <p:cTn id="4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3_Office 主题​​">
  <a:themeElements>
    <a:clrScheme name="自定义 3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CB793B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43">
      <a:majorFont>
        <a:latin typeface="思源黑体"/>
        <a:ea typeface="字魂70号-灵悦黑体"/>
        <a:cs typeface=""/>
      </a:majorFont>
      <a:minorFont>
        <a:latin typeface="思源黑体"/>
        <a:ea typeface="字魂70号-灵悦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B793B">
            <a:alpha val="44000"/>
          </a:srgbClr>
        </a:solidFill>
      </a:spPr>
      <a:bodyPr rtlCol="0" anchor="ctr"/>
      <a:lstStyle>
        <a:defPPr algn="ctr">
          <a:defRPr sz="32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261</Words>
  <Application>Microsoft Office PowerPoint</Application>
  <PresentationFormat>Widescreen</PresentationFormat>
  <Paragraphs>50</Paragraphs>
  <Slides>15</Slides>
  <Notes>6</Notes>
  <HiddenSlides>0</HiddenSlides>
  <MMClips>14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等线</vt:lpstr>
      <vt:lpstr>Arial</vt:lpstr>
      <vt:lpstr>Arial-Rounded</vt:lpstr>
      <vt:lpstr>Calibri</vt:lpstr>
      <vt:lpstr>Calibri Light</vt:lpstr>
      <vt:lpstr>Raleway</vt:lpstr>
      <vt:lpstr>Times New Roman</vt:lpstr>
      <vt:lpstr>UVN Banh Mi</vt:lpstr>
      <vt:lpstr>思源黑体</vt:lpstr>
      <vt:lpstr>3_Office 主题​​</vt:lpstr>
      <vt:lpstr>2_Office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Thanh Hai</cp:lastModifiedBy>
  <cp:revision>15</cp:revision>
  <dcterms:created xsi:type="dcterms:W3CDTF">2024-04-15T02:53:43Z</dcterms:created>
  <dcterms:modified xsi:type="dcterms:W3CDTF">2025-10-17T11:56:21Z</dcterms:modified>
</cp:coreProperties>
</file>