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797" r:id="rId3"/>
    <p:sldMasterId id="2147483822" r:id="rId4"/>
    <p:sldMasterId id="2147483827" r:id="rId5"/>
    <p:sldMasterId id="2147483873" r:id="rId6"/>
    <p:sldMasterId id="2147483895" r:id="rId7"/>
    <p:sldMasterId id="2147483899" r:id="rId8"/>
  </p:sldMasterIdLst>
  <p:notesMasterIdLst>
    <p:notesMasterId r:id="rId24"/>
  </p:notesMasterIdLst>
  <p:sldIdLst>
    <p:sldId id="3401" r:id="rId9"/>
    <p:sldId id="268" r:id="rId10"/>
    <p:sldId id="369" r:id="rId11"/>
    <p:sldId id="3403" r:id="rId12"/>
    <p:sldId id="264" r:id="rId13"/>
    <p:sldId id="265" r:id="rId14"/>
    <p:sldId id="257" r:id="rId15"/>
    <p:sldId id="267" r:id="rId16"/>
    <p:sldId id="269" r:id="rId17"/>
    <p:sldId id="266" r:id="rId18"/>
    <p:sldId id="3404" r:id="rId19"/>
    <p:sldId id="271" r:id="rId20"/>
    <p:sldId id="270" r:id="rId21"/>
    <p:sldId id="391" r:id="rId22"/>
    <p:sldId id="5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2" d="100"/>
          <a:sy n="82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0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436892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644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8319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56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9064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8962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8146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7928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131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0900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5535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0684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975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228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976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138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0600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765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524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050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521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32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2025/5/20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281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15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8.xml"/><Relationship Id="rId7" Type="http://schemas.openxmlformats.org/officeDocument/2006/relationships/audio" Target="../media/audio5.wav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68.png"/><Relationship Id="rId5" Type="http://schemas.openxmlformats.org/officeDocument/2006/relationships/audio" Target="../media/audio3.wav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image" Target="../media/image67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8.xml"/><Relationship Id="rId7" Type="http://schemas.openxmlformats.org/officeDocument/2006/relationships/audio" Target="../media/audio5.wav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68.png"/><Relationship Id="rId5" Type="http://schemas.openxmlformats.org/officeDocument/2006/relationships/audio" Target="../media/audio3.wav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image" Target="../media/image67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8.xml"/><Relationship Id="rId7" Type="http://schemas.openxmlformats.org/officeDocument/2006/relationships/audio" Target="../media/audio5.wav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68.png"/><Relationship Id="rId5" Type="http://schemas.openxmlformats.org/officeDocument/2006/relationships/audio" Target="../media/audio3.wav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image" Target="../media/image67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8.xml"/><Relationship Id="rId7" Type="http://schemas.openxmlformats.org/officeDocument/2006/relationships/audio" Target="../media/audio5.wav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68.png"/><Relationship Id="rId5" Type="http://schemas.openxmlformats.org/officeDocument/2006/relationships/audio" Target="../media/audio3.wav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image" Target="../media/image6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5" Type="http://schemas.microsoft.com/office/2007/relationships/hdphoto" Target="../media/hdphoto7.wdp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59.png"/><Relationship Id="rId4" Type="http://schemas.openxmlformats.org/officeDocument/2006/relationships/image" Target="../media/image57.png"/><Relationship Id="rId9" Type="http://schemas.openxmlformats.org/officeDocument/2006/relationships/image" Target="../media/image6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3.wdp"/><Relationship Id="rId18" Type="http://schemas.openxmlformats.org/officeDocument/2006/relationships/image" Target="../media/image64.png"/><Relationship Id="rId3" Type="http://schemas.openxmlformats.org/officeDocument/2006/relationships/slideLayout" Target="../slideLayouts/slideLayout78.xml"/><Relationship Id="rId21" Type="http://schemas.openxmlformats.org/officeDocument/2006/relationships/image" Target="../media/image58.png"/><Relationship Id="rId7" Type="http://schemas.openxmlformats.org/officeDocument/2006/relationships/slide" Target="slide9.xml"/><Relationship Id="rId12" Type="http://schemas.openxmlformats.org/officeDocument/2006/relationships/image" Target="../media/image62.png"/><Relationship Id="rId17" Type="http://schemas.openxmlformats.org/officeDocument/2006/relationships/slide" Target="slide13.xml"/><Relationship Id="rId25" Type="http://schemas.openxmlformats.org/officeDocument/2006/relationships/image" Target="../media/image65.gif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20" Type="http://schemas.openxmlformats.org/officeDocument/2006/relationships/image" Target="../media/image59.png"/><Relationship Id="rId1" Type="http://schemas.microsoft.com/office/2007/relationships/media" Target="../media/media2.mp3"/><Relationship Id="rId6" Type="http://schemas.openxmlformats.org/officeDocument/2006/relationships/slide" Target="slide8.xml"/><Relationship Id="rId11" Type="http://schemas.openxmlformats.org/officeDocument/2006/relationships/slide" Target="slide11.xml"/><Relationship Id="rId24" Type="http://schemas.openxmlformats.org/officeDocument/2006/relationships/image" Target="../media/image28.png"/><Relationship Id="rId5" Type="http://schemas.openxmlformats.org/officeDocument/2006/relationships/image" Target="../media/image57.png"/><Relationship Id="rId15" Type="http://schemas.openxmlformats.org/officeDocument/2006/relationships/image" Target="../media/image63.png"/><Relationship Id="rId23" Type="http://schemas.openxmlformats.org/officeDocument/2006/relationships/image" Target="../media/image60.gif"/><Relationship Id="rId10" Type="http://schemas.openxmlformats.org/officeDocument/2006/relationships/slide" Target="slide10.xml"/><Relationship Id="rId19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slide" Target="slide12.xml"/><Relationship Id="rId22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8.xml"/><Relationship Id="rId7" Type="http://schemas.openxmlformats.org/officeDocument/2006/relationships/audio" Target="../media/audio5.wav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68.png"/><Relationship Id="rId5" Type="http://schemas.openxmlformats.org/officeDocument/2006/relationships/audio" Target="../media/audio3.wav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image" Target="../media/image67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8.xml"/><Relationship Id="rId7" Type="http://schemas.openxmlformats.org/officeDocument/2006/relationships/audio" Target="../media/audio5.wav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68.png"/><Relationship Id="rId5" Type="http://schemas.openxmlformats.org/officeDocument/2006/relationships/audio" Target="../media/audio3.wav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image" Target="../media/image6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Toản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Hưng Đạo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Tuấn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611589" y="780042"/>
            <a:ext cx="729795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bóp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nát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cam”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0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Sau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Thu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 –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511642" y="764249"/>
            <a:ext cx="913307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0" algn="ctr">
              <a:defRPr/>
            </a:pPr>
            <a:r>
              <a:rPr lang="vi-VN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viết thư cho bố khi nào?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99712" y="13015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dễ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57934" y="844057"/>
            <a:ext cx="899951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rễ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rễ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6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Con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dúi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203015" y="803862"/>
            <a:ext cx="794352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bầu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vợ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chồng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0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3465A58-EF0B-4929-B42F-93C259F1403D}"/>
              </a:ext>
            </a:extLst>
          </p:cNvPr>
          <p:cNvGrpSpPr/>
          <p:nvPr/>
        </p:nvGrpSpPr>
        <p:grpSpPr>
          <a:xfrm>
            <a:off x="2137044" y="1642977"/>
            <a:ext cx="8262650" cy="4829279"/>
            <a:chOff x="584233" y="568350"/>
            <a:chExt cx="5719724" cy="44354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6ADAE37-23EE-4A1F-913D-9768820E3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4233" y="568350"/>
              <a:ext cx="5719724" cy="443545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A811962-4E4F-4D5B-8A9C-87930391CAA9}"/>
                </a:ext>
              </a:extLst>
            </p:cNvPr>
            <p:cNvGrpSpPr/>
            <p:nvPr/>
          </p:nvGrpSpPr>
          <p:grpSpPr>
            <a:xfrm>
              <a:off x="777505" y="839750"/>
              <a:ext cx="4736463" cy="3495072"/>
              <a:chOff x="777505" y="839750"/>
              <a:chExt cx="4736463" cy="3495072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ECDBED-1711-44FF-8BFF-0F06E45711E6}"/>
                  </a:ext>
                </a:extLst>
              </p:cNvPr>
              <p:cNvSpPr txBox="1"/>
              <p:nvPr/>
            </p:nvSpPr>
            <p:spPr>
              <a:xfrm>
                <a:off x="777505" y="1155700"/>
                <a:ext cx="1292595" cy="367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20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1. Mai An Tiêm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3340747-81F8-4A2A-984E-8CAA0441C34E}"/>
                  </a:ext>
                </a:extLst>
              </p:cNvPr>
              <p:cNvSpPr txBox="1"/>
              <p:nvPr/>
            </p:nvSpPr>
            <p:spPr>
              <a:xfrm>
                <a:off x="2151500" y="839750"/>
                <a:ext cx="1292595" cy="650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20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2. Thư gửi bố ngoài đảo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5F4E125-D51E-460D-B3B2-CC53DC80CA27}"/>
                  </a:ext>
                </a:extLst>
              </p:cNvPr>
              <p:cNvSpPr txBox="1"/>
              <p:nvPr/>
            </p:nvSpPr>
            <p:spPr>
              <a:xfrm rot="21075842">
                <a:off x="4388927" y="956976"/>
                <a:ext cx="1125041" cy="650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20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3. Bóp nát quả cam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6FAE60-5038-491D-8374-3751F0E13E55}"/>
                  </a:ext>
                </a:extLst>
              </p:cNvPr>
              <p:cNvSpPr txBox="1"/>
              <p:nvPr/>
            </p:nvSpPr>
            <p:spPr>
              <a:xfrm rot="501010">
                <a:off x="897248" y="1991826"/>
                <a:ext cx="1292595" cy="650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20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6. Trên các miền đất nước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3F15863-2B7E-443F-AFC3-0924DDE8AD0E}"/>
                  </a:ext>
                </a:extLst>
              </p:cNvPr>
              <p:cNvSpPr txBox="1"/>
              <p:nvPr/>
            </p:nvSpPr>
            <p:spPr>
              <a:xfrm>
                <a:off x="2025869" y="1783697"/>
                <a:ext cx="1292595" cy="650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20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5. Đất nước chúng mình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684005D-47D6-4400-B198-2C115A6B831C}"/>
                  </a:ext>
                </a:extLst>
              </p:cNvPr>
              <p:cNvSpPr txBox="1"/>
              <p:nvPr/>
            </p:nvSpPr>
            <p:spPr>
              <a:xfrm rot="21047939">
                <a:off x="3450493" y="1714313"/>
                <a:ext cx="1058570" cy="650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vi-VN" sz="20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4. Chiếc rễ đa tròn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59B8395-00AA-4B76-B049-B40C5B224004}"/>
                  </a:ext>
                </a:extLst>
              </p:cNvPr>
              <p:cNvSpPr txBox="1"/>
              <p:nvPr/>
            </p:nvSpPr>
            <p:spPr>
              <a:xfrm>
                <a:off x="1423802" y="2741415"/>
                <a:ext cx="1194632" cy="650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20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7. Chuyện quả bầu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65F89C6-A5B9-4998-B9A4-9A21AAFA1FDE}"/>
                  </a:ext>
                </a:extLst>
              </p:cNvPr>
              <p:cNvSpPr txBox="1"/>
              <p:nvPr/>
            </p:nvSpPr>
            <p:spPr>
              <a:xfrm rot="700804">
                <a:off x="2700939" y="2657142"/>
                <a:ext cx="1426002" cy="650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20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8. Khám phá đáy biển ở Trường Sa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1736CE8-5E10-48E9-90B9-6A15E69813E3}"/>
                  </a:ext>
                </a:extLst>
              </p:cNvPr>
              <p:cNvSpPr txBox="1"/>
              <p:nvPr/>
            </p:nvSpPr>
            <p:spPr>
              <a:xfrm>
                <a:off x="1764189" y="3336369"/>
                <a:ext cx="1194632" cy="367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20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9. Hồ Gươm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95EC676-9135-4FAA-AD8A-23B5173D90F3}"/>
                  </a:ext>
                </a:extLst>
              </p:cNvPr>
              <p:cNvSpPr txBox="1"/>
              <p:nvPr/>
            </p:nvSpPr>
            <p:spPr>
              <a:xfrm rot="707609">
                <a:off x="1062765" y="3684664"/>
                <a:ext cx="1389794" cy="650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20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10. Cánh đồng quê em</a:t>
                </a: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685B88E-C342-4DCC-9A8D-EAEE6FA4D8D6}"/>
              </a:ext>
            </a:extLst>
          </p:cNvPr>
          <p:cNvSpPr txBox="1"/>
          <p:nvPr/>
        </p:nvSpPr>
        <p:spPr>
          <a:xfrm>
            <a:off x="1939920" y="688870"/>
            <a:ext cx="9209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2. Trao đổi về các bài đã đọc. Nêu tên bài đã đọc, chi tiết, nhân vật hoặc đoạn văn, đoạn thơ mình yêu thích nhất.</a:t>
            </a:r>
            <a:endParaRPr lang="en-US" sz="2800" b="1" kern="0" dirty="0">
              <a:solidFill>
                <a:srgbClr val="BAE5E4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86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413" y="81708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737" y="-1422109"/>
            <a:ext cx="5041402" cy="5041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4652D5-7036-44B9-AFA7-1395B106D64E}"/>
              </a:ext>
            </a:extLst>
          </p:cNvPr>
          <p:cNvSpPr txBox="1"/>
          <p:nvPr/>
        </p:nvSpPr>
        <p:spPr>
          <a:xfrm>
            <a:off x="4338554" y="3736250"/>
            <a:ext cx="4861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7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+ 2</a:t>
            </a:r>
          </a:p>
        </p:txBody>
      </p:sp>
    </p:spTree>
    <p:extLst>
      <p:ext uri="{BB962C8B-B14F-4D97-AF65-F5344CB8AC3E}">
        <p14:creationId xmlns:p14="http://schemas.microsoft.com/office/powerpoint/2010/main" val="351582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055" y="-453025"/>
            <a:ext cx="8236945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4101" y="346436"/>
            <a:ext cx="3372316" cy="66613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10F0A8-1E71-4EC7-90BF-635F1494F328}"/>
              </a:ext>
            </a:extLst>
          </p:cNvPr>
          <p:cNvSpPr txBox="1"/>
          <p:nvPr/>
        </p:nvSpPr>
        <p:spPr>
          <a:xfrm>
            <a:off x="5415517" y="3515715"/>
            <a:ext cx="628439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6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1. Đọc lại các bài đã học.</a:t>
            </a:r>
            <a:endParaRPr lang="en-US" sz="3600" b="1" kern="0" dirty="0">
              <a:solidFill>
                <a:srgbClr val="BAE5E4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897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35FDB1-5B9D-466D-9D8F-66B3E8356C49}"/>
              </a:ext>
            </a:extLst>
          </p:cNvPr>
          <p:cNvSpPr txBox="1"/>
          <p:nvPr/>
        </p:nvSpPr>
        <p:spPr>
          <a:xfrm>
            <a:off x="4649118" y="2357610"/>
            <a:ext cx="33270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9849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6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4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/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27" name="o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41" b="83073" l="43265" r="54758">
                        <a14:foregroundMark x1="51245" y1="74740" x2="51245" y2="74740"/>
                        <a14:foregroundMark x1="50146" y1="75391" x2="50146" y2="75391"/>
                        <a14:foregroundMark x1="50366" y1="75391" x2="51245" y2="77995"/>
                        <a14:foregroundMark x1="50293" y1="74870" x2="50293" y2="74219"/>
                        <a14:foregroundMark x1="50293" y1="77344" x2="50805" y2="77734"/>
                        <a14:foregroundMark x1="50512" y1="77865" x2="50952" y2="77344"/>
                      </a14:backgroundRemoval>
                    </a14:imgEffect>
                  </a14:imgLayer>
                </a14:imgProps>
              </a:ext>
            </a:extLst>
          </a:blip>
          <a:srcRect l="47094" t="71059" r="45263" b="18381"/>
          <a:stretch/>
        </p:blipFill>
        <p:spPr>
          <a:xfrm>
            <a:off x="5839326" y="5111221"/>
            <a:ext cx="1872554" cy="1608894"/>
          </a:xfrm>
          <a:prstGeom prst="rect">
            <a:avLst/>
          </a:prstGeom>
        </p:spPr>
      </p:pic>
      <p:pic>
        <p:nvPicPr>
          <p:cNvPr id="28" name="o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8490" b="83724" l="54832" r="61933">
                        <a14:foregroundMark x1="58638" y1="74609" x2="58638" y2="74609"/>
                        <a14:foregroundMark x1="57687" y1="76823" x2="57687" y2="76823"/>
                        <a14:foregroundMark x1="57906" y1="78125" x2="57906" y2="78125"/>
                        <a14:foregroundMark x1="58785" y1="78125" x2="58785" y2="78125"/>
                        <a14:foregroundMark x1="58785" y1="78125" x2="57687" y2="76172"/>
                      </a14:backgroundRemoval>
                    </a14:imgEffect>
                  </a14:imgLayer>
                </a14:imgProps>
              </a:ext>
            </a:extLst>
          </a:blip>
          <a:srcRect l="54593" t="70041" r="38009" b="16362"/>
          <a:stretch/>
        </p:blipFill>
        <p:spPr>
          <a:xfrm>
            <a:off x="7685980" y="4976419"/>
            <a:ext cx="1443790" cy="1958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hấu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982819" y="761499"/>
            <a:ext cx="773123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nhắc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Mai An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Tiêm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3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dê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527969" y="742131"/>
            <a:ext cx="961497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7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517</Words>
  <Application>Microsoft Office PowerPoint</Application>
  <PresentationFormat>Widescreen</PresentationFormat>
  <Paragraphs>158</Paragraphs>
  <Slides>15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DengXian</vt:lpstr>
      <vt:lpstr>DengXian</vt:lpstr>
      <vt:lpstr>微软雅黑</vt:lpstr>
      <vt:lpstr>.VnBlack</vt:lpstr>
      <vt:lpstr>Arial</vt:lpstr>
      <vt:lpstr>Arial-Rounded</vt:lpstr>
      <vt:lpstr>Calibri</vt:lpstr>
      <vt:lpstr>Calibri Light</vt:lpstr>
      <vt:lpstr>Times New Roman</vt:lpstr>
      <vt:lpstr>Wingdings</vt:lpstr>
      <vt:lpstr>Office Theme</vt:lpstr>
      <vt:lpstr>2_Office 主题</vt:lpstr>
      <vt:lpstr>2_第一PPT，www.1ppt.com</vt:lpstr>
      <vt:lpstr>Office 主题</vt:lpstr>
      <vt:lpstr>https://www.freeppt7.com</vt:lpstr>
      <vt:lpstr>3_Office 主题</vt:lpstr>
      <vt:lpstr>3_Office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Thanh Hai</cp:lastModifiedBy>
  <cp:revision>43</cp:revision>
  <dcterms:created xsi:type="dcterms:W3CDTF">2021-07-20T01:55:21Z</dcterms:created>
  <dcterms:modified xsi:type="dcterms:W3CDTF">2025-05-20T01:35:07Z</dcterms:modified>
</cp:coreProperties>
</file>