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22" r:id="rId5"/>
    <p:sldMasterId id="2147483734" r:id="rId6"/>
    <p:sldMasterId id="2147483746" r:id="rId7"/>
    <p:sldMasterId id="2147483770" r:id="rId8"/>
    <p:sldMasterId id="2147483800" r:id="rId9"/>
    <p:sldMasterId id="2147483812" r:id="rId10"/>
  </p:sldMasterIdLst>
  <p:notesMasterIdLst>
    <p:notesMasterId r:id="rId41"/>
  </p:notesMasterIdLst>
  <p:sldIdLst>
    <p:sldId id="262" r:id="rId11"/>
    <p:sldId id="3968" r:id="rId12"/>
    <p:sldId id="3956" r:id="rId13"/>
    <p:sldId id="257" r:id="rId14"/>
    <p:sldId id="276" r:id="rId15"/>
    <p:sldId id="3923" r:id="rId16"/>
    <p:sldId id="3929" r:id="rId17"/>
    <p:sldId id="3932" r:id="rId18"/>
    <p:sldId id="279" r:id="rId19"/>
    <p:sldId id="3958" r:id="rId20"/>
    <p:sldId id="4413" r:id="rId21"/>
    <p:sldId id="4414" r:id="rId22"/>
    <p:sldId id="4415" r:id="rId23"/>
    <p:sldId id="4412" r:id="rId24"/>
    <p:sldId id="3930" r:id="rId25"/>
    <p:sldId id="281" r:id="rId26"/>
    <p:sldId id="3938" r:id="rId27"/>
    <p:sldId id="3959" r:id="rId28"/>
    <p:sldId id="3960" r:id="rId29"/>
    <p:sldId id="3961" r:id="rId30"/>
    <p:sldId id="3962" r:id="rId31"/>
    <p:sldId id="3949" r:id="rId32"/>
    <p:sldId id="3967" r:id="rId33"/>
    <p:sldId id="3963" r:id="rId34"/>
    <p:sldId id="297" r:id="rId35"/>
    <p:sldId id="3964" r:id="rId36"/>
    <p:sldId id="3965" r:id="rId37"/>
    <p:sldId id="3966" r:id="rId38"/>
    <p:sldId id="290" r:id="rId39"/>
    <p:sldId id="33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29" autoAdjust="0"/>
  </p:normalViewPr>
  <p:slideViewPr>
    <p:cSldViewPr snapToGrid="0">
      <p:cViewPr varScale="1">
        <p:scale>
          <a:sx n="75" d="100"/>
          <a:sy n="75" d="100"/>
        </p:scale>
        <p:origin x="974" y="-10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pPr/>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pPr/>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10/17/2025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cstate="print"/>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cstate="print"/>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10/17/2025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6.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0A3547B-4FB7-7ECF-4FEB-3B25643EC1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1.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8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106.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1.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cstate="print"/>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cstate="print"/>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0.wp.com/ocvoivoi.com/images/ocvoivoicom/2019/07/ca-bong-lau-si-re.jpg?resize=600,450"/>
          <p:cNvPicPr>
            <a:picLocks noChangeAspect="1" noChangeArrowheads="1"/>
          </p:cNvPicPr>
          <p:nvPr/>
        </p:nvPicPr>
        <p:blipFill>
          <a:blip r:embed="rId2" cstate="print"/>
          <a:srcRect/>
          <a:stretch>
            <a:fillRect/>
          </a:stretch>
        </p:blipFill>
        <p:spPr bwMode="auto">
          <a:xfrm>
            <a:off x="155574" y="-2057401"/>
            <a:ext cx="12036425" cy="9027319"/>
          </a:xfrm>
          <a:prstGeom prst="rect">
            <a:avLst/>
          </a:prstGeom>
          <a:noFill/>
        </p:spPr>
      </p:pic>
      <p:grpSp>
        <p:nvGrpSpPr>
          <p:cNvPr id="3" name="Group 2">
            <a:extLst>
              <a:ext uri="{FF2B5EF4-FFF2-40B4-BE49-F238E27FC236}">
                <a16:creationId xmlns:a16="http://schemas.microsoft.com/office/drawing/2014/main" id="{EBBDAB90-F0BB-0099-77BA-23118880482C}"/>
              </a:ext>
            </a:extLst>
          </p:cNvPr>
          <p:cNvGrpSpPr/>
          <p:nvPr/>
        </p:nvGrpSpPr>
        <p:grpSpPr>
          <a:xfrm>
            <a:off x="5699760" y="5458325"/>
            <a:ext cx="3383280" cy="769522"/>
            <a:chOff x="-490830" y="1803375"/>
            <a:chExt cx="14646553" cy="963114"/>
          </a:xfrm>
        </p:grpSpPr>
        <p:sp>
          <p:nvSpPr>
            <p:cNvPr id="4" name="Rectangle 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5" name="TextBox 4">
              <a:extLst>
                <a:ext uri="{FF2B5EF4-FFF2-40B4-BE49-F238E27FC236}">
                  <a16:creationId xmlns:a16="http://schemas.microsoft.com/office/drawing/2014/main" id="{CCC12FAB-9D5F-36C5-DC0A-198C38095506}"/>
                </a:ext>
              </a:extLst>
            </p:cNvPr>
            <p:cNvSpPr txBox="1"/>
            <p:nvPr/>
          </p:nvSpPr>
          <p:spPr>
            <a:xfrm>
              <a:off x="-490830" y="1895735"/>
              <a:ext cx="1464655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Cá</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bông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lau</a:t>
              </a:r>
              <a:endParaRPr lang="en-US" sz="3600" b="1" dirty="0">
                <a:solidFill>
                  <a:srgbClr val="FF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2"/>
            <a:ext cx="5331417" cy="2062103"/>
          </a:xfrm>
          <a:prstGeom prst="rect">
            <a:avLst/>
          </a:prstGeom>
          <a:noFill/>
        </p:spPr>
        <p:txBody>
          <a:bodyPr wrap="square" rtlCol="0">
            <a:spAutoFit/>
          </a:bodyPr>
          <a:lstStyle/>
          <a:p>
            <a:pPr algn="ctr" defTabSz="121917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4AB329-A1A3-424D-912B-512CBEE7F519}"/>
              </a:ext>
            </a:extLst>
          </p:cNvPr>
          <p:cNvGrpSpPr/>
          <p:nvPr/>
        </p:nvGrpSpPr>
        <p:grpSpPr>
          <a:xfrm>
            <a:off x="5981375" y="181089"/>
            <a:ext cx="6325252" cy="3001659"/>
            <a:chOff x="3696677" y="331989"/>
            <a:chExt cx="4743939" cy="2251244"/>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805299" y="331989"/>
              <a:ext cx="4635317" cy="2176846"/>
            </a:xfrm>
            <a:prstGeom prst="rect">
              <a:avLst/>
            </a:prstGeom>
          </p:spPr>
          <p:txBody>
            <a:bodyPr wrap="square">
              <a:spAutoFit/>
            </a:bodyPr>
            <a:lstStyle/>
            <a:p>
              <a:pPr defTabSz="1219170">
                <a:lnSpc>
                  <a:spcPct val="120000"/>
                </a:lnSpc>
                <a:buClr>
                  <a:srgbClr val="000000"/>
                </a:buClr>
              </a:pPr>
              <a:r>
                <a:rPr lang="en-US" altLang="zh-CN" sz="3733"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267"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4267" b="1">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4267"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733"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3422611" y="3460914"/>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cstate="print"/>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cstate="print"/>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cstate="print"/>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
            <a:ext cx="12184310" cy="6858001"/>
          </a:xfrm>
          <a:prstGeom prst="rect">
            <a:avLst/>
          </a:prstGeom>
        </p:spPr>
      </p:pic>
    </p:spTree>
    <p:extLst>
      <p:ext uri="{BB962C8B-B14F-4D97-AF65-F5344CB8AC3E}">
        <p14:creationId xmlns:p14="http://schemas.microsoft.com/office/powerpoint/2010/main" val="40289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cstate="print"/>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cstate="print"/>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cstate="print"/>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cstate="print"/>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cstate="print"/>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tôi và chúng tôi 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cstate="print"/>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2122278552"/>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cstate="print"/>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263410825"/>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Mỗi chiều, bọn trẻ chúng tôi tụ năm tụ bảy ở bển sông, vui đùa dủ các trò của tuổi </a:t>
                      </a:r>
                      <a:r>
                        <a:rPr lang="en-US" sz="3200" b="1">
                          <a:solidFill>
                            <a:srgbClr val="000000"/>
                          </a:solidFill>
                          <a:effectLst/>
                          <a:latin typeface="Cambria" panose="02040503050406030204" pitchFamily="18" charset="0"/>
                          <a:ea typeface="Cambria" panose="02040503050406030204" pitchFamily="18" charset="0"/>
                        </a:rPr>
                        <a:t>con nít.</a:t>
                      </a:r>
                      <a:endParaRPr lang="en-US" sz="320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1286126"/>
            <a:chOff x="547894" y="1803375"/>
            <a:chExt cx="11096212" cy="1609682"/>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62" y="1889956"/>
              <a:ext cx="10068781" cy="152310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cstate="print"/>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cstate="print"/>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cstate="print"/>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cstate="print"/>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cstate="print"/>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cstate="print"/>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cstate="print"/>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cstate="print"/>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cstate="print"/>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cstate="print"/>
          <a:stretch>
            <a:fillRect/>
          </a:stretch>
        </p:blipFill>
        <p:spPr>
          <a:xfrm>
            <a:off x="8045005" y="6211768"/>
            <a:ext cx="4407790" cy="64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20411" y="5469417"/>
            <a:ext cx="6053108" cy="1224000"/>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Đoạn 4: Còn lại.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cstate="print"/>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cstate="print"/>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cstate="print"/>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cstate="print"/>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283669" y="1617898"/>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cstate="print"/>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6910" y="2225564"/>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1414</Words>
  <Application>Microsoft Office PowerPoint</Application>
  <PresentationFormat>Màn hình rộng</PresentationFormat>
  <Paragraphs>81</Paragraphs>
  <Slides>30</Slides>
  <Notes>17</Notes>
  <HiddenSlides>0</HiddenSlides>
  <MMClips>1</MMClips>
  <ScaleCrop>false</ScaleCrop>
  <HeadingPairs>
    <vt:vector size="6" baseType="variant">
      <vt:variant>
        <vt:lpstr>Phông được Dùng</vt:lpstr>
      </vt:variant>
      <vt:variant>
        <vt:i4>11</vt:i4>
      </vt:variant>
      <vt:variant>
        <vt:lpstr>Chủ đề</vt:lpstr>
      </vt:variant>
      <vt:variant>
        <vt:i4>10</vt:i4>
      </vt:variant>
      <vt:variant>
        <vt:lpstr>Tiêu đề Bản chiếu</vt:lpstr>
      </vt:variant>
      <vt:variant>
        <vt:i4>30</vt:i4>
      </vt:variant>
    </vt:vector>
  </HeadingPairs>
  <TitlesOfParts>
    <vt:vector size="51" baseType="lpstr">
      <vt:lpstr>等线</vt:lpstr>
      <vt:lpstr>Arial</vt:lpstr>
      <vt:lpstr>Calibri</vt:lpstr>
      <vt:lpstr>Cambria</vt:lpstr>
      <vt:lpstr>iCiel Altus</vt:lpstr>
      <vt:lpstr>iCiel Cadena</vt:lpstr>
      <vt:lpstr>Lato Hairline</vt:lpstr>
      <vt:lpstr>Lato Light</vt:lpstr>
      <vt:lpstr>Lato Regular</vt:lpstr>
      <vt:lpstr>Open Sans</vt:lpstr>
      <vt:lpstr>Roboto</vt:lpstr>
      <vt:lpstr>1_Office Theme</vt:lpstr>
      <vt:lpstr>Custom Design</vt:lpstr>
      <vt:lpstr>Office Theme</vt:lpstr>
      <vt:lpstr>2_Office Theme</vt:lpstr>
      <vt:lpstr>4_Office Theme</vt:lpstr>
      <vt:lpstr>5_Office Theme</vt:lpstr>
      <vt:lpstr>6_Office Theme</vt:lpstr>
      <vt:lpstr>Office 主题​​</vt:lpstr>
      <vt:lpstr>8_Office Theme</vt:lpstr>
      <vt:lpstr>10_Office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Hoang Anh</cp:lastModifiedBy>
  <cp:revision>40</cp:revision>
  <dcterms:created xsi:type="dcterms:W3CDTF">2024-06-16T10:42:46Z</dcterms:created>
  <dcterms:modified xsi:type="dcterms:W3CDTF">2025-10-17T06:51:30Z</dcterms:modified>
</cp:coreProperties>
</file>