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75" r:id="rId3"/>
  </p:sldMasterIdLst>
  <p:notesMasterIdLst>
    <p:notesMasterId r:id="rId20"/>
  </p:notesMasterIdLst>
  <p:sldIdLst>
    <p:sldId id="283" r:id="rId4"/>
    <p:sldId id="346" r:id="rId5"/>
    <p:sldId id="288" r:id="rId6"/>
    <p:sldId id="347" r:id="rId7"/>
    <p:sldId id="333" r:id="rId8"/>
    <p:sldId id="348" r:id="rId9"/>
    <p:sldId id="339" r:id="rId10"/>
    <p:sldId id="345" r:id="rId11"/>
    <p:sldId id="432" r:id="rId12"/>
    <p:sldId id="433" r:id="rId13"/>
    <p:sldId id="434" r:id="rId14"/>
    <p:sldId id="430" r:id="rId15"/>
    <p:sldId id="277" r:id="rId16"/>
    <p:sldId id="435" r:id="rId17"/>
    <p:sldId id="436" r:id="rId18"/>
    <p:sldId id="43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804"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821588-AA11-42A7-B0CC-0E8EA6A0C300}" type="datetimeFigureOut">
              <a:rPr lang="en-US" smtClean="0"/>
              <a:t>8/22/2024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E4CB6F-551D-4D23-8C6C-7D16EB263894}" type="slidenum">
              <a:rPr lang="en-US" smtClean="0"/>
              <a:t>‹#›</a:t>
            </a:fld>
            <a:endParaRPr lang="en-US"/>
          </a:p>
        </p:txBody>
      </p:sp>
    </p:spTree>
    <p:extLst>
      <p:ext uri="{BB962C8B-B14F-4D97-AF65-F5344CB8AC3E}">
        <p14:creationId xmlns:p14="http://schemas.microsoft.com/office/powerpoint/2010/main" val="1321483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E4CB6F-551D-4D23-8C6C-7D16EB263894}" type="slidenum">
              <a:rPr lang="en-US" smtClean="0"/>
              <a:t>1</a:t>
            </a:fld>
            <a:endParaRPr lang="en-US"/>
          </a:p>
        </p:txBody>
      </p:sp>
    </p:spTree>
    <p:extLst>
      <p:ext uri="{BB962C8B-B14F-4D97-AF65-F5344CB8AC3E}">
        <p14:creationId xmlns:p14="http://schemas.microsoft.com/office/powerpoint/2010/main" val="881547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GV </a:t>
            </a:r>
            <a:r>
              <a:rPr lang="en-US" sz="1200" b="0" i="0" kern="1200" dirty="0" err="1">
                <a:solidFill>
                  <a:schemeClr val="tx1"/>
                </a:solidFill>
                <a:effectLst/>
                <a:latin typeface="+mn-lt"/>
                <a:ea typeface="+mn-ea"/>
                <a:cs typeface="+mn-cs"/>
              </a:rPr>
              <a:t>cho</a:t>
            </a:r>
            <a:r>
              <a:rPr lang="en-US" sz="1200" b="0" i="0" kern="1200" dirty="0">
                <a:solidFill>
                  <a:schemeClr val="tx1"/>
                </a:solidFill>
                <a:effectLst/>
                <a:latin typeface="+mn-lt"/>
                <a:ea typeface="+mn-ea"/>
                <a:cs typeface="+mn-cs"/>
              </a:rPr>
              <a:t> HS </a:t>
            </a:r>
            <a:r>
              <a:rPr lang="en-US" sz="1200" b="0" i="0" kern="1200" dirty="0" err="1">
                <a:solidFill>
                  <a:schemeClr val="tx1"/>
                </a:solidFill>
                <a:effectLst/>
                <a:latin typeface="+mn-lt"/>
                <a:ea typeface="+mn-ea"/>
                <a:cs typeface="+mn-cs"/>
              </a:rPr>
              <a:t>đọc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các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ca </a:t>
            </a:r>
            <a:r>
              <a:rPr lang="en-US" sz="1200" b="0" i="0" kern="1200" baseline="0" dirty="0" err="1">
                <a:solidFill>
                  <a:schemeClr val="tx1"/>
                </a:solidFill>
                <a:effectLst/>
                <a:latin typeface="+mn-lt"/>
                <a:ea typeface="+mn-ea"/>
                <a:cs typeface="+mn-cs"/>
              </a:rPr>
              <a:t>dao</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hỏi</a:t>
            </a:r>
            <a:r>
              <a:rPr lang="en-US" sz="1200" b="0" i="0" kern="1200" baseline="0" dirty="0">
                <a:solidFill>
                  <a:schemeClr val="tx1"/>
                </a:solidFill>
                <a:effectLst/>
                <a:latin typeface="+mn-lt"/>
                <a:ea typeface="+mn-ea"/>
                <a:cs typeface="+mn-cs"/>
              </a:rPr>
              <a:t> ý </a:t>
            </a:r>
            <a:r>
              <a:rPr lang="en-US" sz="1200" b="0" i="0" kern="1200" baseline="0" dirty="0" err="1">
                <a:solidFill>
                  <a:schemeClr val="tx1"/>
                </a:solidFill>
                <a:effectLst/>
                <a:latin typeface="+mn-lt"/>
                <a:ea typeface="+mn-ea"/>
                <a:cs typeface="+mn-cs"/>
              </a:rPr>
              <a:t>nghĩa</a:t>
            </a:r>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KẾT LUẬN: </a:t>
            </a:r>
            <a:r>
              <a:rPr lang="en-US" sz="1200" b="0" i="0" kern="1200" dirty="0">
                <a:solidFill>
                  <a:schemeClr val="tx1"/>
                </a:solidFill>
                <a:effectLst/>
                <a:latin typeface="+mn-lt"/>
                <a:ea typeface="+mn-ea"/>
                <a:cs typeface="+mn-cs"/>
              </a:rPr>
              <a:t>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của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K</a:t>
            </a:r>
            <a:r>
              <a:rPr lang="vi-VN" sz="1200" b="0" i="0" kern="1200" dirty="0">
                <a:solidFill>
                  <a:schemeClr val="tx1"/>
                </a:solidFill>
                <a:effectLst/>
                <a:latin typeface="+mn-lt"/>
                <a:ea typeface="+mn-ea"/>
                <a:cs typeface="+mn-cs"/>
              </a:rPr>
              <a:t>hông phải </a:t>
            </a:r>
            <a:r>
              <a:rPr lang="en-US" sz="1200" b="0" i="0" kern="1200" dirty="0" err="1">
                <a:solidFill>
                  <a:schemeClr val="tx1"/>
                </a:solidFill>
                <a:effectLst/>
                <a:latin typeface="+mn-lt"/>
                <a:ea typeface="+mn-ea"/>
                <a:cs typeface="+mn-cs"/>
              </a:rPr>
              <a:t>nói</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chúng ta xa lánh anh em ruột thịt của mình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mỗi người trong chúng ta cần phải biết vun đắp tình cảm anh em, đồng thời xây dựng tình làng nghĩa xóm, sống chan hòa, tình nghĩa.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những</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lúc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nguy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cấp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thì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họ</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chính</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người</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sẽ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ra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tay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giúp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đỡ</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8415B7-E594-4F3D-9D49-69F0492F2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4845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GV </a:t>
            </a:r>
            <a:r>
              <a:rPr lang="en-US" sz="1200" b="0" i="0" kern="1200" dirty="0" err="1">
                <a:solidFill>
                  <a:schemeClr val="tx1"/>
                </a:solidFill>
                <a:effectLst/>
                <a:latin typeface="+mn-lt"/>
                <a:ea typeface="+mn-ea"/>
                <a:cs typeface="+mn-cs"/>
              </a:rPr>
              <a:t>cho</a:t>
            </a:r>
            <a:r>
              <a:rPr lang="en-US" sz="1200" b="0" i="0" kern="1200" dirty="0">
                <a:solidFill>
                  <a:schemeClr val="tx1"/>
                </a:solidFill>
                <a:effectLst/>
                <a:latin typeface="+mn-lt"/>
                <a:ea typeface="+mn-ea"/>
                <a:cs typeface="+mn-cs"/>
              </a:rPr>
              <a:t> HS </a:t>
            </a:r>
            <a:r>
              <a:rPr lang="en-US" sz="1200" b="0" i="0" kern="1200" dirty="0" err="1">
                <a:solidFill>
                  <a:schemeClr val="tx1"/>
                </a:solidFill>
                <a:effectLst/>
                <a:latin typeface="+mn-lt"/>
                <a:ea typeface="+mn-ea"/>
                <a:cs typeface="+mn-cs"/>
              </a:rPr>
              <a:t>đọc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các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ca </a:t>
            </a:r>
            <a:r>
              <a:rPr lang="en-US" sz="1200" b="0" i="0" kern="1200" baseline="0" dirty="0" err="1">
                <a:solidFill>
                  <a:schemeClr val="tx1"/>
                </a:solidFill>
                <a:effectLst/>
                <a:latin typeface="+mn-lt"/>
                <a:ea typeface="+mn-ea"/>
                <a:cs typeface="+mn-cs"/>
              </a:rPr>
              <a:t>dao</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hỏi</a:t>
            </a:r>
            <a:r>
              <a:rPr lang="en-US" sz="1200" b="0" i="0" kern="1200" baseline="0" dirty="0">
                <a:solidFill>
                  <a:schemeClr val="tx1"/>
                </a:solidFill>
                <a:effectLst/>
                <a:latin typeface="+mn-lt"/>
                <a:ea typeface="+mn-ea"/>
                <a:cs typeface="+mn-cs"/>
              </a:rPr>
              <a:t> ý </a:t>
            </a:r>
            <a:r>
              <a:rPr lang="en-US" sz="1200" b="0" i="0" kern="1200" baseline="0" dirty="0" err="1">
                <a:solidFill>
                  <a:schemeClr val="tx1"/>
                </a:solidFill>
                <a:effectLst/>
                <a:latin typeface="+mn-lt"/>
                <a:ea typeface="+mn-ea"/>
                <a:cs typeface="+mn-cs"/>
              </a:rPr>
              <a:t>nghĩa</a:t>
            </a:r>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KẾT LUẬN: </a:t>
            </a:r>
            <a:r>
              <a:rPr lang="en-US" sz="1200" b="0" i="0" kern="1200" dirty="0">
                <a:solidFill>
                  <a:schemeClr val="tx1"/>
                </a:solidFill>
                <a:effectLst/>
                <a:latin typeface="+mn-lt"/>
                <a:ea typeface="+mn-ea"/>
                <a:cs typeface="+mn-cs"/>
              </a:rPr>
              <a:t>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của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K</a:t>
            </a:r>
            <a:r>
              <a:rPr lang="vi-VN" sz="1200" b="0" i="0" kern="1200" dirty="0">
                <a:solidFill>
                  <a:schemeClr val="tx1"/>
                </a:solidFill>
                <a:effectLst/>
                <a:latin typeface="+mn-lt"/>
                <a:ea typeface="+mn-ea"/>
                <a:cs typeface="+mn-cs"/>
              </a:rPr>
              <a:t>hông phải </a:t>
            </a:r>
            <a:r>
              <a:rPr lang="en-US" sz="1200" b="0" i="0" kern="1200" dirty="0" err="1">
                <a:solidFill>
                  <a:schemeClr val="tx1"/>
                </a:solidFill>
                <a:effectLst/>
                <a:latin typeface="+mn-lt"/>
                <a:ea typeface="+mn-ea"/>
                <a:cs typeface="+mn-cs"/>
              </a:rPr>
              <a:t>nói</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chúng ta xa lánh anh em ruột thịt của mình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mỗi người trong chúng ta cần phải biết vun đắp tình cảm anh em, đồng thời xây dựng tình làng nghĩa xóm, sống chan hòa, tình nghĩa.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những</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lúc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nguy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cấp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thì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họ</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chính</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người</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sẽ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ra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tay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giúp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đỡ</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8415B7-E594-4F3D-9D49-69F0492F2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3247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7.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 Id="rId4" Type="http://schemas.openxmlformats.org/officeDocument/2006/relationships/hyperlink" Target="https://www.facebook.com/groups/629898828017053"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512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9"/>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a:prstGeom prst="rect">
            <a:avLst/>
          </a:prstGeom>
        </p:spPr>
        <p:txBody>
          <a:bodyPr/>
          <a:lstStyle>
            <a:lvl1pPr marL="0" indent="0">
              <a:buNone/>
              <a:defRPr sz="4300"/>
            </a:lvl1pPr>
            <a:lvl2pPr marL="608625" indent="0">
              <a:buNone/>
              <a:defRPr sz="3700"/>
            </a:lvl2pPr>
            <a:lvl3pPr marL="1217249" indent="0">
              <a:buNone/>
              <a:defRPr sz="3200"/>
            </a:lvl3pPr>
            <a:lvl4pPr marL="1825874" indent="0">
              <a:buNone/>
              <a:defRPr sz="2700"/>
            </a:lvl4pPr>
            <a:lvl5pPr marL="2434499" indent="0">
              <a:buNone/>
              <a:defRPr sz="2700"/>
            </a:lvl5pPr>
            <a:lvl6pPr marL="3043123" indent="0">
              <a:buNone/>
              <a:defRPr sz="2700"/>
            </a:lvl6pPr>
            <a:lvl7pPr marL="3651748" indent="0">
              <a:buNone/>
              <a:defRPr sz="2700"/>
            </a:lvl7pPr>
            <a:lvl8pPr marL="4260372" indent="0">
              <a:buNone/>
              <a:defRPr sz="2700"/>
            </a:lvl8pPr>
            <a:lvl9pPr marL="4868997" indent="0">
              <a:buNone/>
              <a:defRPr sz="2700"/>
            </a:lvl9pPr>
          </a:lstStyle>
          <a:p>
            <a:endParaRPr lang="en-US"/>
          </a:p>
        </p:txBody>
      </p:sp>
      <p:sp>
        <p:nvSpPr>
          <p:cNvPr id="4" name="Text Placeholder 3"/>
          <p:cNvSpPr>
            <a:spLocks noGrp="1"/>
          </p:cNvSpPr>
          <p:nvPr>
            <p:ph type="body" sz="half" idx="2"/>
          </p:nvPr>
        </p:nvSpPr>
        <p:spPr>
          <a:xfrm>
            <a:off x="2389718" y="5367339"/>
            <a:ext cx="7315200" cy="804863"/>
          </a:xfrm>
          <a:prstGeom prst="rect">
            <a:avLst/>
          </a:prstGeom>
        </p:spPr>
        <p:txBody>
          <a:bodyPr/>
          <a:lstStyle>
            <a:lvl1pPr marL="0" indent="0">
              <a:buNone/>
              <a:defRPr sz="1900"/>
            </a:lvl1pPr>
            <a:lvl2pPr marL="608625" indent="0">
              <a:buNone/>
              <a:defRPr sz="1600"/>
            </a:lvl2pPr>
            <a:lvl3pPr marL="1217249" indent="0">
              <a:buNone/>
              <a:defRPr sz="1300"/>
            </a:lvl3pPr>
            <a:lvl4pPr marL="1825874" indent="0">
              <a:buNone/>
              <a:defRPr sz="1200"/>
            </a:lvl4pPr>
            <a:lvl5pPr marL="2434499" indent="0">
              <a:buNone/>
              <a:defRPr sz="1200"/>
            </a:lvl5pPr>
            <a:lvl6pPr marL="3043123" indent="0">
              <a:buNone/>
              <a:defRPr sz="1200"/>
            </a:lvl6pPr>
            <a:lvl7pPr marL="3651748" indent="0">
              <a:buNone/>
              <a:defRPr sz="1200"/>
            </a:lvl7pPr>
            <a:lvl8pPr marL="4260372" indent="0">
              <a:buNone/>
              <a:defRPr sz="1200"/>
            </a:lvl8pPr>
            <a:lvl9pPr marL="4868997"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6" name="Footer Placeholder 5"/>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7" name="Slide Number Placeholder 6"/>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1343094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77821"/>
            <a:ext cx="109728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0" y="1600202"/>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19996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4847102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2">
  <p:cSld name="Caption 2">
    <p:spTree>
      <p:nvGrpSpPr>
        <p:cNvPr id="1" name="Shape 276"/>
        <p:cNvGrpSpPr/>
        <p:nvPr/>
      </p:nvGrpSpPr>
      <p:grpSpPr>
        <a:xfrm>
          <a:off x="0" y="0"/>
          <a:ext cx="0" cy="0"/>
          <a:chOff x="0" y="0"/>
          <a:chExt cx="0" cy="0"/>
        </a:xfrm>
      </p:grpSpPr>
      <p:grpSp>
        <p:nvGrpSpPr>
          <p:cNvPr id="277" name="Google Shape;277;p22"/>
          <p:cNvGrpSpPr/>
          <p:nvPr/>
        </p:nvGrpSpPr>
        <p:grpSpPr>
          <a:xfrm>
            <a:off x="5338134" y="4896633"/>
            <a:ext cx="7120567" cy="3608400"/>
            <a:chOff x="4003600" y="3672475"/>
            <a:chExt cx="5340425" cy="2706300"/>
          </a:xfrm>
        </p:grpSpPr>
        <p:sp>
          <p:nvSpPr>
            <p:cNvPr id="278" name="Google Shape;278;p22"/>
            <p:cNvSpPr/>
            <p:nvPr/>
          </p:nvSpPr>
          <p:spPr>
            <a:xfrm>
              <a:off x="4003600" y="3672475"/>
              <a:ext cx="2706300" cy="27063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defTabSz="1217249"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279" name="Google Shape;279;p22"/>
            <p:cNvSpPr/>
            <p:nvPr/>
          </p:nvSpPr>
          <p:spPr>
            <a:xfrm>
              <a:off x="5229225" y="3672475"/>
              <a:ext cx="4114800" cy="16521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defTabSz="1217249"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280" name="Google Shape;280;p22"/>
          <p:cNvSpPr/>
          <p:nvPr/>
        </p:nvSpPr>
        <p:spPr>
          <a:xfrm>
            <a:off x="11764085" y="4167986"/>
            <a:ext cx="1599043" cy="180169"/>
          </a:xfrm>
          <a:custGeom>
            <a:avLst/>
            <a:gdLst/>
            <a:ahLst/>
            <a:cxnLst/>
            <a:rect l="l" t="t" r="r" b="b"/>
            <a:pathLst>
              <a:path w="36202" h="4079" extrusionOk="0">
                <a:moveTo>
                  <a:pt x="0" y="4079"/>
                </a:moveTo>
                <a:lnTo>
                  <a:pt x="4334" y="255"/>
                </a:lnTo>
                <a:lnTo>
                  <a:pt x="8158" y="4079"/>
                </a:lnTo>
                <a:lnTo>
                  <a:pt x="13002" y="510"/>
                </a:lnTo>
                <a:lnTo>
                  <a:pt x="17081" y="4079"/>
                </a:lnTo>
                <a:lnTo>
                  <a:pt x="22435" y="0"/>
                </a:lnTo>
                <a:lnTo>
                  <a:pt x="26514" y="4079"/>
                </a:lnTo>
                <a:lnTo>
                  <a:pt x="31613" y="510"/>
                </a:lnTo>
                <a:lnTo>
                  <a:pt x="36202" y="3824"/>
                </a:lnTo>
              </a:path>
            </a:pathLst>
          </a:custGeom>
          <a:noFill/>
          <a:ln w="28575" cap="flat" cmpd="sng">
            <a:solidFill>
              <a:schemeClr val="lt1"/>
            </a:solidFill>
            <a:prstDash val="solid"/>
            <a:round/>
            <a:headEnd type="none" w="med" len="med"/>
            <a:tailEnd type="none" w="med" len="med"/>
          </a:ln>
        </p:spPr>
      </p:sp>
      <p:sp>
        <p:nvSpPr>
          <p:cNvPr id="281" name="Google Shape;281;p22"/>
          <p:cNvSpPr/>
          <p:nvPr/>
        </p:nvSpPr>
        <p:spPr>
          <a:xfrm>
            <a:off x="11220900" y="3841349"/>
            <a:ext cx="1599043" cy="180169"/>
          </a:xfrm>
          <a:custGeom>
            <a:avLst/>
            <a:gdLst/>
            <a:ahLst/>
            <a:cxnLst/>
            <a:rect l="l" t="t" r="r" b="b"/>
            <a:pathLst>
              <a:path w="36202" h="4079" extrusionOk="0">
                <a:moveTo>
                  <a:pt x="0" y="4079"/>
                </a:moveTo>
                <a:lnTo>
                  <a:pt x="4334" y="255"/>
                </a:lnTo>
                <a:lnTo>
                  <a:pt x="8158" y="4079"/>
                </a:lnTo>
                <a:lnTo>
                  <a:pt x="13002" y="510"/>
                </a:lnTo>
                <a:lnTo>
                  <a:pt x="17081" y="4079"/>
                </a:lnTo>
                <a:lnTo>
                  <a:pt x="22435" y="0"/>
                </a:lnTo>
                <a:lnTo>
                  <a:pt x="26514" y="4079"/>
                </a:lnTo>
                <a:lnTo>
                  <a:pt x="31613" y="510"/>
                </a:lnTo>
                <a:lnTo>
                  <a:pt x="36202" y="3824"/>
                </a:lnTo>
              </a:path>
            </a:pathLst>
          </a:custGeom>
          <a:noFill/>
          <a:ln w="28575" cap="flat" cmpd="sng">
            <a:solidFill>
              <a:schemeClr val="lt1"/>
            </a:solidFill>
            <a:prstDash val="solid"/>
            <a:round/>
            <a:headEnd type="none" w="med" len="med"/>
            <a:tailEnd type="none" w="med" len="med"/>
          </a:ln>
        </p:spPr>
      </p:sp>
      <p:sp>
        <p:nvSpPr>
          <p:cNvPr id="282" name="Google Shape;282;p22"/>
          <p:cNvSpPr/>
          <p:nvPr/>
        </p:nvSpPr>
        <p:spPr>
          <a:xfrm>
            <a:off x="11167251" y="3171068"/>
            <a:ext cx="409899" cy="409899"/>
          </a:xfrm>
          <a:custGeom>
            <a:avLst/>
            <a:gdLst/>
            <a:ahLst/>
            <a:cxnLst/>
            <a:rect l="l" t="t" r="r" b="b"/>
            <a:pathLst>
              <a:path w="23325" h="23325" fill="none" extrusionOk="0">
                <a:moveTo>
                  <a:pt x="23325" y="9996"/>
                </a:moveTo>
                <a:cubicBezTo>
                  <a:pt x="23325" y="18882"/>
                  <a:pt x="12588" y="23325"/>
                  <a:pt x="6294" y="17031"/>
                </a:cubicBezTo>
                <a:cubicBezTo>
                  <a:pt x="0" y="10737"/>
                  <a:pt x="4443" y="0"/>
                  <a:pt x="13329" y="0"/>
                </a:cubicBezTo>
                <a:cubicBezTo>
                  <a:pt x="18882" y="0"/>
                  <a:pt x="23325" y="4443"/>
                  <a:pt x="23325" y="9996"/>
                </a:cubicBezTo>
                <a:close/>
              </a:path>
            </a:pathLst>
          </a:custGeom>
          <a:noFill/>
          <a:ln w="28575" cap="flat" cmpd="sng">
            <a:solidFill>
              <a:schemeClr val="lt1"/>
            </a:solidFill>
            <a:prstDash val="solid"/>
            <a:miter lim="370229"/>
            <a:headEnd type="none" w="sm" len="sm"/>
            <a:tailEnd type="none" w="sm" len="sm"/>
          </a:ln>
        </p:spPr>
        <p:txBody>
          <a:bodyPr spcFirstLastPara="1" wrap="square" lIns="121705" tIns="121705" rIns="121705" bIns="121705" anchor="ctr" anchorCtr="0">
            <a:noAutofit/>
          </a:bodyPr>
          <a:lstStyle/>
          <a:p>
            <a:pPr marL="0" marR="0" lvl="0" indent="0" algn="l" defTabSz="1217249"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283" name="Google Shape;283;p22"/>
          <p:cNvSpPr/>
          <p:nvPr/>
        </p:nvSpPr>
        <p:spPr>
          <a:xfrm rot="7641468">
            <a:off x="1459949" y="4643887"/>
            <a:ext cx="345775" cy="302011"/>
          </a:xfrm>
          <a:custGeom>
            <a:avLst/>
            <a:gdLst/>
            <a:ahLst/>
            <a:cxnLst/>
            <a:rect l="l" t="t" r="r" b="b"/>
            <a:pathLst>
              <a:path w="29249" h="25547" fill="none" extrusionOk="0">
                <a:moveTo>
                  <a:pt x="14439" y="0"/>
                </a:moveTo>
                <a:lnTo>
                  <a:pt x="0" y="25546"/>
                </a:lnTo>
                <a:lnTo>
                  <a:pt x="29248" y="25546"/>
                </a:lnTo>
                <a:close/>
              </a:path>
            </a:pathLst>
          </a:custGeom>
          <a:noFill/>
          <a:ln w="28575" cap="rnd" cmpd="sng">
            <a:solidFill>
              <a:schemeClr val="lt1"/>
            </a:solidFill>
            <a:prstDash val="solid"/>
            <a:round/>
            <a:headEnd type="none" w="sm" len="sm"/>
            <a:tailEnd type="none" w="sm" len="sm"/>
          </a:ln>
        </p:spPr>
        <p:txBody>
          <a:bodyPr spcFirstLastPara="1" wrap="square" lIns="121705" tIns="121705" rIns="121705" bIns="121705" anchor="ctr" anchorCtr="0">
            <a:noAutofit/>
          </a:bodyPr>
          <a:lstStyle/>
          <a:p>
            <a:pPr marL="0" marR="0" lvl="0" indent="0" algn="l" defTabSz="1217249"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284" name="Google Shape;284;p22"/>
          <p:cNvSpPr/>
          <p:nvPr/>
        </p:nvSpPr>
        <p:spPr>
          <a:xfrm>
            <a:off x="149585" y="5387386"/>
            <a:ext cx="1599043" cy="180169"/>
          </a:xfrm>
          <a:custGeom>
            <a:avLst/>
            <a:gdLst/>
            <a:ahLst/>
            <a:cxnLst/>
            <a:rect l="l" t="t" r="r" b="b"/>
            <a:pathLst>
              <a:path w="36202" h="4079" extrusionOk="0">
                <a:moveTo>
                  <a:pt x="0" y="4079"/>
                </a:moveTo>
                <a:lnTo>
                  <a:pt x="4334" y="255"/>
                </a:lnTo>
                <a:lnTo>
                  <a:pt x="8158" y="4079"/>
                </a:lnTo>
                <a:lnTo>
                  <a:pt x="13002" y="510"/>
                </a:lnTo>
                <a:lnTo>
                  <a:pt x="17081" y="4079"/>
                </a:lnTo>
                <a:lnTo>
                  <a:pt x="22435" y="0"/>
                </a:lnTo>
                <a:lnTo>
                  <a:pt x="26514" y="4079"/>
                </a:lnTo>
                <a:lnTo>
                  <a:pt x="31613" y="510"/>
                </a:lnTo>
                <a:lnTo>
                  <a:pt x="36202" y="3824"/>
                </a:lnTo>
              </a:path>
            </a:pathLst>
          </a:custGeom>
          <a:noFill/>
          <a:ln w="28575" cap="flat" cmpd="sng">
            <a:solidFill>
              <a:schemeClr val="lt1"/>
            </a:solidFill>
            <a:prstDash val="solid"/>
            <a:round/>
            <a:headEnd type="none" w="med" len="med"/>
            <a:tailEnd type="none" w="med" len="med"/>
          </a:ln>
        </p:spPr>
      </p:sp>
      <p:sp>
        <p:nvSpPr>
          <p:cNvPr id="285" name="Google Shape;285;p22"/>
          <p:cNvSpPr/>
          <p:nvPr/>
        </p:nvSpPr>
        <p:spPr>
          <a:xfrm>
            <a:off x="-393599" y="5060749"/>
            <a:ext cx="1599043" cy="180169"/>
          </a:xfrm>
          <a:custGeom>
            <a:avLst/>
            <a:gdLst/>
            <a:ahLst/>
            <a:cxnLst/>
            <a:rect l="l" t="t" r="r" b="b"/>
            <a:pathLst>
              <a:path w="36202" h="4079" extrusionOk="0">
                <a:moveTo>
                  <a:pt x="0" y="4079"/>
                </a:moveTo>
                <a:lnTo>
                  <a:pt x="4334" y="255"/>
                </a:lnTo>
                <a:lnTo>
                  <a:pt x="8158" y="4079"/>
                </a:lnTo>
                <a:lnTo>
                  <a:pt x="13002" y="510"/>
                </a:lnTo>
                <a:lnTo>
                  <a:pt x="17081" y="4079"/>
                </a:lnTo>
                <a:lnTo>
                  <a:pt x="22435" y="0"/>
                </a:lnTo>
                <a:lnTo>
                  <a:pt x="26514" y="4079"/>
                </a:lnTo>
                <a:lnTo>
                  <a:pt x="31613" y="510"/>
                </a:lnTo>
                <a:lnTo>
                  <a:pt x="36202" y="3824"/>
                </a:lnTo>
              </a:path>
            </a:pathLst>
          </a:custGeom>
          <a:noFill/>
          <a:ln w="28575" cap="flat" cmpd="sng">
            <a:solidFill>
              <a:schemeClr val="lt1"/>
            </a:solidFill>
            <a:prstDash val="solid"/>
            <a:round/>
            <a:headEnd type="none" w="med" len="med"/>
            <a:tailEnd type="none" w="med" len="med"/>
          </a:ln>
        </p:spPr>
      </p:sp>
      <p:sp>
        <p:nvSpPr>
          <p:cNvPr id="286" name="Google Shape;286;p22"/>
          <p:cNvSpPr/>
          <p:nvPr/>
        </p:nvSpPr>
        <p:spPr>
          <a:xfrm>
            <a:off x="315534" y="970182"/>
            <a:ext cx="1599043" cy="180169"/>
          </a:xfrm>
          <a:custGeom>
            <a:avLst/>
            <a:gdLst/>
            <a:ahLst/>
            <a:cxnLst/>
            <a:rect l="l" t="t" r="r" b="b"/>
            <a:pathLst>
              <a:path w="36202" h="4079" extrusionOk="0">
                <a:moveTo>
                  <a:pt x="0" y="4079"/>
                </a:moveTo>
                <a:lnTo>
                  <a:pt x="4334" y="255"/>
                </a:lnTo>
                <a:lnTo>
                  <a:pt x="8158" y="4079"/>
                </a:lnTo>
                <a:lnTo>
                  <a:pt x="13002" y="510"/>
                </a:lnTo>
                <a:lnTo>
                  <a:pt x="17081" y="4079"/>
                </a:lnTo>
                <a:lnTo>
                  <a:pt x="22435" y="0"/>
                </a:lnTo>
                <a:lnTo>
                  <a:pt x="26514" y="4079"/>
                </a:lnTo>
                <a:lnTo>
                  <a:pt x="31613" y="510"/>
                </a:lnTo>
                <a:lnTo>
                  <a:pt x="36202" y="3824"/>
                </a:lnTo>
              </a:path>
            </a:pathLst>
          </a:custGeom>
          <a:noFill/>
          <a:ln w="28575" cap="flat" cmpd="sng">
            <a:solidFill>
              <a:schemeClr val="lt1"/>
            </a:solidFill>
            <a:prstDash val="solid"/>
            <a:round/>
            <a:headEnd type="none" w="med" len="med"/>
            <a:tailEnd type="none" w="med" len="med"/>
          </a:ln>
        </p:spPr>
      </p:sp>
      <p:sp>
        <p:nvSpPr>
          <p:cNvPr id="287" name="Google Shape;287;p22"/>
          <p:cNvSpPr/>
          <p:nvPr/>
        </p:nvSpPr>
        <p:spPr>
          <a:xfrm rot="7641468">
            <a:off x="845916" y="501420"/>
            <a:ext cx="345775" cy="302011"/>
          </a:xfrm>
          <a:custGeom>
            <a:avLst/>
            <a:gdLst/>
            <a:ahLst/>
            <a:cxnLst/>
            <a:rect l="l" t="t" r="r" b="b"/>
            <a:pathLst>
              <a:path w="29249" h="25547" fill="none" extrusionOk="0">
                <a:moveTo>
                  <a:pt x="14439" y="0"/>
                </a:moveTo>
                <a:lnTo>
                  <a:pt x="0" y="25546"/>
                </a:lnTo>
                <a:lnTo>
                  <a:pt x="29248" y="25546"/>
                </a:lnTo>
                <a:close/>
              </a:path>
            </a:pathLst>
          </a:custGeom>
          <a:noFill/>
          <a:ln w="28575" cap="rnd" cmpd="sng">
            <a:solidFill>
              <a:schemeClr val="lt1"/>
            </a:solidFill>
            <a:prstDash val="solid"/>
            <a:round/>
            <a:headEnd type="none" w="sm" len="sm"/>
            <a:tailEnd type="none" w="sm" len="sm"/>
          </a:ln>
        </p:spPr>
        <p:txBody>
          <a:bodyPr spcFirstLastPara="1" wrap="square" lIns="121705" tIns="121705" rIns="121705" bIns="121705" anchor="ctr" anchorCtr="0">
            <a:noAutofit/>
          </a:bodyPr>
          <a:lstStyle/>
          <a:p>
            <a:pPr marL="0" marR="0" lvl="0" indent="0" algn="l" defTabSz="1217249"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288" name="Google Shape;288;p22"/>
          <p:cNvSpPr/>
          <p:nvPr/>
        </p:nvSpPr>
        <p:spPr>
          <a:xfrm>
            <a:off x="1427884" y="1294401"/>
            <a:ext cx="409899" cy="409899"/>
          </a:xfrm>
          <a:custGeom>
            <a:avLst/>
            <a:gdLst/>
            <a:ahLst/>
            <a:cxnLst/>
            <a:rect l="l" t="t" r="r" b="b"/>
            <a:pathLst>
              <a:path w="23325" h="23325" fill="none" extrusionOk="0">
                <a:moveTo>
                  <a:pt x="23325" y="9996"/>
                </a:moveTo>
                <a:cubicBezTo>
                  <a:pt x="23325" y="18882"/>
                  <a:pt x="12588" y="23325"/>
                  <a:pt x="6294" y="17031"/>
                </a:cubicBezTo>
                <a:cubicBezTo>
                  <a:pt x="0" y="10737"/>
                  <a:pt x="4443" y="0"/>
                  <a:pt x="13329" y="0"/>
                </a:cubicBezTo>
                <a:cubicBezTo>
                  <a:pt x="18882" y="0"/>
                  <a:pt x="23325" y="4443"/>
                  <a:pt x="23325" y="9996"/>
                </a:cubicBezTo>
                <a:close/>
              </a:path>
            </a:pathLst>
          </a:custGeom>
          <a:noFill/>
          <a:ln w="28575" cap="flat" cmpd="sng">
            <a:solidFill>
              <a:schemeClr val="lt1"/>
            </a:solidFill>
            <a:prstDash val="solid"/>
            <a:miter lim="370229"/>
            <a:headEnd type="none" w="sm" len="sm"/>
            <a:tailEnd type="none" w="sm" len="sm"/>
          </a:ln>
        </p:spPr>
        <p:txBody>
          <a:bodyPr spcFirstLastPara="1" wrap="square" lIns="121705" tIns="121705" rIns="121705" bIns="121705" anchor="ctr" anchorCtr="0">
            <a:noAutofit/>
          </a:bodyPr>
          <a:lstStyle/>
          <a:p>
            <a:pPr marL="0" marR="0" lvl="0" indent="0" algn="l" defTabSz="1217249"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289" name="Google Shape;289;p22"/>
          <p:cNvSpPr txBox="1">
            <a:spLocks noGrp="1"/>
          </p:cNvSpPr>
          <p:nvPr>
            <p:ph type="subTitle" idx="1"/>
          </p:nvPr>
        </p:nvSpPr>
        <p:spPr>
          <a:xfrm flipH="1">
            <a:off x="6535434" y="5422000"/>
            <a:ext cx="4136400" cy="614400"/>
          </a:xfrm>
          <a:prstGeom prst="rect">
            <a:avLst/>
          </a:prstGeom>
        </p:spPr>
        <p:txBody>
          <a:bodyPr spcFirstLastPara="1" wrap="square" lIns="121705" tIns="121705" rIns="121705" bIns="121705" anchor="ctr" anchorCtr="0">
            <a:noAutofit/>
          </a:bodyPr>
          <a:lstStyle>
            <a:lvl1pPr lvl="0" algn="r" rtl="0">
              <a:lnSpc>
                <a:spcPct val="100000"/>
              </a:lnSpc>
              <a:spcBef>
                <a:spcPts val="0"/>
              </a:spcBef>
              <a:spcAft>
                <a:spcPts val="0"/>
              </a:spcAft>
              <a:buNone/>
              <a:defRPr sz="3200" b="1">
                <a:solidFill>
                  <a:schemeClr val="lt1"/>
                </a:solidFill>
                <a:latin typeface="Quicksand"/>
                <a:ea typeface="Quicksand"/>
                <a:cs typeface="Quicksand"/>
                <a:sym typeface="Quicksand"/>
              </a:defRPr>
            </a:lvl1pPr>
            <a:lvl2pPr lvl="1" algn="r" rtl="0">
              <a:lnSpc>
                <a:spcPct val="100000"/>
              </a:lnSpc>
              <a:spcBef>
                <a:spcPts val="0"/>
              </a:spcBef>
              <a:spcAft>
                <a:spcPts val="0"/>
              </a:spcAft>
              <a:buNone/>
              <a:defRPr sz="3200" b="1">
                <a:solidFill>
                  <a:schemeClr val="lt1"/>
                </a:solidFill>
                <a:latin typeface="Quicksand"/>
                <a:ea typeface="Quicksand"/>
                <a:cs typeface="Quicksand"/>
                <a:sym typeface="Quicksand"/>
              </a:defRPr>
            </a:lvl2pPr>
            <a:lvl3pPr lvl="2" algn="r" rtl="0">
              <a:lnSpc>
                <a:spcPct val="100000"/>
              </a:lnSpc>
              <a:spcBef>
                <a:spcPts val="0"/>
              </a:spcBef>
              <a:spcAft>
                <a:spcPts val="0"/>
              </a:spcAft>
              <a:buNone/>
              <a:defRPr sz="3200" b="1">
                <a:solidFill>
                  <a:schemeClr val="lt1"/>
                </a:solidFill>
                <a:latin typeface="Quicksand"/>
                <a:ea typeface="Quicksand"/>
                <a:cs typeface="Quicksand"/>
                <a:sym typeface="Quicksand"/>
              </a:defRPr>
            </a:lvl3pPr>
            <a:lvl4pPr lvl="3" algn="r" rtl="0">
              <a:lnSpc>
                <a:spcPct val="100000"/>
              </a:lnSpc>
              <a:spcBef>
                <a:spcPts val="0"/>
              </a:spcBef>
              <a:spcAft>
                <a:spcPts val="0"/>
              </a:spcAft>
              <a:buNone/>
              <a:defRPr sz="3200" b="1">
                <a:solidFill>
                  <a:schemeClr val="lt1"/>
                </a:solidFill>
                <a:latin typeface="Quicksand"/>
                <a:ea typeface="Quicksand"/>
                <a:cs typeface="Quicksand"/>
                <a:sym typeface="Quicksand"/>
              </a:defRPr>
            </a:lvl4pPr>
            <a:lvl5pPr lvl="4" algn="r" rtl="0">
              <a:lnSpc>
                <a:spcPct val="100000"/>
              </a:lnSpc>
              <a:spcBef>
                <a:spcPts val="0"/>
              </a:spcBef>
              <a:spcAft>
                <a:spcPts val="0"/>
              </a:spcAft>
              <a:buNone/>
              <a:defRPr sz="3200" b="1">
                <a:solidFill>
                  <a:schemeClr val="lt1"/>
                </a:solidFill>
                <a:latin typeface="Quicksand"/>
                <a:ea typeface="Quicksand"/>
                <a:cs typeface="Quicksand"/>
                <a:sym typeface="Quicksand"/>
              </a:defRPr>
            </a:lvl5pPr>
            <a:lvl6pPr lvl="5" algn="r" rtl="0">
              <a:lnSpc>
                <a:spcPct val="100000"/>
              </a:lnSpc>
              <a:spcBef>
                <a:spcPts val="0"/>
              </a:spcBef>
              <a:spcAft>
                <a:spcPts val="0"/>
              </a:spcAft>
              <a:buNone/>
              <a:defRPr sz="3200" b="1">
                <a:solidFill>
                  <a:schemeClr val="lt1"/>
                </a:solidFill>
                <a:latin typeface="Quicksand"/>
                <a:ea typeface="Quicksand"/>
                <a:cs typeface="Quicksand"/>
                <a:sym typeface="Quicksand"/>
              </a:defRPr>
            </a:lvl6pPr>
            <a:lvl7pPr lvl="6" algn="r" rtl="0">
              <a:lnSpc>
                <a:spcPct val="100000"/>
              </a:lnSpc>
              <a:spcBef>
                <a:spcPts val="0"/>
              </a:spcBef>
              <a:spcAft>
                <a:spcPts val="0"/>
              </a:spcAft>
              <a:buNone/>
              <a:defRPr sz="3200" b="1">
                <a:solidFill>
                  <a:schemeClr val="lt1"/>
                </a:solidFill>
                <a:latin typeface="Quicksand"/>
                <a:ea typeface="Quicksand"/>
                <a:cs typeface="Quicksand"/>
                <a:sym typeface="Quicksand"/>
              </a:defRPr>
            </a:lvl7pPr>
            <a:lvl8pPr lvl="7" algn="r" rtl="0">
              <a:lnSpc>
                <a:spcPct val="100000"/>
              </a:lnSpc>
              <a:spcBef>
                <a:spcPts val="0"/>
              </a:spcBef>
              <a:spcAft>
                <a:spcPts val="0"/>
              </a:spcAft>
              <a:buNone/>
              <a:defRPr sz="3200" b="1">
                <a:solidFill>
                  <a:schemeClr val="lt1"/>
                </a:solidFill>
                <a:latin typeface="Quicksand"/>
                <a:ea typeface="Quicksand"/>
                <a:cs typeface="Quicksand"/>
                <a:sym typeface="Quicksand"/>
              </a:defRPr>
            </a:lvl8pPr>
            <a:lvl9pPr lvl="8" algn="r" rtl="0">
              <a:lnSpc>
                <a:spcPct val="100000"/>
              </a:lnSpc>
              <a:spcBef>
                <a:spcPts val="0"/>
              </a:spcBef>
              <a:spcAft>
                <a:spcPts val="0"/>
              </a:spcAft>
              <a:buNone/>
              <a:defRPr sz="3200" b="1">
                <a:solidFill>
                  <a:schemeClr val="lt1"/>
                </a:solidFill>
                <a:latin typeface="Quicksand"/>
                <a:ea typeface="Quicksand"/>
                <a:cs typeface="Quicksand"/>
                <a:sym typeface="Quicksand"/>
              </a:defRPr>
            </a:lvl9pPr>
          </a:lstStyle>
          <a:p>
            <a:endParaRPr/>
          </a:p>
        </p:txBody>
      </p:sp>
    </p:spTree>
    <p:extLst>
      <p:ext uri="{BB962C8B-B14F-4D97-AF65-F5344CB8AC3E}">
        <p14:creationId xmlns:p14="http://schemas.microsoft.com/office/powerpoint/2010/main" val="4104263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PTMON title">
    <p:spTree>
      <p:nvGrpSpPr>
        <p:cNvPr id="1" name=""/>
        <p:cNvGrpSpPr/>
        <p:nvPr/>
      </p:nvGrpSpPr>
      <p:grpSpPr>
        <a:xfrm>
          <a:off x="0" y="0"/>
          <a:ext cx="0" cy="0"/>
          <a:chOff x="0" y="0"/>
          <a:chExt cx="0" cy="0"/>
        </a:xfrm>
      </p:grpSpPr>
      <p:sp>
        <p:nvSpPr>
          <p:cNvPr id="14" name="사각형: 둥근 모서리 48">
            <a:extLst>
              <a:ext uri="{FF2B5EF4-FFF2-40B4-BE49-F238E27FC236}">
                <a16:creationId xmlns:a16="http://schemas.microsoft.com/office/drawing/2014/main" id="{F7E610D8-1377-401B-9B4F-5E25BE85F072}"/>
              </a:ext>
            </a:extLst>
          </p:cNvPr>
          <p:cNvSpPr/>
          <p:nvPr userDrawn="1"/>
        </p:nvSpPr>
        <p:spPr>
          <a:xfrm>
            <a:off x="1532709" y="1003300"/>
            <a:ext cx="9030788" cy="4178300"/>
          </a:xfrm>
          <a:prstGeom prst="roundRect">
            <a:avLst>
              <a:gd name="adj" fmla="val 5410"/>
            </a:avLst>
          </a:prstGeom>
          <a:solidFill>
            <a:srgbClr val="00B0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2" name="자유형: 도형 71">
            <a:extLst>
              <a:ext uri="{FF2B5EF4-FFF2-40B4-BE49-F238E27FC236}">
                <a16:creationId xmlns:a16="http://schemas.microsoft.com/office/drawing/2014/main" id="{6D661500-A06E-4308-A33D-B1896B4ED53C}"/>
              </a:ext>
            </a:extLst>
          </p:cNvPr>
          <p:cNvSpPr/>
          <p:nvPr userDrawn="1"/>
        </p:nvSpPr>
        <p:spPr>
          <a:xfrm>
            <a:off x="1182370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3" name="자유형: 도형 72">
            <a:extLst>
              <a:ext uri="{FF2B5EF4-FFF2-40B4-BE49-F238E27FC236}">
                <a16:creationId xmlns:a16="http://schemas.microsoft.com/office/drawing/2014/main" id="{2E9DCB53-0143-48FF-8CF4-B23D3C8B8E44}"/>
              </a:ext>
            </a:extLst>
          </p:cNvPr>
          <p:cNvSpPr/>
          <p:nvPr userDrawn="1"/>
        </p:nvSpPr>
        <p:spPr>
          <a:xfrm flipH="1">
            <a:off x="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74" name="그림 73">
            <a:extLst>
              <a:ext uri="{FF2B5EF4-FFF2-40B4-BE49-F238E27FC236}">
                <a16:creationId xmlns:a16="http://schemas.microsoft.com/office/drawing/2014/main" id="{82F01EF7-EA31-4491-9B8B-35878EC688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8903" y="5049139"/>
            <a:ext cx="2359398" cy="1611122"/>
          </a:xfrm>
          <a:prstGeom prst="rect">
            <a:avLst/>
          </a:prstGeom>
        </p:spPr>
      </p:pic>
      <p:pic>
        <p:nvPicPr>
          <p:cNvPr id="79" name="그림 78">
            <a:extLst>
              <a:ext uri="{FF2B5EF4-FFF2-40B4-BE49-F238E27FC236}">
                <a16:creationId xmlns:a16="http://schemas.microsoft.com/office/drawing/2014/main" id="{AAE1CF61-8132-49EB-AF84-47DDDD3E87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45303">
            <a:off x="694548" y="427710"/>
            <a:ext cx="597475" cy="1236156"/>
          </a:xfrm>
          <a:prstGeom prst="rect">
            <a:avLst/>
          </a:prstGeom>
        </p:spPr>
      </p:pic>
      <p:pic>
        <p:nvPicPr>
          <p:cNvPr id="84" name="그림 83">
            <a:extLst>
              <a:ext uri="{FF2B5EF4-FFF2-40B4-BE49-F238E27FC236}">
                <a16:creationId xmlns:a16="http://schemas.microsoft.com/office/drawing/2014/main" id="{B927FD5E-0D82-4903-A0F1-DC82CDB332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53432" y="82969"/>
            <a:ext cx="1699657" cy="1900238"/>
          </a:xfrm>
          <a:prstGeom prst="rect">
            <a:avLst/>
          </a:prstGeom>
        </p:spPr>
      </p:pic>
      <p:pic>
        <p:nvPicPr>
          <p:cNvPr id="15" name="그림 14">
            <a:extLst>
              <a:ext uri="{FF2B5EF4-FFF2-40B4-BE49-F238E27FC236}">
                <a16:creationId xmlns:a16="http://schemas.microsoft.com/office/drawing/2014/main" id="{DCFF5A03-B69A-416F-9E70-7A9AD7603EB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4797" y="345274"/>
            <a:ext cx="2303415" cy="868100"/>
          </a:xfrm>
          <a:prstGeom prst="rect">
            <a:avLst/>
          </a:prstGeom>
        </p:spPr>
      </p:pic>
      <p:pic>
        <p:nvPicPr>
          <p:cNvPr id="16" name="그림 15">
            <a:extLst>
              <a:ext uri="{FF2B5EF4-FFF2-40B4-BE49-F238E27FC236}">
                <a16:creationId xmlns:a16="http://schemas.microsoft.com/office/drawing/2014/main" id="{0DCED8E7-2150-45C3-ACDF-165610B970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460200">
            <a:off x="9844208" y="3163126"/>
            <a:ext cx="605008" cy="2160743"/>
          </a:xfrm>
          <a:prstGeom prst="rect">
            <a:avLst/>
          </a:prstGeom>
        </p:spPr>
      </p:pic>
      <p:pic>
        <p:nvPicPr>
          <p:cNvPr id="17" name="그림 16">
            <a:extLst>
              <a:ext uri="{FF2B5EF4-FFF2-40B4-BE49-F238E27FC236}">
                <a16:creationId xmlns:a16="http://schemas.microsoft.com/office/drawing/2014/main" id="{E9535D18-10DD-4FA7-AB90-4A3683BD63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83735" y="1954904"/>
            <a:ext cx="1558751" cy="1929678"/>
          </a:xfrm>
          <a:prstGeom prst="rect">
            <a:avLst/>
          </a:prstGeom>
        </p:spPr>
      </p:pic>
      <p:pic>
        <p:nvPicPr>
          <p:cNvPr id="18" name="그림 19">
            <a:extLst>
              <a:ext uri="{FF2B5EF4-FFF2-40B4-BE49-F238E27FC236}">
                <a16:creationId xmlns:a16="http://schemas.microsoft.com/office/drawing/2014/main" id="{240D9AD9-2B67-4850-A120-E1E29F1B7CE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04029" y="5322639"/>
            <a:ext cx="1808014" cy="1373722"/>
          </a:xfrm>
          <a:prstGeom prst="rect">
            <a:avLst/>
          </a:prstGeom>
        </p:spPr>
      </p:pic>
    </p:spTree>
    <p:extLst>
      <p:ext uri="{BB962C8B-B14F-4D97-AF65-F5344CB8AC3E}">
        <p14:creationId xmlns:p14="http://schemas.microsoft.com/office/powerpoint/2010/main" val="10171563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PPTMON title">
    <p:spTree>
      <p:nvGrpSpPr>
        <p:cNvPr id="1" name=""/>
        <p:cNvGrpSpPr/>
        <p:nvPr/>
      </p:nvGrpSpPr>
      <p:grpSpPr>
        <a:xfrm>
          <a:off x="0" y="0"/>
          <a:ext cx="0" cy="0"/>
          <a:chOff x="0" y="0"/>
          <a:chExt cx="0" cy="0"/>
        </a:xfrm>
      </p:grpSpPr>
      <p:sp>
        <p:nvSpPr>
          <p:cNvPr id="14" name="사각형: 둥근 모서리 48">
            <a:extLst>
              <a:ext uri="{FF2B5EF4-FFF2-40B4-BE49-F238E27FC236}">
                <a16:creationId xmlns:a16="http://schemas.microsoft.com/office/drawing/2014/main" id="{F7E610D8-1377-401B-9B4F-5E25BE85F072}"/>
              </a:ext>
            </a:extLst>
          </p:cNvPr>
          <p:cNvSpPr/>
          <p:nvPr userDrawn="1"/>
        </p:nvSpPr>
        <p:spPr>
          <a:xfrm>
            <a:off x="1532709" y="1003300"/>
            <a:ext cx="9030788" cy="4178300"/>
          </a:xfrm>
          <a:prstGeom prst="roundRect">
            <a:avLst>
              <a:gd name="adj" fmla="val 5410"/>
            </a:avLst>
          </a:prstGeom>
          <a:solidFill>
            <a:srgbClr val="00B0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2" name="자유형: 도형 71">
            <a:extLst>
              <a:ext uri="{FF2B5EF4-FFF2-40B4-BE49-F238E27FC236}">
                <a16:creationId xmlns:a16="http://schemas.microsoft.com/office/drawing/2014/main" id="{6D661500-A06E-4308-A33D-B1896B4ED53C}"/>
              </a:ext>
            </a:extLst>
          </p:cNvPr>
          <p:cNvSpPr/>
          <p:nvPr userDrawn="1"/>
        </p:nvSpPr>
        <p:spPr>
          <a:xfrm>
            <a:off x="1182370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3" name="자유형: 도형 72">
            <a:extLst>
              <a:ext uri="{FF2B5EF4-FFF2-40B4-BE49-F238E27FC236}">
                <a16:creationId xmlns:a16="http://schemas.microsoft.com/office/drawing/2014/main" id="{2E9DCB53-0143-48FF-8CF4-B23D3C8B8E44}"/>
              </a:ext>
            </a:extLst>
          </p:cNvPr>
          <p:cNvSpPr/>
          <p:nvPr userDrawn="1"/>
        </p:nvSpPr>
        <p:spPr>
          <a:xfrm flipH="1">
            <a:off x="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74" name="그림 73">
            <a:extLst>
              <a:ext uri="{FF2B5EF4-FFF2-40B4-BE49-F238E27FC236}">
                <a16:creationId xmlns:a16="http://schemas.microsoft.com/office/drawing/2014/main" id="{82F01EF7-EA31-4491-9B8B-35878EC688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8903" y="5049139"/>
            <a:ext cx="2359398" cy="1611122"/>
          </a:xfrm>
          <a:prstGeom prst="rect">
            <a:avLst/>
          </a:prstGeom>
        </p:spPr>
      </p:pic>
      <p:pic>
        <p:nvPicPr>
          <p:cNvPr id="79" name="그림 78">
            <a:extLst>
              <a:ext uri="{FF2B5EF4-FFF2-40B4-BE49-F238E27FC236}">
                <a16:creationId xmlns:a16="http://schemas.microsoft.com/office/drawing/2014/main" id="{AAE1CF61-8132-49EB-AF84-47DDDD3E87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45303">
            <a:off x="694548" y="427710"/>
            <a:ext cx="597475" cy="1236156"/>
          </a:xfrm>
          <a:prstGeom prst="rect">
            <a:avLst/>
          </a:prstGeom>
        </p:spPr>
      </p:pic>
      <p:pic>
        <p:nvPicPr>
          <p:cNvPr id="84" name="그림 83">
            <a:extLst>
              <a:ext uri="{FF2B5EF4-FFF2-40B4-BE49-F238E27FC236}">
                <a16:creationId xmlns:a16="http://schemas.microsoft.com/office/drawing/2014/main" id="{B927FD5E-0D82-4903-A0F1-DC82CDB332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53432" y="82969"/>
            <a:ext cx="1699657" cy="1900238"/>
          </a:xfrm>
          <a:prstGeom prst="rect">
            <a:avLst/>
          </a:prstGeom>
        </p:spPr>
      </p:pic>
      <p:pic>
        <p:nvPicPr>
          <p:cNvPr id="15" name="그림 14">
            <a:extLst>
              <a:ext uri="{FF2B5EF4-FFF2-40B4-BE49-F238E27FC236}">
                <a16:creationId xmlns:a16="http://schemas.microsoft.com/office/drawing/2014/main" id="{DCFF5A03-B69A-416F-9E70-7A9AD7603EB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4797" y="345274"/>
            <a:ext cx="2303415" cy="868100"/>
          </a:xfrm>
          <a:prstGeom prst="rect">
            <a:avLst/>
          </a:prstGeom>
        </p:spPr>
      </p:pic>
      <p:pic>
        <p:nvPicPr>
          <p:cNvPr id="16" name="그림 15">
            <a:extLst>
              <a:ext uri="{FF2B5EF4-FFF2-40B4-BE49-F238E27FC236}">
                <a16:creationId xmlns:a16="http://schemas.microsoft.com/office/drawing/2014/main" id="{0DCED8E7-2150-45C3-ACDF-165610B970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460200">
            <a:off x="9844208" y="3163126"/>
            <a:ext cx="605008" cy="2160743"/>
          </a:xfrm>
          <a:prstGeom prst="rect">
            <a:avLst/>
          </a:prstGeom>
        </p:spPr>
      </p:pic>
      <p:pic>
        <p:nvPicPr>
          <p:cNvPr id="17" name="그림 16">
            <a:extLst>
              <a:ext uri="{FF2B5EF4-FFF2-40B4-BE49-F238E27FC236}">
                <a16:creationId xmlns:a16="http://schemas.microsoft.com/office/drawing/2014/main" id="{E9535D18-10DD-4FA7-AB90-4A3683BD63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83735" y="1954904"/>
            <a:ext cx="1558751" cy="1929678"/>
          </a:xfrm>
          <a:prstGeom prst="rect">
            <a:avLst/>
          </a:prstGeom>
        </p:spPr>
      </p:pic>
      <p:pic>
        <p:nvPicPr>
          <p:cNvPr id="18" name="그림 19">
            <a:extLst>
              <a:ext uri="{FF2B5EF4-FFF2-40B4-BE49-F238E27FC236}">
                <a16:creationId xmlns:a16="http://schemas.microsoft.com/office/drawing/2014/main" id="{240D9AD9-2B67-4850-A120-E1E29F1B7CE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04029" y="5322639"/>
            <a:ext cx="1808014" cy="1373722"/>
          </a:xfrm>
          <a:prstGeom prst="rect">
            <a:avLst/>
          </a:prstGeom>
        </p:spPr>
      </p:pic>
    </p:spTree>
    <p:extLst>
      <p:ext uri="{BB962C8B-B14F-4D97-AF65-F5344CB8AC3E}">
        <p14:creationId xmlns:p14="http://schemas.microsoft.com/office/powerpoint/2010/main" val="8623351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PTMON title">
    <p:spTree>
      <p:nvGrpSpPr>
        <p:cNvPr id="1" name=""/>
        <p:cNvGrpSpPr/>
        <p:nvPr/>
      </p:nvGrpSpPr>
      <p:grpSpPr>
        <a:xfrm>
          <a:off x="0" y="0"/>
          <a:ext cx="0" cy="0"/>
          <a:chOff x="0" y="0"/>
          <a:chExt cx="0" cy="0"/>
        </a:xfrm>
      </p:grpSpPr>
      <p:sp>
        <p:nvSpPr>
          <p:cNvPr id="49" name="사각형: 둥근 모서리 48">
            <a:extLst>
              <a:ext uri="{FF2B5EF4-FFF2-40B4-BE49-F238E27FC236}">
                <a16:creationId xmlns:a16="http://schemas.microsoft.com/office/drawing/2014/main" id="{F7E610D8-1377-401B-9B4F-5E25BE85F072}"/>
              </a:ext>
            </a:extLst>
          </p:cNvPr>
          <p:cNvSpPr/>
          <p:nvPr userDrawn="1"/>
        </p:nvSpPr>
        <p:spPr>
          <a:xfrm>
            <a:off x="1676400" y="1470656"/>
            <a:ext cx="8839200" cy="3916688"/>
          </a:xfrm>
          <a:prstGeom prst="roundRect">
            <a:avLst>
              <a:gd name="adj" fmla="val 5410"/>
            </a:avLst>
          </a:prstGeom>
          <a:solidFill>
            <a:srgbClr val="FFFF0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17" name="자유형: 도형 16">
            <a:extLst>
              <a:ext uri="{FF2B5EF4-FFF2-40B4-BE49-F238E27FC236}">
                <a16:creationId xmlns:a16="http://schemas.microsoft.com/office/drawing/2014/main" id="{DDC2FB16-E717-42D8-9CF4-742D030DEDA6}"/>
              </a:ext>
            </a:extLst>
          </p:cNvPr>
          <p:cNvSpPr/>
          <p:nvPr userDrawn="1"/>
        </p:nvSpPr>
        <p:spPr>
          <a:xfrm>
            <a:off x="11909408" y="1470656"/>
            <a:ext cx="282592" cy="3916688"/>
          </a:xfrm>
          <a:custGeom>
            <a:avLst/>
            <a:gdLst>
              <a:gd name="connsiteX0" fmla="*/ 211893 w 282592"/>
              <a:gd name="connsiteY0" fmla="*/ 0 h 3916688"/>
              <a:gd name="connsiteX1" fmla="*/ 282592 w 282592"/>
              <a:gd name="connsiteY1" fmla="*/ 0 h 3916688"/>
              <a:gd name="connsiteX2" fmla="*/ 282592 w 282592"/>
              <a:gd name="connsiteY2" fmla="*/ 3916688 h 3916688"/>
              <a:gd name="connsiteX3" fmla="*/ 211893 w 282592"/>
              <a:gd name="connsiteY3" fmla="*/ 3916688 h 3916688"/>
              <a:gd name="connsiteX4" fmla="*/ 0 w 282592"/>
              <a:gd name="connsiteY4" fmla="*/ 3704795 h 3916688"/>
              <a:gd name="connsiteX5" fmla="*/ 0 w 282592"/>
              <a:gd name="connsiteY5" fmla="*/ 211893 h 3916688"/>
              <a:gd name="connsiteX6" fmla="*/ 211893 w 282592"/>
              <a:gd name="connsiteY6" fmla="*/ 0 h 39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92" h="3916688">
                <a:moveTo>
                  <a:pt x="211893" y="0"/>
                </a:moveTo>
                <a:lnTo>
                  <a:pt x="282592" y="0"/>
                </a:lnTo>
                <a:lnTo>
                  <a:pt x="282592" y="3916688"/>
                </a:lnTo>
                <a:lnTo>
                  <a:pt x="211893" y="3916688"/>
                </a:lnTo>
                <a:cubicBezTo>
                  <a:pt x="94868" y="3916688"/>
                  <a:pt x="0" y="3821820"/>
                  <a:pt x="0" y="3704795"/>
                </a:cubicBezTo>
                <a:lnTo>
                  <a:pt x="0" y="211893"/>
                </a:lnTo>
                <a:cubicBezTo>
                  <a:pt x="0" y="94868"/>
                  <a:pt x="94868" y="0"/>
                  <a:pt x="211893" y="0"/>
                </a:cubicBezTo>
                <a:close/>
              </a:path>
            </a:pathLst>
          </a:custGeom>
          <a:solidFill>
            <a:srgbClr val="7793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18" name="자유형: 도형 17">
            <a:extLst>
              <a:ext uri="{FF2B5EF4-FFF2-40B4-BE49-F238E27FC236}">
                <a16:creationId xmlns:a16="http://schemas.microsoft.com/office/drawing/2014/main" id="{4DCD5F0A-ED2F-4C12-A32A-835BBDD369E0}"/>
              </a:ext>
            </a:extLst>
          </p:cNvPr>
          <p:cNvSpPr/>
          <p:nvPr userDrawn="1"/>
        </p:nvSpPr>
        <p:spPr>
          <a:xfrm flipH="1">
            <a:off x="0" y="1470656"/>
            <a:ext cx="282592" cy="3916688"/>
          </a:xfrm>
          <a:custGeom>
            <a:avLst/>
            <a:gdLst>
              <a:gd name="connsiteX0" fmla="*/ 211893 w 282592"/>
              <a:gd name="connsiteY0" fmla="*/ 0 h 3916688"/>
              <a:gd name="connsiteX1" fmla="*/ 282592 w 282592"/>
              <a:gd name="connsiteY1" fmla="*/ 0 h 3916688"/>
              <a:gd name="connsiteX2" fmla="*/ 282592 w 282592"/>
              <a:gd name="connsiteY2" fmla="*/ 3916688 h 3916688"/>
              <a:gd name="connsiteX3" fmla="*/ 211893 w 282592"/>
              <a:gd name="connsiteY3" fmla="*/ 3916688 h 3916688"/>
              <a:gd name="connsiteX4" fmla="*/ 0 w 282592"/>
              <a:gd name="connsiteY4" fmla="*/ 3704795 h 3916688"/>
              <a:gd name="connsiteX5" fmla="*/ 0 w 282592"/>
              <a:gd name="connsiteY5" fmla="*/ 211893 h 3916688"/>
              <a:gd name="connsiteX6" fmla="*/ 211893 w 282592"/>
              <a:gd name="connsiteY6" fmla="*/ 0 h 39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92" h="3916688">
                <a:moveTo>
                  <a:pt x="211893" y="0"/>
                </a:moveTo>
                <a:lnTo>
                  <a:pt x="282592" y="0"/>
                </a:lnTo>
                <a:lnTo>
                  <a:pt x="282592" y="3916688"/>
                </a:lnTo>
                <a:lnTo>
                  <a:pt x="211893" y="3916688"/>
                </a:lnTo>
                <a:cubicBezTo>
                  <a:pt x="94868" y="3916688"/>
                  <a:pt x="0" y="3821820"/>
                  <a:pt x="0" y="3704795"/>
                </a:cubicBezTo>
                <a:lnTo>
                  <a:pt x="0" y="211893"/>
                </a:lnTo>
                <a:cubicBezTo>
                  <a:pt x="0" y="94868"/>
                  <a:pt x="94868" y="0"/>
                  <a:pt x="211893" y="0"/>
                </a:cubicBezTo>
                <a:close/>
              </a:path>
            </a:pathLst>
          </a:custGeom>
          <a:solidFill>
            <a:srgbClr val="7793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25" name="그림 24">
            <a:extLst>
              <a:ext uri="{FF2B5EF4-FFF2-40B4-BE49-F238E27FC236}">
                <a16:creationId xmlns:a16="http://schemas.microsoft.com/office/drawing/2014/main" id="{3ADD9313-248E-432A-84F3-513ED29829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737175">
            <a:off x="1334774" y="4486046"/>
            <a:ext cx="1157330" cy="2394475"/>
          </a:xfrm>
          <a:prstGeom prst="rect">
            <a:avLst/>
          </a:prstGeom>
        </p:spPr>
      </p:pic>
      <p:pic>
        <p:nvPicPr>
          <p:cNvPr id="28" name="그림 27">
            <a:extLst>
              <a:ext uri="{FF2B5EF4-FFF2-40B4-BE49-F238E27FC236}">
                <a16:creationId xmlns:a16="http://schemas.microsoft.com/office/drawing/2014/main" id="{7BF88B6D-E381-4AD3-8F27-D25056783A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40835" y="5469771"/>
            <a:ext cx="1388229" cy="1388229"/>
          </a:xfrm>
          <a:prstGeom prst="rect">
            <a:avLst/>
          </a:prstGeom>
        </p:spPr>
      </p:pic>
      <p:pic>
        <p:nvPicPr>
          <p:cNvPr id="15" name="그림 14">
            <a:extLst>
              <a:ext uri="{FF2B5EF4-FFF2-40B4-BE49-F238E27FC236}">
                <a16:creationId xmlns:a16="http://schemas.microsoft.com/office/drawing/2014/main" id="{CDBBE8CE-A7B0-4D09-A256-229A5F85C1A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241377" y="2327459"/>
            <a:ext cx="2568405" cy="967968"/>
          </a:xfrm>
          <a:prstGeom prst="rect">
            <a:avLst/>
          </a:prstGeom>
        </p:spPr>
      </p:pic>
      <p:pic>
        <p:nvPicPr>
          <p:cNvPr id="11" name="그림 18">
            <a:extLst>
              <a:ext uri="{FF2B5EF4-FFF2-40B4-BE49-F238E27FC236}">
                <a16:creationId xmlns:a16="http://schemas.microsoft.com/office/drawing/2014/main" id="{EDBD2A9E-BF2F-47CE-A342-B4BCFD0B6B1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809782" y="4811299"/>
            <a:ext cx="1659293" cy="1316943"/>
          </a:xfrm>
          <a:prstGeom prst="rect">
            <a:avLst/>
          </a:prstGeom>
        </p:spPr>
      </p:pic>
    </p:spTree>
    <p:extLst>
      <p:ext uri="{BB962C8B-B14F-4D97-AF65-F5344CB8AC3E}">
        <p14:creationId xmlns:p14="http://schemas.microsoft.com/office/powerpoint/2010/main" val="22522906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72" y="89334"/>
            <a:ext cx="1262743" cy="1262743"/>
          </a:xfrm>
          <a:prstGeom prst="rect">
            <a:avLst/>
          </a:prstGeom>
        </p:spPr>
      </p:pic>
      <p:pic>
        <p:nvPicPr>
          <p:cNvPr id="36" name="그림 35">
            <a:extLst>
              <a:ext uri="{FF2B5EF4-FFF2-40B4-BE49-F238E27FC236}">
                <a16:creationId xmlns:a16="http://schemas.microsoft.com/office/drawing/2014/main" id="{4914DD7A-052E-43BD-B60E-7A4B0C7CC51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0483" y="5380437"/>
            <a:ext cx="1388229" cy="1388229"/>
          </a:xfrm>
          <a:prstGeom prst="rect">
            <a:avLst/>
          </a:prstGeom>
        </p:spPr>
      </p:pic>
    </p:spTree>
    <p:extLst>
      <p:ext uri="{BB962C8B-B14F-4D97-AF65-F5344CB8AC3E}">
        <p14:creationId xmlns:p14="http://schemas.microsoft.com/office/powerpoint/2010/main" val="137346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75" y="5210210"/>
            <a:ext cx="1502311" cy="1557696"/>
          </a:xfrm>
          <a:prstGeom prst="rect">
            <a:avLst/>
          </a:prstGeom>
        </p:spPr>
      </p:pic>
      <p:pic>
        <p:nvPicPr>
          <p:cNvPr id="8" name="그림 7">
            <a:extLst>
              <a:ext uri="{FF2B5EF4-FFF2-40B4-BE49-F238E27FC236}">
                <a16:creationId xmlns:a16="http://schemas.microsoft.com/office/drawing/2014/main" id="{7F33CC92-38B8-4DA8-8630-E438F9A5BA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05180">
            <a:off x="10803879" y="50688"/>
            <a:ext cx="1100026" cy="1900237"/>
          </a:xfrm>
          <a:prstGeom prst="rect">
            <a:avLst/>
          </a:prstGeom>
        </p:spPr>
      </p:pic>
    </p:spTree>
    <p:extLst>
      <p:ext uri="{BB962C8B-B14F-4D97-AF65-F5344CB8AC3E}">
        <p14:creationId xmlns:p14="http://schemas.microsoft.com/office/powerpoint/2010/main" val="26367484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PTMON slide">
    <p:bg>
      <p:bgPr>
        <a:solidFill>
          <a:srgbClr val="FFBC38"/>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FFF5A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355958B4-8A2D-43F4-824C-CB58C5F56C2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9038"/>
          <a:stretch/>
        </p:blipFill>
        <p:spPr>
          <a:xfrm>
            <a:off x="10112561" y="154468"/>
            <a:ext cx="2079440" cy="967968"/>
          </a:xfrm>
          <a:prstGeom prst="rect">
            <a:avLst/>
          </a:prstGeom>
        </p:spPr>
      </p:pic>
      <p:pic>
        <p:nvPicPr>
          <p:cNvPr id="13" name="그림 12">
            <a:extLst>
              <a:ext uri="{FF2B5EF4-FFF2-40B4-BE49-F238E27FC236}">
                <a16:creationId xmlns:a16="http://schemas.microsoft.com/office/drawing/2014/main" id="{0A7A2D4C-366C-4265-B211-7166E369F2A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3975"/>
          <a:stretch/>
        </p:blipFill>
        <p:spPr>
          <a:xfrm>
            <a:off x="0" y="0"/>
            <a:ext cx="1357162" cy="1198682"/>
          </a:xfrm>
          <a:prstGeom prst="rect">
            <a:avLst/>
          </a:prstGeom>
        </p:spPr>
      </p:pic>
    </p:spTree>
    <p:extLst>
      <p:ext uri="{BB962C8B-B14F-4D97-AF65-F5344CB8AC3E}">
        <p14:creationId xmlns:p14="http://schemas.microsoft.com/office/powerpoint/2010/main" val="484628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a:prstGeom prst="rect">
            <a:avLst/>
          </a:prstGeom>
        </p:spPr>
        <p:txBody>
          <a:bodyPr/>
          <a:lstStyle>
            <a:lvl1pPr marL="0" indent="0" algn="ctr">
              <a:buNone/>
              <a:defRPr>
                <a:solidFill>
                  <a:schemeClr val="tx1">
                    <a:tint val="75000"/>
                  </a:schemeClr>
                </a:solidFill>
              </a:defRPr>
            </a:lvl1pPr>
            <a:lvl2pPr marL="608625" indent="0" algn="ctr">
              <a:buNone/>
              <a:defRPr>
                <a:solidFill>
                  <a:schemeClr val="tx1">
                    <a:tint val="75000"/>
                  </a:schemeClr>
                </a:solidFill>
              </a:defRPr>
            </a:lvl2pPr>
            <a:lvl3pPr marL="1217249" indent="0" algn="ctr">
              <a:buNone/>
              <a:defRPr>
                <a:solidFill>
                  <a:schemeClr val="tx1">
                    <a:tint val="75000"/>
                  </a:schemeClr>
                </a:solidFill>
              </a:defRPr>
            </a:lvl3pPr>
            <a:lvl4pPr marL="1825874" indent="0" algn="ctr">
              <a:buNone/>
              <a:defRPr>
                <a:solidFill>
                  <a:schemeClr val="tx1">
                    <a:tint val="75000"/>
                  </a:schemeClr>
                </a:solidFill>
              </a:defRPr>
            </a:lvl4pPr>
            <a:lvl5pPr marL="2434499" indent="0" algn="ctr">
              <a:buNone/>
              <a:defRPr>
                <a:solidFill>
                  <a:schemeClr val="tx1">
                    <a:tint val="75000"/>
                  </a:schemeClr>
                </a:solidFill>
              </a:defRPr>
            </a:lvl5pPr>
            <a:lvl6pPr marL="3043123" indent="0" algn="ctr">
              <a:buNone/>
              <a:defRPr>
                <a:solidFill>
                  <a:schemeClr val="tx1">
                    <a:tint val="75000"/>
                  </a:schemeClr>
                </a:solidFill>
              </a:defRPr>
            </a:lvl6pPr>
            <a:lvl7pPr marL="3651748" indent="0" algn="ctr">
              <a:buNone/>
              <a:defRPr>
                <a:solidFill>
                  <a:schemeClr val="tx1">
                    <a:tint val="75000"/>
                  </a:schemeClr>
                </a:solidFill>
              </a:defRPr>
            </a:lvl7pPr>
            <a:lvl8pPr marL="4260372" indent="0" algn="ctr">
              <a:buNone/>
              <a:defRPr>
                <a:solidFill>
                  <a:schemeClr val="tx1">
                    <a:tint val="75000"/>
                  </a:schemeClr>
                </a:solidFill>
              </a:defRPr>
            </a:lvl8pPr>
            <a:lvl9pPr marL="486899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79959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Tree>
    <p:extLst>
      <p:ext uri="{BB962C8B-B14F-4D97-AF65-F5344CB8AC3E}">
        <p14:creationId xmlns:p14="http://schemas.microsoft.com/office/powerpoint/2010/main" val="20752588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10" name="그림 9">
            <a:extLst>
              <a:ext uri="{FF2B5EF4-FFF2-40B4-BE49-F238E27FC236}">
                <a16:creationId xmlns:a16="http://schemas.microsoft.com/office/drawing/2014/main" id="{74038296-BDAD-476A-BC40-E0D263FA78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9400" y="4581754"/>
            <a:ext cx="605008" cy="2160743"/>
          </a:xfrm>
          <a:prstGeom prst="rect">
            <a:avLst/>
          </a:prstGeom>
        </p:spPr>
      </p:pic>
      <p:pic>
        <p:nvPicPr>
          <p:cNvPr id="11" name="그림 10">
            <a:extLst>
              <a:ext uri="{FF2B5EF4-FFF2-40B4-BE49-F238E27FC236}">
                <a16:creationId xmlns:a16="http://schemas.microsoft.com/office/drawing/2014/main" id="{425722E1-0B32-473F-812E-B45DF21847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9442" y="115503"/>
            <a:ext cx="1272558" cy="1575381"/>
          </a:xfrm>
          <a:prstGeom prst="rect">
            <a:avLst/>
          </a:prstGeom>
        </p:spPr>
      </p:pic>
    </p:spTree>
    <p:extLst>
      <p:ext uri="{BB962C8B-B14F-4D97-AF65-F5344CB8AC3E}">
        <p14:creationId xmlns:p14="http://schemas.microsoft.com/office/powerpoint/2010/main" val="6176206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084" y="5641048"/>
            <a:ext cx="1654629" cy="1129868"/>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35627" y="164641"/>
            <a:ext cx="1146629" cy="1281946"/>
          </a:xfrm>
          <a:prstGeom prst="rect">
            <a:avLst/>
          </a:prstGeom>
        </p:spPr>
      </p:pic>
    </p:spTree>
    <p:extLst>
      <p:ext uri="{BB962C8B-B14F-4D97-AF65-F5344CB8AC3E}">
        <p14:creationId xmlns:p14="http://schemas.microsoft.com/office/powerpoint/2010/main" val="25761625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14" y="5635790"/>
            <a:ext cx="1117600" cy="11176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0866115" y="5025473"/>
            <a:ext cx="1100026" cy="1900237"/>
          </a:xfrm>
          <a:prstGeom prst="rect">
            <a:avLst/>
          </a:prstGeom>
        </p:spPr>
      </p:pic>
    </p:spTree>
    <p:extLst>
      <p:ext uri="{BB962C8B-B14F-4D97-AF65-F5344CB8AC3E}">
        <p14:creationId xmlns:p14="http://schemas.microsoft.com/office/powerpoint/2010/main" val="1725194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14" y="5635790"/>
            <a:ext cx="1117600" cy="11176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0866115" y="5025473"/>
            <a:ext cx="1100026" cy="1900237"/>
          </a:xfrm>
          <a:prstGeom prst="rect">
            <a:avLst/>
          </a:prstGeom>
        </p:spPr>
      </p:pic>
    </p:spTree>
    <p:extLst>
      <p:ext uri="{BB962C8B-B14F-4D97-AF65-F5344CB8AC3E}">
        <p14:creationId xmlns:p14="http://schemas.microsoft.com/office/powerpoint/2010/main" val="41637599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601" y="72573"/>
            <a:ext cx="1315832" cy="1364342"/>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2164" y="5631543"/>
            <a:ext cx="1081314" cy="1081314"/>
          </a:xfrm>
          <a:prstGeom prst="rect">
            <a:avLst/>
          </a:prstGeom>
        </p:spPr>
      </p:pic>
    </p:spTree>
    <p:extLst>
      <p:ext uri="{BB962C8B-B14F-4D97-AF65-F5344CB8AC3E}">
        <p14:creationId xmlns:p14="http://schemas.microsoft.com/office/powerpoint/2010/main" val="29853961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3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601" y="72573"/>
            <a:ext cx="1315832" cy="1364342"/>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2164" y="5631543"/>
            <a:ext cx="1081314" cy="1081314"/>
          </a:xfrm>
          <a:prstGeom prst="rect">
            <a:avLst/>
          </a:prstGeom>
        </p:spPr>
      </p:pic>
    </p:spTree>
    <p:extLst>
      <p:ext uri="{BB962C8B-B14F-4D97-AF65-F5344CB8AC3E}">
        <p14:creationId xmlns:p14="http://schemas.microsoft.com/office/powerpoint/2010/main" val="7732842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0848120" y="4857236"/>
            <a:ext cx="918448" cy="1900237"/>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0" y="58830"/>
            <a:ext cx="1530417" cy="1227935"/>
          </a:xfrm>
          <a:prstGeom prst="rect">
            <a:avLst/>
          </a:prstGeom>
        </p:spPr>
      </p:pic>
    </p:spTree>
    <p:extLst>
      <p:ext uri="{BB962C8B-B14F-4D97-AF65-F5344CB8AC3E}">
        <p14:creationId xmlns:p14="http://schemas.microsoft.com/office/powerpoint/2010/main" val="36661932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0848120" y="4857236"/>
            <a:ext cx="918448" cy="1900237"/>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0" y="58830"/>
            <a:ext cx="1530417" cy="1227935"/>
          </a:xfrm>
          <a:prstGeom prst="rect">
            <a:avLst/>
          </a:prstGeom>
        </p:spPr>
      </p:pic>
    </p:spTree>
    <p:extLst>
      <p:ext uri="{BB962C8B-B14F-4D97-AF65-F5344CB8AC3E}">
        <p14:creationId xmlns:p14="http://schemas.microsoft.com/office/powerpoint/2010/main" val="1995027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2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0848120" y="4857236"/>
            <a:ext cx="918448" cy="1900237"/>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0" y="58830"/>
            <a:ext cx="1530417" cy="1227935"/>
          </a:xfrm>
          <a:prstGeom prst="rect">
            <a:avLst/>
          </a:prstGeom>
        </p:spPr>
      </p:pic>
    </p:spTree>
    <p:extLst>
      <p:ext uri="{BB962C8B-B14F-4D97-AF65-F5344CB8AC3E}">
        <p14:creationId xmlns:p14="http://schemas.microsoft.com/office/powerpoint/2010/main" val="1357117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77821"/>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600202"/>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27917516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11" name="그림 10">
            <a:extLst>
              <a:ext uri="{FF2B5EF4-FFF2-40B4-BE49-F238E27FC236}">
                <a16:creationId xmlns:a16="http://schemas.microsoft.com/office/drawing/2014/main" id="{8424A7D1-FF18-45F6-B378-97CF595A3A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39808" y="163067"/>
            <a:ext cx="2782792" cy="1900237"/>
          </a:xfrm>
          <a:prstGeom prst="rect">
            <a:avLst/>
          </a:prstGeom>
        </p:spPr>
      </p:pic>
      <p:pic>
        <p:nvPicPr>
          <p:cNvPr id="9" name="그림 8">
            <a:extLst>
              <a:ext uri="{FF2B5EF4-FFF2-40B4-BE49-F238E27FC236}">
                <a16:creationId xmlns:a16="http://schemas.microsoft.com/office/drawing/2014/main" id="{0439C5B6-38E7-4D09-9F1F-763D0A1CF1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360464">
            <a:off x="299364" y="5166299"/>
            <a:ext cx="472988" cy="1689243"/>
          </a:xfrm>
          <a:prstGeom prst="rect">
            <a:avLst/>
          </a:prstGeom>
        </p:spPr>
      </p:pic>
    </p:spTree>
    <p:extLst>
      <p:ext uri="{BB962C8B-B14F-4D97-AF65-F5344CB8AC3E}">
        <p14:creationId xmlns:p14="http://schemas.microsoft.com/office/powerpoint/2010/main" val="38385781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01902F5B-DDAB-4E62-BAF6-30F4E02654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31051"/>
            <a:ext cx="2002055" cy="754525"/>
          </a:xfrm>
          <a:prstGeom prst="rect">
            <a:avLst/>
          </a:prstGeom>
        </p:spPr>
      </p:pic>
      <p:pic>
        <p:nvPicPr>
          <p:cNvPr id="12" name="그림 11">
            <a:extLst>
              <a:ext uri="{FF2B5EF4-FFF2-40B4-BE49-F238E27FC236}">
                <a16:creationId xmlns:a16="http://schemas.microsoft.com/office/drawing/2014/main" id="{3C4DF744-08AD-4B29-9DBF-E8DE9E1599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4582" y="5512182"/>
            <a:ext cx="1659293" cy="1316943"/>
          </a:xfrm>
          <a:prstGeom prst="rect">
            <a:avLst/>
          </a:prstGeom>
        </p:spPr>
      </p:pic>
    </p:spTree>
    <p:extLst>
      <p:ext uri="{BB962C8B-B14F-4D97-AF65-F5344CB8AC3E}">
        <p14:creationId xmlns:p14="http://schemas.microsoft.com/office/powerpoint/2010/main" val="4168937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9400" y="270000"/>
            <a:ext cx="1096572" cy="1225981"/>
          </a:xfrm>
          <a:prstGeom prst="rect">
            <a:avLst/>
          </a:prstGeom>
        </p:spPr>
      </p:pic>
      <p:pic>
        <p:nvPicPr>
          <p:cNvPr id="12" name="그림 11">
            <a:extLst>
              <a:ext uri="{FF2B5EF4-FFF2-40B4-BE49-F238E27FC236}">
                <a16:creationId xmlns:a16="http://schemas.microsoft.com/office/drawing/2014/main" id="{5EEA4EE7-178B-4E06-9493-844DED2C41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5049" y="5331695"/>
            <a:ext cx="1121582" cy="1388478"/>
          </a:xfrm>
          <a:prstGeom prst="rect">
            <a:avLst/>
          </a:prstGeom>
        </p:spPr>
      </p:pic>
    </p:spTree>
    <p:extLst>
      <p:ext uri="{BB962C8B-B14F-4D97-AF65-F5344CB8AC3E}">
        <p14:creationId xmlns:p14="http://schemas.microsoft.com/office/powerpoint/2010/main" val="37658451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9" name="그림 8">
            <a:extLst>
              <a:ext uri="{FF2B5EF4-FFF2-40B4-BE49-F238E27FC236}">
                <a16:creationId xmlns:a16="http://schemas.microsoft.com/office/drawing/2014/main" id="{621ABE8A-AD35-48A1-BF19-5F2DFF1D23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423" y="5355771"/>
            <a:ext cx="2092547" cy="1428901"/>
          </a:xfrm>
          <a:prstGeom prst="rect">
            <a:avLst/>
          </a:prstGeom>
        </p:spPr>
      </p:pic>
      <p:pic>
        <p:nvPicPr>
          <p:cNvPr id="10" name="그림 9">
            <a:extLst>
              <a:ext uri="{FF2B5EF4-FFF2-40B4-BE49-F238E27FC236}">
                <a16:creationId xmlns:a16="http://schemas.microsoft.com/office/drawing/2014/main" id="{595555CA-4696-4DEB-8449-CC256643C03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15863" y="112322"/>
            <a:ext cx="2568405" cy="967968"/>
          </a:xfrm>
          <a:prstGeom prst="rect">
            <a:avLst/>
          </a:prstGeom>
        </p:spPr>
      </p:pic>
      <p:sp>
        <p:nvSpPr>
          <p:cNvPr id="8" name="그림 개체 틀 4">
            <a:extLst>
              <a:ext uri="{FF2B5EF4-FFF2-40B4-BE49-F238E27FC236}">
                <a16:creationId xmlns:a16="http://schemas.microsoft.com/office/drawing/2014/main" id="{C976444F-FCEE-4578-B0BC-EA9C41450962}"/>
              </a:ext>
            </a:extLst>
          </p:cNvPr>
          <p:cNvSpPr>
            <a:spLocks noGrp="1"/>
          </p:cNvSpPr>
          <p:nvPr>
            <p:ph type="pic" sz="quarter" idx="10" hasCustomPrompt="1"/>
          </p:nvPr>
        </p:nvSpPr>
        <p:spPr>
          <a:xfrm>
            <a:off x="7435691" y="834268"/>
            <a:ext cx="3892442" cy="5189462"/>
          </a:xfrm>
          <a:prstGeom prst="roundRect">
            <a:avLst>
              <a:gd name="adj" fmla="val 6972"/>
            </a:avLst>
          </a:prstGeom>
          <a:pattFill prst="pct10">
            <a:fgClr>
              <a:schemeClr val="bg1">
                <a:lumMod val="75000"/>
              </a:schemeClr>
            </a:fgClr>
            <a:bgClr>
              <a:schemeClr val="bg1">
                <a:lumMod val="95000"/>
              </a:schemeClr>
            </a:bgClr>
          </a:pattFill>
        </p:spPr>
        <p:txBody>
          <a:bodyPr wrap="square" lIns="90000" tIns="8280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1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38946030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75" y="5210210"/>
            <a:ext cx="1502311" cy="1557696"/>
          </a:xfrm>
          <a:prstGeom prst="rect">
            <a:avLst/>
          </a:prstGeom>
        </p:spPr>
      </p:pic>
      <p:pic>
        <p:nvPicPr>
          <p:cNvPr id="8" name="그림 7">
            <a:extLst>
              <a:ext uri="{FF2B5EF4-FFF2-40B4-BE49-F238E27FC236}">
                <a16:creationId xmlns:a16="http://schemas.microsoft.com/office/drawing/2014/main" id="{7F33CC92-38B8-4DA8-8630-E438F9A5BA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05180">
            <a:off x="10803879" y="50688"/>
            <a:ext cx="1100026" cy="1900237"/>
          </a:xfrm>
          <a:prstGeom prst="rect">
            <a:avLst/>
          </a:prstGeom>
        </p:spPr>
      </p:pic>
      <p:sp>
        <p:nvSpPr>
          <p:cNvPr id="9" name="그림 개체 틀 17">
            <a:extLst>
              <a:ext uri="{FF2B5EF4-FFF2-40B4-BE49-F238E27FC236}">
                <a16:creationId xmlns:a16="http://schemas.microsoft.com/office/drawing/2014/main" id="{EF85E3C8-F99B-412B-900F-D5B94C96A43F}"/>
              </a:ext>
            </a:extLst>
          </p:cNvPr>
          <p:cNvSpPr>
            <a:spLocks noGrp="1" noChangeAspect="1"/>
          </p:cNvSpPr>
          <p:nvPr>
            <p:ph type="pic" sz="quarter" idx="13" hasCustomPrompt="1"/>
          </p:nvPr>
        </p:nvSpPr>
        <p:spPr>
          <a:xfrm>
            <a:off x="7757024" y="1714515"/>
            <a:ext cx="3428973" cy="3428970"/>
          </a:xfrm>
          <a:prstGeom prst="ellipse">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lang="ko-KR" altLang="en-US"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3726089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PPTMON slide">
    <p:bg>
      <p:bgPr>
        <a:solidFill>
          <a:srgbClr val="FFBC38"/>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FFF5A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8" name="그림 개체 틀 4">
            <a:extLst>
              <a:ext uri="{FF2B5EF4-FFF2-40B4-BE49-F238E27FC236}">
                <a16:creationId xmlns:a16="http://schemas.microsoft.com/office/drawing/2014/main" id="{7943BE0F-0A1B-4499-9338-6BA8615F3D3F}"/>
              </a:ext>
            </a:extLst>
          </p:cNvPr>
          <p:cNvSpPr>
            <a:spLocks noGrp="1"/>
          </p:cNvSpPr>
          <p:nvPr>
            <p:ph type="pic" sz="quarter" idx="10" hasCustomPrompt="1"/>
          </p:nvPr>
        </p:nvSpPr>
        <p:spPr>
          <a:xfrm>
            <a:off x="978136" y="1673692"/>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11" name="그림 개체 틀 4">
            <a:extLst>
              <a:ext uri="{FF2B5EF4-FFF2-40B4-BE49-F238E27FC236}">
                <a16:creationId xmlns:a16="http://schemas.microsoft.com/office/drawing/2014/main" id="{BDCD3E13-7BE9-4638-97AB-190011A7D412}"/>
              </a:ext>
            </a:extLst>
          </p:cNvPr>
          <p:cNvSpPr>
            <a:spLocks noGrp="1"/>
          </p:cNvSpPr>
          <p:nvPr>
            <p:ph type="pic" sz="quarter" idx="11" hasCustomPrompt="1"/>
          </p:nvPr>
        </p:nvSpPr>
        <p:spPr>
          <a:xfrm>
            <a:off x="6356699" y="1673692"/>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F4A62A9B-C721-4BA3-AE4B-3CF6154224F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040"/>
          <a:stretch/>
        </p:blipFill>
        <p:spPr>
          <a:xfrm>
            <a:off x="10035559" y="144316"/>
            <a:ext cx="2156441" cy="967968"/>
          </a:xfrm>
          <a:prstGeom prst="rect">
            <a:avLst/>
          </a:prstGeom>
        </p:spPr>
      </p:pic>
      <p:pic>
        <p:nvPicPr>
          <p:cNvPr id="15" name="그림 14">
            <a:extLst>
              <a:ext uri="{FF2B5EF4-FFF2-40B4-BE49-F238E27FC236}">
                <a16:creationId xmlns:a16="http://schemas.microsoft.com/office/drawing/2014/main" id="{42428856-31B1-459F-9853-DD3A04F9BDE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003"/>
          <a:stretch/>
        </p:blipFill>
        <p:spPr>
          <a:xfrm>
            <a:off x="0" y="58831"/>
            <a:ext cx="1394034" cy="1138938"/>
          </a:xfrm>
          <a:prstGeom prst="rect">
            <a:avLst/>
          </a:prstGeom>
        </p:spPr>
      </p:pic>
    </p:spTree>
    <p:extLst>
      <p:ext uri="{BB962C8B-B14F-4D97-AF65-F5344CB8AC3E}">
        <p14:creationId xmlns:p14="http://schemas.microsoft.com/office/powerpoint/2010/main" val="4253937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9" name="그림 개체 틀 4">
            <a:extLst>
              <a:ext uri="{FF2B5EF4-FFF2-40B4-BE49-F238E27FC236}">
                <a16:creationId xmlns:a16="http://schemas.microsoft.com/office/drawing/2014/main" id="{43055C12-641A-4345-9E34-DB42A4EA2FE6}"/>
              </a:ext>
            </a:extLst>
          </p:cNvPr>
          <p:cNvSpPr>
            <a:spLocks noGrp="1"/>
          </p:cNvSpPr>
          <p:nvPr>
            <p:ph type="pic" sz="quarter" idx="13" hasCustomPrompt="1"/>
          </p:nvPr>
        </p:nvSpPr>
        <p:spPr>
          <a:xfrm>
            <a:off x="874364" y="830344"/>
            <a:ext cx="3372756" cy="5197312"/>
          </a:xfrm>
          <a:prstGeom prst="roundRect">
            <a:avLst>
              <a:gd name="adj" fmla="val 4187"/>
            </a:avLst>
          </a:prstGeom>
          <a:pattFill prst="pct10">
            <a:fgClr>
              <a:schemeClr val="bg1">
                <a:lumMod val="75000"/>
              </a:schemeClr>
            </a:fgClr>
            <a:bgClr>
              <a:schemeClr val="bg1">
                <a:lumMod val="95000"/>
              </a:schemeClr>
            </a:bgClr>
          </a:pattFill>
        </p:spPr>
        <p:txBody>
          <a:bodyPr tIns="828000" anchor="ctr" anchorCtr="1"/>
          <a:lstStyle>
            <a:lvl1pPr marL="0" indent="0">
              <a:buNone/>
              <a:defRPr sz="1600"/>
            </a:lvl1pPr>
          </a:lstStyle>
          <a:p>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6337FFE8-1FCA-477B-8582-4E62C4D022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8393" y="-7368"/>
            <a:ext cx="1100026" cy="1900237"/>
          </a:xfrm>
          <a:prstGeom prst="rect">
            <a:avLst/>
          </a:prstGeom>
        </p:spPr>
      </p:pic>
    </p:spTree>
    <p:extLst>
      <p:ext uri="{BB962C8B-B14F-4D97-AF65-F5344CB8AC3E}">
        <p14:creationId xmlns:p14="http://schemas.microsoft.com/office/powerpoint/2010/main" val="33529530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9" name="그림 개체 틀 4">
            <a:extLst>
              <a:ext uri="{FF2B5EF4-FFF2-40B4-BE49-F238E27FC236}">
                <a16:creationId xmlns:a16="http://schemas.microsoft.com/office/drawing/2014/main" id="{5F24C5DF-CAB5-47B0-8153-3CA7F507F1AE}"/>
              </a:ext>
            </a:extLst>
          </p:cNvPr>
          <p:cNvSpPr>
            <a:spLocks noGrp="1"/>
          </p:cNvSpPr>
          <p:nvPr>
            <p:ph type="pic" sz="quarter" idx="11" hasCustomPrompt="1"/>
          </p:nvPr>
        </p:nvSpPr>
        <p:spPr>
          <a:xfrm>
            <a:off x="1722607" y="2104573"/>
            <a:ext cx="2075044" cy="2075044"/>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
        <p:nvSpPr>
          <p:cNvPr id="10" name="그림 개체 틀 4">
            <a:extLst>
              <a:ext uri="{FF2B5EF4-FFF2-40B4-BE49-F238E27FC236}">
                <a16:creationId xmlns:a16="http://schemas.microsoft.com/office/drawing/2014/main" id="{00722EAA-99B7-4A66-B204-369E9BA11832}"/>
              </a:ext>
            </a:extLst>
          </p:cNvPr>
          <p:cNvSpPr>
            <a:spLocks noGrp="1"/>
          </p:cNvSpPr>
          <p:nvPr>
            <p:ph type="pic" sz="quarter" idx="12" hasCustomPrompt="1"/>
          </p:nvPr>
        </p:nvSpPr>
        <p:spPr>
          <a:xfrm>
            <a:off x="5058478" y="2104573"/>
            <a:ext cx="2075044" cy="2075044"/>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
        <p:nvSpPr>
          <p:cNvPr id="11" name="그림 개체 틀 4">
            <a:extLst>
              <a:ext uri="{FF2B5EF4-FFF2-40B4-BE49-F238E27FC236}">
                <a16:creationId xmlns:a16="http://schemas.microsoft.com/office/drawing/2014/main" id="{468836FE-9319-4E26-94CF-A20F36362C91}"/>
              </a:ext>
            </a:extLst>
          </p:cNvPr>
          <p:cNvSpPr>
            <a:spLocks noGrp="1"/>
          </p:cNvSpPr>
          <p:nvPr>
            <p:ph type="pic" sz="quarter" idx="13" hasCustomPrompt="1"/>
          </p:nvPr>
        </p:nvSpPr>
        <p:spPr>
          <a:xfrm>
            <a:off x="8394349" y="2104573"/>
            <a:ext cx="2075044" cy="2075044"/>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pic>
        <p:nvPicPr>
          <p:cNvPr id="13" name="그림 12">
            <a:extLst>
              <a:ext uri="{FF2B5EF4-FFF2-40B4-BE49-F238E27FC236}">
                <a16:creationId xmlns:a16="http://schemas.microsoft.com/office/drawing/2014/main" id="{60E6FBE4-188C-48A2-85B8-5814AF72BE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7313563">
            <a:off x="683341" y="5396555"/>
            <a:ext cx="505434" cy="1805120"/>
          </a:xfrm>
          <a:prstGeom prst="rect">
            <a:avLst/>
          </a:prstGeom>
        </p:spPr>
      </p:pic>
      <p:pic>
        <p:nvPicPr>
          <p:cNvPr id="14" name="그림 13">
            <a:extLst>
              <a:ext uri="{FF2B5EF4-FFF2-40B4-BE49-F238E27FC236}">
                <a16:creationId xmlns:a16="http://schemas.microsoft.com/office/drawing/2014/main" id="{FC745DA1-B016-4C5F-B5A4-79B8CDAB28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4508" y="160744"/>
            <a:ext cx="1137492" cy="1408174"/>
          </a:xfrm>
          <a:prstGeom prst="rect">
            <a:avLst/>
          </a:prstGeom>
        </p:spPr>
      </p:pic>
    </p:spTree>
    <p:extLst>
      <p:ext uri="{BB962C8B-B14F-4D97-AF65-F5344CB8AC3E}">
        <p14:creationId xmlns:p14="http://schemas.microsoft.com/office/powerpoint/2010/main" val="22340572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084" y="5641048"/>
            <a:ext cx="1654629" cy="1129868"/>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35627" y="164641"/>
            <a:ext cx="1146629" cy="1281946"/>
          </a:xfrm>
          <a:prstGeom prst="rect">
            <a:avLst/>
          </a:prstGeom>
        </p:spPr>
      </p:pic>
      <p:sp>
        <p:nvSpPr>
          <p:cNvPr id="9" name="그림 개체 틀 11">
            <a:extLst>
              <a:ext uri="{FF2B5EF4-FFF2-40B4-BE49-F238E27FC236}">
                <a16:creationId xmlns:a16="http://schemas.microsoft.com/office/drawing/2014/main" id="{C115E5BD-4BE1-4B2A-BB2B-C8FCFFDF3358}"/>
              </a:ext>
            </a:extLst>
          </p:cNvPr>
          <p:cNvSpPr>
            <a:spLocks noGrp="1"/>
          </p:cNvSpPr>
          <p:nvPr>
            <p:ph type="pic" sz="quarter" idx="10" hasCustomPrompt="1"/>
          </p:nvPr>
        </p:nvSpPr>
        <p:spPr>
          <a:xfrm>
            <a:off x="7812298" y="1013424"/>
            <a:ext cx="2230404" cy="4839324"/>
          </a:xfrm>
          <a:prstGeom prst="roundRect">
            <a:avLst>
              <a:gd name="adj" fmla="val 14137"/>
            </a:avLst>
          </a:prstGeom>
          <a:pattFill prst="pct10">
            <a:fgClr>
              <a:schemeClr val="bg1">
                <a:lumMod val="75000"/>
              </a:schemeClr>
            </a:fgClr>
            <a:bgClr>
              <a:schemeClr val="bg1"/>
            </a:bgClr>
          </a:pattFill>
        </p:spPr>
        <p:txBody>
          <a:bodyPr tIns="1152000" anchor="ctr" anchorCtr="1"/>
          <a:lstStyle>
            <a:lvl1pPr marL="228600" marR="0" indent="-228600" algn="ctr" defTabSz="914400" rtl="0" eaLnBrk="1" fontAlgn="auto" latinLnBrk="1" hangingPunct="1">
              <a:lnSpc>
                <a:spcPct val="90000"/>
              </a:lnSpc>
              <a:spcBef>
                <a:spcPts val="1000"/>
              </a:spcBef>
              <a:spcAft>
                <a:spcPts val="0"/>
              </a:spcAft>
              <a:buClrTx/>
              <a:buSzTx/>
              <a:buFont typeface="Arial" panose="020B0604020202020204" pitchFamily="34" charset="0"/>
              <a:buChar char="•"/>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37494224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1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084" y="5641048"/>
            <a:ext cx="1654629" cy="1129868"/>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35627" y="164641"/>
            <a:ext cx="1146629" cy="1281946"/>
          </a:xfrm>
          <a:prstGeom prst="rect">
            <a:avLst/>
          </a:prstGeom>
        </p:spPr>
      </p:pic>
      <p:sp>
        <p:nvSpPr>
          <p:cNvPr id="9" name="그림 개체 틀 11">
            <a:extLst>
              <a:ext uri="{FF2B5EF4-FFF2-40B4-BE49-F238E27FC236}">
                <a16:creationId xmlns:a16="http://schemas.microsoft.com/office/drawing/2014/main" id="{C115E5BD-4BE1-4B2A-BB2B-C8FCFFDF3358}"/>
              </a:ext>
            </a:extLst>
          </p:cNvPr>
          <p:cNvSpPr>
            <a:spLocks noGrp="1"/>
          </p:cNvSpPr>
          <p:nvPr>
            <p:ph type="pic" sz="quarter" idx="10" hasCustomPrompt="1"/>
          </p:nvPr>
        </p:nvSpPr>
        <p:spPr>
          <a:xfrm>
            <a:off x="7812298" y="1013424"/>
            <a:ext cx="2230404" cy="4839324"/>
          </a:xfrm>
          <a:prstGeom prst="roundRect">
            <a:avLst>
              <a:gd name="adj" fmla="val 14137"/>
            </a:avLst>
          </a:prstGeom>
          <a:pattFill prst="pct10">
            <a:fgClr>
              <a:schemeClr val="bg1">
                <a:lumMod val="75000"/>
              </a:schemeClr>
            </a:fgClr>
            <a:bgClr>
              <a:schemeClr val="bg1"/>
            </a:bgClr>
          </a:pattFill>
        </p:spPr>
        <p:txBody>
          <a:bodyPr tIns="1152000" anchor="ctr" anchorCtr="1"/>
          <a:lstStyle>
            <a:lvl1pPr marL="228600" marR="0" indent="-228600" algn="ctr" defTabSz="914400" rtl="0" eaLnBrk="1" fontAlgn="auto" latinLnBrk="1" hangingPunct="1">
              <a:lnSpc>
                <a:spcPct val="90000"/>
              </a:lnSpc>
              <a:spcBef>
                <a:spcPts val="1000"/>
              </a:spcBef>
              <a:spcAft>
                <a:spcPts val="0"/>
              </a:spcAft>
              <a:buClrTx/>
              <a:buSzTx/>
              <a:buFont typeface="Arial" panose="020B0604020202020204" pitchFamily="34" charset="0"/>
              <a:buChar char="•"/>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36145992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a:prstGeom prst="rect">
            <a:avLst/>
          </a:prstGeo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700">
                <a:solidFill>
                  <a:schemeClr val="tx1">
                    <a:tint val="75000"/>
                  </a:schemeClr>
                </a:solidFill>
              </a:defRPr>
            </a:lvl1pPr>
            <a:lvl2pPr marL="608625" indent="0">
              <a:buNone/>
              <a:defRPr sz="2400">
                <a:solidFill>
                  <a:schemeClr val="tx1">
                    <a:tint val="75000"/>
                  </a:schemeClr>
                </a:solidFill>
              </a:defRPr>
            </a:lvl2pPr>
            <a:lvl3pPr marL="1217249" indent="0">
              <a:buNone/>
              <a:defRPr sz="2100">
                <a:solidFill>
                  <a:schemeClr val="tx1">
                    <a:tint val="75000"/>
                  </a:schemeClr>
                </a:solidFill>
              </a:defRPr>
            </a:lvl3pPr>
            <a:lvl4pPr marL="1825874" indent="0">
              <a:buNone/>
              <a:defRPr sz="1900">
                <a:solidFill>
                  <a:schemeClr val="tx1">
                    <a:tint val="75000"/>
                  </a:schemeClr>
                </a:solidFill>
              </a:defRPr>
            </a:lvl4pPr>
            <a:lvl5pPr marL="2434499" indent="0">
              <a:buNone/>
              <a:defRPr sz="1900">
                <a:solidFill>
                  <a:schemeClr val="tx1">
                    <a:tint val="75000"/>
                  </a:schemeClr>
                </a:solidFill>
              </a:defRPr>
            </a:lvl5pPr>
            <a:lvl6pPr marL="3043123" indent="0">
              <a:buNone/>
              <a:defRPr sz="1900">
                <a:solidFill>
                  <a:schemeClr val="tx1">
                    <a:tint val="75000"/>
                  </a:schemeClr>
                </a:solidFill>
              </a:defRPr>
            </a:lvl6pPr>
            <a:lvl7pPr marL="3651748" indent="0">
              <a:buNone/>
              <a:defRPr sz="1900">
                <a:solidFill>
                  <a:schemeClr val="tx1">
                    <a:tint val="75000"/>
                  </a:schemeClr>
                </a:solidFill>
              </a:defRPr>
            </a:lvl7pPr>
            <a:lvl8pPr marL="4260372" indent="0">
              <a:buNone/>
              <a:defRPr sz="1900">
                <a:solidFill>
                  <a:schemeClr val="tx1">
                    <a:tint val="75000"/>
                  </a:schemeClr>
                </a:solidFill>
              </a:defRPr>
            </a:lvl8pPr>
            <a:lvl9pPr marL="4868997"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18705640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9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14" y="5635790"/>
            <a:ext cx="1117600" cy="11176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0866115" y="5025473"/>
            <a:ext cx="1100026" cy="1900237"/>
          </a:xfrm>
          <a:prstGeom prst="rect">
            <a:avLst/>
          </a:prstGeom>
        </p:spPr>
      </p:pic>
      <p:sp>
        <p:nvSpPr>
          <p:cNvPr id="9" name="그림 개체 틀 5">
            <a:extLst>
              <a:ext uri="{FF2B5EF4-FFF2-40B4-BE49-F238E27FC236}">
                <a16:creationId xmlns:a16="http://schemas.microsoft.com/office/drawing/2014/main" id="{395A803E-A331-4612-B67F-8E10A7185281}"/>
              </a:ext>
            </a:extLst>
          </p:cNvPr>
          <p:cNvSpPr>
            <a:spLocks noGrp="1"/>
          </p:cNvSpPr>
          <p:nvPr>
            <p:ph type="pic" sz="quarter" idx="10" hasCustomPrompt="1"/>
          </p:nvPr>
        </p:nvSpPr>
        <p:spPr>
          <a:xfrm>
            <a:off x="6937544" y="986200"/>
            <a:ext cx="3649776" cy="4868128"/>
          </a:xfrm>
          <a:prstGeom prst="roundRect">
            <a:avLst>
              <a:gd name="adj" fmla="val 1370"/>
            </a:avLst>
          </a:prstGeom>
          <a:pattFill prst="pct10">
            <a:fgClr>
              <a:schemeClr val="bg1">
                <a:lumMod val="75000"/>
              </a:schemeClr>
            </a:fgClr>
            <a:bgClr>
              <a:schemeClr val="bg1"/>
            </a:bgClr>
          </a:pattFill>
        </p:spPr>
        <p:txBody>
          <a:bodyPr tIns="1152000" anchor="ctr" anchorCtr="1"/>
          <a:lstStyle>
            <a:lvl1pPr>
              <a:defRPr lang="ko-KR" altLang="en-US" sz="1600" dirty="0"/>
            </a:lvl1pPr>
          </a:lstStyle>
          <a:p>
            <a:pPr marR="0" lvl="0" fontAlgn="auto">
              <a:spcAft>
                <a:spcPts val="0"/>
              </a:spcAft>
              <a:buClrTx/>
              <a:buSzTx/>
              <a:tabLst/>
            </a:pPr>
            <a:r>
              <a:rPr lang="en-US" altLang="ko-KR" dirty="0"/>
              <a:t>Click icon to add picture</a:t>
            </a:r>
            <a:endParaRPr lang="ko-KR" altLang="en-US" dirty="0"/>
          </a:p>
        </p:txBody>
      </p:sp>
    </p:spTree>
    <p:extLst>
      <p:ext uri="{BB962C8B-B14F-4D97-AF65-F5344CB8AC3E}">
        <p14:creationId xmlns:p14="http://schemas.microsoft.com/office/powerpoint/2010/main" val="37160254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601" y="72573"/>
            <a:ext cx="1315832" cy="1364342"/>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2164" y="5631543"/>
            <a:ext cx="1081314" cy="1081314"/>
          </a:xfrm>
          <a:prstGeom prst="rect">
            <a:avLst/>
          </a:prstGeom>
        </p:spPr>
      </p:pic>
      <p:sp>
        <p:nvSpPr>
          <p:cNvPr id="8" name="그림 개체 틀 8">
            <a:extLst>
              <a:ext uri="{FF2B5EF4-FFF2-40B4-BE49-F238E27FC236}">
                <a16:creationId xmlns:a16="http://schemas.microsoft.com/office/drawing/2014/main" id="{CFD5F847-5DE9-485D-881C-0D971423EFAF}"/>
              </a:ext>
            </a:extLst>
          </p:cNvPr>
          <p:cNvSpPr>
            <a:spLocks noGrp="1"/>
          </p:cNvSpPr>
          <p:nvPr>
            <p:ph type="pic" sz="quarter" idx="10" hasCustomPrompt="1"/>
          </p:nvPr>
        </p:nvSpPr>
        <p:spPr>
          <a:xfrm>
            <a:off x="5240532" y="1325444"/>
            <a:ext cx="5209432" cy="3222744"/>
          </a:xfrm>
          <a:prstGeom prst="rect">
            <a:avLst/>
          </a:prstGeom>
          <a:pattFill prst="pct10">
            <a:fgClr>
              <a:schemeClr val="bg1">
                <a:lumMod val="75000"/>
              </a:schemeClr>
            </a:fgClr>
            <a:bgClr>
              <a:schemeClr val="bg1"/>
            </a:bgClr>
          </a:pattFill>
        </p:spPr>
        <p:txBody>
          <a:bodyPr tIns="1152000" anchor="ctr" anchorCtr="1"/>
          <a:lstStyle>
            <a:lvl1pPr>
              <a:defRPr lang="ko-KR" altLang="en-US" sz="1600" dirty="0"/>
            </a:lvl1pPr>
          </a:lstStyle>
          <a:p>
            <a:pPr marR="0" lvl="0" fontAlgn="auto">
              <a:spcAft>
                <a:spcPts val="0"/>
              </a:spcAft>
              <a:buClrTx/>
              <a:buSzTx/>
              <a:tabLst/>
            </a:pPr>
            <a:r>
              <a:rPr lang="en-US" altLang="ko-KR" dirty="0"/>
              <a:t>Click icon to add picture</a:t>
            </a:r>
            <a:endParaRPr lang="ko-KR" altLang="en-US" dirty="0"/>
          </a:p>
        </p:txBody>
      </p:sp>
    </p:spTree>
    <p:extLst>
      <p:ext uri="{BB962C8B-B14F-4D97-AF65-F5344CB8AC3E}">
        <p14:creationId xmlns:p14="http://schemas.microsoft.com/office/powerpoint/2010/main" val="36246464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PTMON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66543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PTMON custom">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41725A-66FC-ECC9-D741-C488264DA5C5}"/>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37667"/>
          <a:stretch/>
        </p:blipFill>
        <p:spPr>
          <a:xfrm>
            <a:off x="-2253635" y="-811260"/>
            <a:ext cx="2556694" cy="2850412"/>
          </a:xfrm>
          <a:prstGeom prst="rect">
            <a:avLst/>
          </a:prstGeom>
        </p:spPr>
      </p:pic>
      <p:pic>
        <p:nvPicPr>
          <p:cNvPr id="5" name="Picture 4">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650633" y="6783225"/>
            <a:ext cx="1960710" cy="2212719"/>
          </a:xfrm>
          <a:prstGeom prst="rect">
            <a:avLst/>
          </a:prstGeom>
        </p:spPr>
      </p:pic>
      <p:sp>
        <p:nvSpPr>
          <p:cNvPr id="8" name="TextBox 3">
            <a:extLst>
              <a:ext uri="{FF2B5EF4-FFF2-40B4-BE49-F238E27FC236}">
                <a16:creationId xmlns:a16="http://schemas.microsoft.com/office/drawing/2014/main" id="{29EA2F57-C96A-966D-50AE-CA599802F3D7}"/>
              </a:ext>
            </a:extLst>
          </p:cNvPr>
          <p:cNvSpPr txBox="1"/>
          <p:nvPr userDrawn="1"/>
        </p:nvSpPr>
        <p:spPr>
          <a:xfrm>
            <a:off x="2539171" y="7974020"/>
            <a:ext cx="7283515" cy="1064137"/>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105"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534654" rtl="0" eaLnBrk="1" fontAlgn="auto" latinLnBrk="0" hangingPunct="1">
              <a:lnSpc>
                <a:spcPct val="100000"/>
              </a:lnSpc>
              <a:spcBef>
                <a:spcPts val="0"/>
              </a:spcBef>
              <a:spcAft>
                <a:spcPts val="0"/>
              </a:spcAft>
              <a:buClrTx/>
              <a:buSzTx/>
              <a:buFontTx/>
              <a:buNone/>
              <a:tabLst/>
              <a:defRPr/>
            </a:pPr>
            <a:r>
              <a:rPr lang="en-US" sz="2105" b="1" dirty="0" err="1">
                <a:latin typeface="Times New Roman" panose="02020603050405020304" pitchFamily="18" charset="0"/>
                <a:cs typeface="Times New Roman" panose="02020603050405020304" pitchFamily="18" charset="0"/>
              </a:rPr>
              <a:t>Mời</a:t>
            </a:r>
            <a:r>
              <a:rPr lang="en-US" sz="2105" b="1" dirty="0">
                <a:latin typeface="Times New Roman" panose="02020603050405020304" pitchFamily="18" charset="0"/>
                <a:cs typeface="Times New Roman" panose="02020603050405020304" pitchFamily="18" charset="0"/>
              </a:rPr>
              <a:t> </a:t>
            </a:r>
            <a:r>
              <a:rPr lang="en-US" sz="2105" b="1" dirty="0" err="1">
                <a:latin typeface="Times New Roman" panose="02020603050405020304" pitchFamily="18" charset="0"/>
                <a:cs typeface="Times New Roman" panose="02020603050405020304" pitchFamily="18" charset="0"/>
              </a:rPr>
              <a:t>truy</a:t>
            </a:r>
            <a:r>
              <a:rPr lang="en-US" sz="2105" b="1" dirty="0">
                <a:latin typeface="Times New Roman" panose="02020603050405020304" pitchFamily="18" charset="0"/>
                <a:cs typeface="Times New Roman" panose="02020603050405020304" pitchFamily="18" charset="0"/>
              </a:rPr>
              <a:t> </a:t>
            </a:r>
            <a:r>
              <a:rPr lang="en-US" sz="2105" b="1" dirty="0" err="1">
                <a:latin typeface="Times New Roman" panose="02020603050405020304" pitchFamily="18" charset="0"/>
                <a:cs typeface="Times New Roman" panose="02020603050405020304" pitchFamily="18" charset="0"/>
              </a:rPr>
              <a:t>cập</a:t>
            </a:r>
            <a:r>
              <a:rPr lang="en-US" sz="2105" b="1" dirty="0">
                <a:latin typeface="Times New Roman" panose="02020603050405020304" pitchFamily="18" charset="0"/>
                <a:cs typeface="Times New Roman" panose="02020603050405020304" pitchFamily="18" charset="0"/>
              </a:rPr>
              <a:t>: </a:t>
            </a:r>
            <a:r>
              <a:rPr lang="en-US" sz="2105" dirty="0">
                <a:solidFill>
                  <a:srgbClr val="FF0066"/>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lang="en-US" sz="2105" dirty="0">
              <a:solidFill>
                <a:srgbClr val="FF0066"/>
              </a:solidFill>
              <a:latin typeface="SVN-Newton" panose="02040603050506020204" pitchFamily="18" charset="0"/>
              <a:cs typeface="Times New Roman" panose="02020603050405020304" pitchFamily="18" charset="0"/>
            </a:endParaRPr>
          </a:p>
          <a:p>
            <a:pPr algn="ctr"/>
            <a:r>
              <a:rPr lang="en-US" sz="2105" b="1" dirty="0">
                <a:solidFill>
                  <a:srgbClr val="0D4370"/>
                </a:solidFill>
                <a:latin typeface="SVN-Newton" panose="02040603050506020204" pitchFamily="18" charset="0"/>
                <a:cs typeface="Times New Roman" panose="02020603050405020304" pitchFamily="18" charset="0"/>
              </a:rPr>
              <a:t>SĐT ZALO : </a:t>
            </a:r>
            <a:r>
              <a:rPr lang="en-US" sz="2105" b="1" u="sng" dirty="0">
                <a:solidFill>
                  <a:srgbClr val="0D4370"/>
                </a:solidFill>
                <a:latin typeface="SVN-Newton" panose="02040603050506020204" pitchFamily="18" charset="0"/>
              </a:rPr>
              <a:t>0382348780</a:t>
            </a:r>
            <a:r>
              <a:rPr lang="en-US" sz="2105" b="1" dirty="0">
                <a:solidFill>
                  <a:srgbClr val="0D4370"/>
                </a:solidFill>
                <a:latin typeface="SVN-Newton" panose="02040603050506020204" pitchFamily="18" charset="0"/>
              </a:rPr>
              <a:t> - </a:t>
            </a:r>
            <a:r>
              <a:rPr lang="en-US" sz="2105" b="1" u="sng" dirty="0">
                <a:solidFill>
                  <a:srgbClr val="0D4370"/>
                </a:solidFill>
                <a:latin typeface="SVN-Newton" panose="02040603050506020204" pitchFamily="18" charset="0"/>
              </a:rPr>
              <a:t>0984848929</a:t>
            </a:r>
            <a:endParaRPr lang="en-US" sz="2105" b="1" dirty="0">
              <a:solidFill>
                <a:srgbClr val="0D4370"/>
              </a:solidFill>
              <a:latin typeface="SVN-Newton" panose="02040603050506020204" pitchFamily="18" charset="0"/>
              <a:cs typeface="Times New Roman" panose="02020603050405020304" pitchFamily="18" charset="0"/>
            </a:endParaRPr>
          </a:p>
        </p:txBody>
      </p:sp>
      <p:sp>
        <p:nvSpPr>
          <p:cNvPr id="9" name="Title 1">
            <a:extLst>
              <a:ext uri="{FF2B5EF4-FFF2-40B4-BE49-F238E27FC236}">
                <a16:creationId xmlns:a16="http://schemas.microsoft.com/office/drawing/2014/main" id="{839CB496-B064-1976-8A73-F5C96C8179F1}"/>
              </a:ext>
            </a:extLst>
          </p:cNvPr>
          <p:cNvSpPr txBox="1">
            <a:spLocks/>
          </p:cNvSpPr>
          <p:nvPr userDrawn="1"/>
        </p:nvSpPr>
        <p:spPr>
          <a:xfrm>
            <a:off x="10432286" y="-739654"/>
            <a:ext cx="2556694" cy="1156798"/>
          </a:xfrm>
          <a:prstGeom prst="rect">
            <a:avLst/>
          </a:prstGeom>
        </p:spPr>
        <p:txBody>
          <a:bodyPr vert="horz" lIns="106934" tIns="53467" rIns="106934" bIns="53467"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tx2">
                    <a:lumMod val="20000"/>
                    <a:lumOff val="80000"/>
                  </a:schemeClr>
                </a:solidFill>
                <a:latin typeface="#9Slide07 HoneyCream" pitchFamily="2" charset="0"/>
              </a:rPr>
              <a:t>Măng</a:t>
            </a:r>
            <a:r>
              <a:rPr lang="en-US" sz="1800" b="0" dirty="0">
                <a:solidFill>
                  <a:schemeClr val="tx2">
                    <a:lumMod val="20000"/>
                    <a:lumOff val="80000"/>
                  </a:schemeClr>
                </a:solidFill>
                <a:latin typeface="#9Slide07 HoneyCream" pitchFamily="2" charset="0"/>
              </a:rPr>
              <a:t> Non</a:t>
            </a:r>
          </a:p>
        </p:txBody>
      </p:sp>
      <p:sp>
        <p:nvSpPr>
          <p:cNvPr id="10" name="Title 1">
            <a:extLst>
              <a:ext uri="{FF2B5EF4-FFF2-40B4-BE49-F238E27FC236}">
                <a16:creationId xmlns:a16="http://schemas.microsoft.com/office/drawing/2014/main" id="{C2819393-8A5D-E722-6425-C1F457F21F4D}"/>
              </a:ext>
            </a:extLst>
          </p:cNvPr>
          <p:cNvSpPr txBox="1">
            <a:spLocks/>
          </p:cNvSpPr>
          <p:nvPr userDrawn="1"/>
        </p:nvSpPr>
        <p:spPr>
          <a:xfrm>
            <a:off x="455940" y="9080370"/>
            <a:ext cx="2350096" cy="387363"/>
          </a:xfrm>
          <a:prstGeom prst="rect">
            <a:avLst/>
          </a:prstGeom>
        </p:spPr>
        <p:txBody>
          <a:bodyPr vert="horz" lIns="106934" tIns="53467" rIns="106934" bIns="53467"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743" b="0" dirty="0" err="1">
                <a:solidFill>
                  <a:srgbClr val="2C9430"/>
                </a:solidFill>
                <a:latin typeface="#9Slide07 HoneyCream" pitchFamily="2" charset="0"/>
              </a:rPr>
              <a:t>Măng</a:t>
            </a:r>
            <a:r>
              <a:rPr lang="en-US" sz="3743" b="0" dirty="0">
                <a:solidFill>
                  <a:srgbClr val="2C9430"/>
                </a:solidFill>
                <a:latin typeface="#9Slide07 HoneyCream" pitchFamily="2" charset="0"/>
              </a:rPr>
              <a:t> Non</a:t>
            </a:r>
          </a:p>
        </p:txBody>
      </p:sp>
      <p:sp>
        <p:nvSpPr>
          <p:cNvPr id="11" name="Title 1">
            <a:extLst>
              <a:ext uri="{FF2B5EF4-FFF2-40B4-BE49-F238E27FC236}">
                <a16:creationId xmlns:a16="http://schemas.microsoft.com/office/drawing/2014/main" id="{67CE625A-7EB5-37D6-AA98-E6F10E173EFB}"/>
              </a:ext>
            </a:extLst>
          </p:cNvPr>
          <p:cNvSpPr txBox="1">
            <a:spLocks/>
          </p:cNvSpPr>
          <p:nvPr userDrawn="1"/>
        </p:nvSpPr>
        <p:spPr>
          <a:xfrm>
            <a:off x="-668746" y="5662860"/>
            <a:ext cx="2556694" cy="1156798"/>
          </a:xfrm>
          <a:prstGeom prst="rect">
            <a:avLst/>
          </a:prstGeom>
        </p:spPr>
        <p:txBody>
          <a:bodyPr vert="horz" lIns="106934" tIns="53467" rIns="106934" bIns="53467"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tx2">
                    <a:lumMod val="20000"/>
                    <a:lumOff val="80000"/>
                  </a:schemeClr>
                </a:solidFill>
                <a:latin typeface="#9Slide07 HoneyCream" pitchFamily="2" charset="0"/>
              </a:rPr>
              <a:t>Măng</a:t>
            </a:r>
            <a:r>
              <a:rPr lang="en-US" sz="1800" b="0" dirty="0">
                <a:solidFill>
                  <a:schemeClr val="tx2">
                    <a:lumMod val="20000"/>
                    <a:lumOff val="80000"/>
                  </a:schemeClr>
                </a:solidFill>
                <a:latin typeface="#9Slide07 HoneyCream" pitchFamily="2" charset="0"/>
              </a:rPr>
              <a:t> Non</a:t>
            </a:r>
          </a:p>
        </p:txBody>
      </p:sp>
      <p:sp>
        <p:nvSpPr>
          <p:cNvPr id="12" name="TextBox 11">
            <a:extLst>
              <a:ext uri="{FF2B5EF4-FFF2-40B4-BE49-F238E27FC236}">
                <a16:creationId xmlns:a16="http://schemas.microsoft.com/office/drawing/2014/main" id="{A9185F81-9F4C-9E1A-DA28-FF4DF54F9336}"/>
              </a:ext>
            </a:extLst>
          </p:cNvPr>
          <p:cNvSpPr txBox="1"/>
          <p:nvPr userDrawn="1"/>
        </p:nvSpPr>
        <p:spPr>
          <a:xfrm>
            <a:off x="-2920124" y="1955745"/>
            <a:ext cx="3889672" cy="632161"/>
          </a:xfrm>
          <a:prstGeom prst="rect">
            <a:avLst/>
          </a:prstGeom>
          <a:noFill/>
        </p:spPr>
        <p:txBody>
          <a:bodyPr wrap="square" rtlCol="0">
            <a:spAutoFit/>
          </a:bodyPr>
          <a:lstStyle/>
          <a:p>
            <a:pPr algn="ctr"/>
            <a:r>
              <a:rPr lang="en-US" sz="3508" b="0" cap="none" spc="0" dirty="0" err="1">
                <a:ln w="0"/>
                <a:solidFill>
                  <a:srgbClr val="FF0000"/>
                </a:solidFill>
                <a:effectLst>
                  <a:reflection blurRad="6350" stA="53000" endA="300" endPos="35500" dir="5400000" sy="-90000" algn="bl" rotWithShape="0"/>
                </a:effectLst>
                <a:latin typeface="#9Slide07 HoneyCream" pitchFamily="2" charset="0"/>
                <a:cs typeface="#9Slide05 Bodega Script" pitchFamily="2" charset="0"/>
              </a:rPr>
              <a:t>Măng</a:t>
            </a:r>
            <a:r>
              <a:rPr lang="en-US" sz="3508" b="0" cap="none" spc="0" dirty="0">
                <a:ln w="0"/>
                <a:solidFill>
                  <a:srgbClr val="FF0000"/>
                </a:solidFill>
                <a:effectLst>
                  <a:reflection blurRad="6350" stA="53000" endA="300" endPos="35500" dir="5400000" sy="-90000" algn="bl" rotWithShape="0"/>
                </a:effectLst>
                <a:latin typeface="#9Slide07 HoneyCream" pitchFamily="2" charset="0"/>
                <a:cs typeface="#9Slide05 Bodega Script" pitchFamily="2" charset="0"/>
              </a:rPr>
              <a:t> Non</a:t>
            </a:r>
            <a:endParaRPr lang="id-ID" sz="3508" b="0" cap="none" spc="0" dirty="0">
              <a:ln w="0"/>
              <a:solidFill>
                <a:srgbClr val="FF0000"/>
              </a:solidFill>
              <a:effectLst>
                <a:reflection blurRad="6350" stA="53000" endA="300" endPos="35500" dir="5400000" sy="-90000" algn="bl" rotWithShape="0"/>
              </a:effectLst>
              <a:latin typeface="#9Slide07 HoneyCream" pitchFamily="2" charset="0"/>
              <a:cs typeface="#9Slide05 Bodega Script" pitchFamily="2" charset="0"/>
            </a:endParaRPr>
          </a:p>
        </p:txBody>
      </p:sp>
      <p:sp>
        <p:nvSpPr>
          <p:cNvPr id="13" name="TextBox 12">
            <a:extLst>
              <a:ext uri="{FF2B5EF4-FFF2-40B4-BE49-F238E27FC236}">
                <a16:creationId xmlns:a16="http://schemas.microsoft.com/office/drawing/2014/main" id="{6BE93520-6E9F-4C6B-1BDC-F5F4B404C88B}"/>
              </a:ext>
            </a:extLst>
          </p:cNvPr>
          <p:cNvSpPr txBox="1"/>
          <p:nvPr userDrawn="1"/>
        </p:nvSpPr>
        <p:spPr>
          <a:xfrm>
            <a:off x="1630988" y="7353444"/>
            <a:ext cx="10284198" cy="578363"/>
          </a:xfrm>
          <a:prstGeom prst="rect">
            <a:avLst/>
          </a:prstGeom>
          <a:noFill/>
        </p:spPr>
        <p:txBody>
          <a:bodyPr wrap="square">
            <a:spAutoFit/>
          </a:bodyPr>
          <a:lstStyle/>
          <a:p>
            <a:pPr marL="0" marR="0" lvl="0" indent="0" algn="ctr" defTabSz="802020" rtl="0" eaLnBrk="1" fontAlgn="auto" latinLnBrk="0" hangingPunct="1">
              <a:lnSpc>
                <a:spcPct val="100000"/>
              </a:lnSpc>
              <a:spcBef>
                <a:spcPts val="0"/>
              </a:spcBef>
              <a:spcAft>
                <a:spcPts val="0"/>
              </a:spcAft>
              <a:buClr>
                <a:srgbClr val="000000"/>
              </a:buClr>
              <a:buSzPts val="1100"/>
              <a:buFont typeface="Arial"/>
              <a:buNone/>
              <a:tabLst/>
              <a:defRPr/>
            </a:pPr>
            <a:r>
              <a:rPr lang="en-US" sz="1579" b="1" dirty="0" err="1">
                <a:solidFill>
                  <a:srgbClr val="C00000"/>
                </a:solidFill>
                <a:latin typeface="UTM Avo" panose="02040603050506020204" pitchFamily="18" charset="0"/>
              </a:rPr>
              <a:t>Sản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phẩm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của</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Măng</a:t>
            </a:r>
            <a:r>
              <a:rPr lang="en-US" sz="1579" b="1" dirty="0">
                <a:solidFill>
                  <a:srgbClr val="C00000"/>
                </a:solidFill>
                <a:latin typeface="UTM Avo" panose="02040603050506020204" pitchFamily="18" charset="0"/>
              </a:rPr>
              <a:t> Non – </a:t>
            </a:r>
            <a:r>
              <a:rPr lang="en-US" sz="1579" b="1" dirty="0" err="1">
                <a:solidFill>
                  <a:srgbClr val="C00000"/>
                </a:solidFill>
                <a:latin typeface="UTM Avo" panose="02040603050506020204" pitchFamily="18" charset="0"/>
              </a:rPr>
              <a:t>Tài</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liệu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Tiểu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học</a:t>
            </a:r>
            <a:r>
              <a:rPr lang="en-US" sz="1579" b="1" dirty="0">
                <a:solidFill>
                  <a:srgbClr val="C00000"/>
                </a:solidFill>
                <a:latin typeface="UTM Avo" panose="02040603050506020204" pitchFamily="18" charset="0"/>
              </a:rPr>
              <a:t>.</a:t>
            </a:r>
          </a:p>
          <a:p>
            <a:pPr marL="0" marR="0" lvl="0" indent="0" algn="ctr" defTabSz="802020" rtl="0" eaLnBrk="1" fontAlgn="auto" latinLnBrk="0" hangingPunct="1">
              <a:lnSpc>
                <a:spcPct val="100000"/>
              </a:lnSpc>
              <a:spcBef>
                <a:spcPts val="0"/>
              </a:spcBef>
              <a:spcAft>
                <a:spcPts val="0"/>
              </a:spcAft>
              <a:buClr>
                <a:srgbClr val="000000"/>
              </a:buClr>
              <a:buSzPts val="1100"/>
              <a:buFont typeface="Arial"/>
              <a:buNone/>
              <a:tabLst/>
              <a:defRPr/>
            </a:pP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Nghiêm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cấm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buôn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bán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sao</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chép</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và</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chỉnh</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sửa</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để</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thu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lợi</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nhuận</a:t>
            </a:r>
            <a:r>
              <a:rPr lang="en-US" sz="1579" b="1" dirty="0">
                <a:solidFill>
                  <a:srgbClr val="C00000"/>
                </a:solidFill>
                <a:latin typeface="UTM Avo" panose="02040603050506020204" pitchFamily="18" charset="0"/>
              </a:rPr>
              <a:t>.</a:t>
            </a:r>
          </a:p>
        </p:txBody>
      </p:sp>
      <p:sp>
        <p:nvSpPr>
          <p:cNvPr id="14" name="TextBox 13"/>
          <p:cNvSpPr txBox="1"/>
          <p:nvPr userDrawn="1"/>
        </p:nvSpPr>
        <p:spPr>
          <a:xfrm>
            <a:off x="9306272" y="6858000"/>
            <a:ext cx="2885728" cy="523220"/>
          </a:xfrm>
          <a:prstGeom prst="rect">
            <a:avLst/>
          </a:prstGeom>
          <a:noFill/>
        </p:spPr>
        <p:txBody>
          <a:bodyPr wrap="square" rtlCol="0">
            <a:spAutoFit/>
          </a:bodyPr>
          <a:lstStyle/>
          <a:p>
            <a:pPr algn="ctr"/>
            <a:r>
              <a:rPr lang="en-US" sz="2800" dirty="0">
                <a:latin typeface="UTM Aquarelle" panose="02040603050506020204" pitchFamily="18" charset="0"/>
              </a:rPr>
              <a:t>By </a:t>
            </a:r>
            <a:r>
              <a:rPr lang="en-US" sz="2800" dirty="0" err="1">
                <a:latin typeface="UTM Aquarelle" panose="02040603050506020204" pitchFamily="18" charset="0"/>
              </a:rPr>
              <a:t>Phước</a:t>
            </a:r>
            <a:r>
              <a:rPr lang="en-US" sz="2800" baseline="0" dirty="0">
                <a:latin typeface="UTM Aquarelle" panose="02040603050506020204" pitchFamily="18" charset="0"/>
              </a:rPr>
              <a:t> </a:t>
            </a:r>
            <a:r>
              <a:rPr lang="en-US" sz="2800" baseline="0" dirty="0" err="1">
                <a:latin typeface="UTM Aquarelle" panose="02040603050506020204" pitchFamily="18" charset="0"/>
              </a:rPr>
              <a:t>Trang</a:t>
            </a:r>
            <a:endParaRPr lang="en-US" sz="2800" dirty="0">
              <a:latin typeface="UTM Aquarelle" panose="02040603050506020204" pitchFamily="18" charset="0"/>
            </a:endParaRPr>
          </a:p>
        </p:txBody>
      </p:sp>
    </p:spTree>
    <p:extLst>
      <p:ext uri="{BB962C8B-B14F-4D97-AF65-F5344CB8AC3E}">
        <p14:creationId xmlns:p14="http://schemas.microsoft.com/office/powerpoint/2010/main" val="216806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750" fill="hold"/>
                                        <p:tgtEl>
                                          <p:spTgt spid="12"/>
                                        </p:tgtEl>
                                        <p:attrNameLst>
                                          <p:attrName>ppt_w</p:attrName>
                                        </p:attrNameLst>
                                      </p:cBhvr>
                                      <p:tavLst>
                                        <p:tav tm="0">
                                          <p:val>
                                            <p:fltVal val="0"/>
                                          </p:val>
                                        </p:tav>
                                        <p:tav tm="100000">
                                          <p:val>
                                            <p:strVal val="#ppt_w"/>
                                          </p:val>
                                        </p:tav>
                                      </p:tavLst>
                                    </p:anim>
                                    <p:anim calcmode="lin" valueType="num">
                                      <p:cBhvr>
                                        <p:cTn id="8" dur="1750" fill="hold"/>
                                        <p:tgtEl>
                                          <p:spTgt spid="12"/>
                                        </p:tgtEl>
                                        <p:attrNameLst>
                                          <p:attrName>ppt_h</p:attrName>
                                        </p:attrNameLst>
                                      </p:cBhvr>
                                      <p:tavLst>
                                        <p:tav tm="0">
                                          <p:val>
                                            <p:fltVal val="0"/>
                                          </p:val>
                                        </p:tav>
                                        <p:tav tm="100000">
                                          <p:val>
                                            <p:strVal val="#ppt_h"/>
                                          </p:val>
                                        </p:tav>
                                      </p:tavLst>
                                    </p:anim>
                                    <p:animEffect transition="in" filter="fade">
                                      <p:cBhvr>
                                        <p:cTn id="9" dur="1750"/>
                                        <p:tgtEl>
                                          <p:spTgt spid="12"/>
                                        </p:tgtEl>
                                      </p:cBhvr>
                                    </p:animEffect>
                                  </p:childTnLst>
                                </p:cTn>
                              </p:par>
                              <p:par>
                                <p:cTn id="10" presetID="6" presetClass="emph" presetSubtype="0" repeatCount="indefinite" accel="7000" decel="14000" autoRev="1" fill="hold" grpId="0" nodeType="withEffect">
                                  <p:stCondLst>
                                    <p:cond delay="0"/>
                                  </p:stCondLst>
                                  <p:childTnLst>
                                    <p:animScale>
                                      <p:cBhvr>
                                        <p:cTn id="11" dur="1050" fill="hold"/>
                                        <p:tgtEl>
                                          <p:spTgt spid="1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77821"/>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2"/>
            <a:ext cx="5384800" cy="4525963"/>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6" name="Footer Placeholder 5"/>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7" name="Slide Number Placeholder 6"/>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2352493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77821"/>
            <a:ext cx="109728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8" cy="639763"/>
          </a:xfrm>
          <a:prstGeom prst="rect">
            <a:avLst/>
          </a:prstGeom>
        </p:spPr>
        <p:txBody>
          <a:bodyPr anchor="b"/>
          <a:lstStyle>
            <a:lvl1pPr marL="0" indent="0">
              <a:buNone/>
              <a:defRPr sz="3200" b="1"/>
            </a:lvl1pPr>
            <a:lvl2pPr marL="608625" indent="0">
              <a:buNone/>
              <a:defRPr sz="2700" b="1"/>
            </a:lvl2pPr>
            <a:lvl3pPr marL="1217249" indent="0">
              <a:buNone/>
              <a:defRPr sz="2400" b="1"/>
            </a:lvl3pPr>
            <a:lvl4pPr marL="1825874" indent="0">
              <a:buNone/>
              <a:defRPr sz="2100" b="1"/>
            </a:lvl4pPr>
            <a:lvl5pPr marL="2434499" indent="0">
              <a:buNone/>
              <a:defRPr sz="2100" b="1"/>
            </a:lvl5pPr>
            <a:lvl6pPr marL="3043123" indent="0">
              <a:buNone/>
              <a:defRPr sz="2100" b="1"/>
            </a:lvl6pPr>
            <a:lvl7pPr marL="3651748" indent="0">
              <a:buNone/>
              <a:defRPr sz="2100" b="1"/>
            </a:lvl7pPr>
            <a:lvl8pPr marL="4260372" indent="0">
              <a:buNone/>
              <a:defRPr sz="2100" b="1"/>
            </a:lvl8pPr>
            <a:lvl9pPr marL="486899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0" y="2174875"/>
            <a:ext cx="5386918" cy="3951288"/>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4"/>
            <a:ext cx="5389033" cy="639763"/>
          </a:xfrm>
          <a:prstGeom prst="rect">
            <a:avLst/>
          </a:prstGeom>
        </p:spPr>
        <p:txBody>
          <a:bodyPr anchor="b"/>
          <a:lstStyle>
            <a:lvl1pPr marL="0" indent="0">
              <a:buNone/>
              <a:defRPr sz="3200" b="1"/>
            </a:lvl1pPr>
            <a:lvl2pPr marL="608625" indent="0">
              <a:buNone/>
              <a:defRPr sz="2700" b="1"/>
            </a:lvl2pPr>
            <a:lvl3pPr marL="1217249" indent="0">
              <a:buNone/>
              <a:defRPr sz="2400" b="1"/>
            </a:lvl3pPr>
            <a:lvl4pPr marL="1825874" indent="0">
              <a:buNone/>
              <a:defRPr sz="2100" b="1"/>
            </a:lvl4pPr>
            <a:lvl5pPr marL="2434499" indent="0">
              <a:buNone/>
              <a:defRPr sz="2100" b="1"/>
            </a:lvl5pPr>
            <a:lvl6pPr marL="3043123" indent="0">
              <a:buNone/>
              <a:defRPr sz="2100" b="1"/>
            </a:lvl6pPr>
            <a:lvl7pPr marL="3651748" indent="0">
              <a:buNone/>
              <a:defRPr sz="2100" b="1"/>
            </a:lvl7pPr>
            <a:lvl8pPr marL="4260372" indent="0">
              <a:buNone/>
              <a:defRPr sz="2100" b="1"/>
            </a:lvl8pPr>
            <a:lvl9pPr marL="486899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8" name="Footer Placeholder 7"/>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9" name="Slide Number Placeholder 8"/>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2893356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77821"/>
            <a:ext cx="109728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4" name="Footer Placeholder 3"/>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5" name="Slide Number Placeholder 4"/>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1017031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3" name="Footer Placeholder 2"/>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4" name="Slide Number Placeholder 3"/>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1214364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4" y="273053"/>
            <a:ext cx="6815666" cy="5853113"/>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a:prstGeom prst="rect">
            <a:avLst/>
          </a:prstGeom>
        </p:spPr>
        <p:txBody>
          <a:bodyPr/>
          <a:lstStyle>
            <a:lvl1pPr marL="0" indent="0">
              <a:buNone/>
              <a:defRPr sz="1900"/>
            </a:lvl1pPr>
            <a:lvl2pPr marL="608625" indent="0">
              <a:buNone/>
              <a:defRPr sz="1600"/>
            </a:lvl2pPr>
            <a:lvl3pPr marL="1217249" indent="0">
              <a:buNone/>
              <a:defRPr sz="1300"/>
            </a:lvl3pPr>
            <a:lvl4pPr marL="1825874" indent="0">
              <a:buNone/>
              <a:defRPr sz="1200"/>
            </a:lvl4pPr>
            <a:lvl5pPr marL="2434499" indent="0">
              <a:buNone/>
              <a:defRPr sz="1200"/>
            </a:lvl5pPr>
            <a:lvl6pPr marL="3043123" indent="0">
              <a:buNone/>
              <a:defRPr sz="1200"/>
            </a:lvl6pPr>
            <a:lvl7pPr marL="3651748" indent="0">
              <a:buNone/>
              <a:defRPr sz="1200"/>
            </a:lvl7pPr>
            <a:lvl8pPr marL="4260372" indent="0">
              <a:buNone/>
              <a:defRPr sz="1200"/>
            </a:lvl8pPr>
            <a:lvl9pPr marL="4868997"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600" y="6356352"/>
            <a:ext cx="2844800" cy="365125"/>
          </a:xfrm>
          <a:prstGeom prst="rect">
            <a:avLst/>
          </a:prstGeom>
        </p:spPr>
        <p:txBody>
          <a:bodyPr/>
          <a:lstStyle/>
          <a:p>
            <a:pPr defTabSz="1217249"/>
            <a:fld id="{99966A6A-5068-46EF-827D-CC5B5F6D8E70}" type="datetimeFigureOut">
              <a:rPr lang="en-US" smtClean="0">
                <a:solidFill>
                  <a:prstClr val="black">
                    <a:tint val="75000"/>
                  </a:prstClr>
                </a:solidFill>
              </a:rPr>
              <a:pPr defTabSz="1217249"/>
              <a:t>8/22/2024</a:t>
            </a:fld>
            <a:endParaRPr lang="en-US">
              <a:solidFill>
                <a:prstClr val="black">
                  <a:tint val="75000"/>
                </a:prstClr>
              </a:solidFill>
            </a:endParaRPr>
          </a:p>
        </p:txBody>
      </p:sp>
      <p:sp>
        <p:nvSpPr>
          <p:cNvPr id="6" name="Footer Placeholder 5"/>
          <p:cNvSpPr>
            <a:spLocks noGrp="1"/>
          </p:cNvSpPr>
          <p:nvPr>
            <p:ph type="ftr" sz="quarter" idx="11"/>
          </p:nvPr>
        </p:nvSpPr>
        <p:spPr>
          <a:xfrm>
            <a:off x="4165601" y="6356352"/>
            <a:ext cx="3860800" cy="365125"/>
          </a:xfrm>
          <a:prstGeom prst="rect">
            <a:avLst/>
          </a:prstGeom>
        </p:spPr>
        <p:txBody>
          <a:bodyPr/>
          <a:lstStyle/>
          <a:p>
            <a:pPr defTabSz="1217249"/>
            <a:endParaRPr lang="en-US">
              <a:solidFill>
                <a:prstClr val="black">
                  <a:tint val="75000"/>
                </a:prstClr>
              </a:solidFill>
            </a:endParaRPr>
          </a:p>
        </p:txBody>
      </p:sp>
      <p:sp>
        <p:nvSpPr>
          <p:cNvPr id="7" name="Slide Number Placeholder 6"/>
          <p:cNvSpPr>
            <a:spLocks noGrp="1"/>
          </p:cNvSpPr>
          <p:nvPr>
            <p:ph type="sldNum" sz="quarter" idx="12"/>
          </p:nvPr>
        </p:nvSpPr>
        <p:spPr>
          <a:xfrm>
            <a:off x="8737600" y="6356352"/>
            <a:ext cx="2844800" cy="365125"/>
          </a:xfrm>
          <a:prstGeom prst="rect">
            <a:avLst/>
          </a:prstGeom>
        </p:spPr>
        <p:txBody>
          <a:bodyPr/>
          <a:lstStyle/>
          <a:p>
            <a:pPr defTabSz="1217249"/>
            <a:fld id="{A7EE991E-0642-4439-BE5A-84458EAAA3FD}" type="slidenum">
              <a:rPr lang="en-US" smtClean="0">
                <a:solidFill>
                  <a:prstClr val="black">
                    <a:tint val="75000"/>
                  </a:prstClr>
                </a:solidFill>
              </a:rPr>
              <a:pPr defTabSz="1217249"/>
              <a:t>‹#›</a:t>
            </a:fld>
            <a:endParaRPr lang="en-US">
              <a:solidFill>
                <a:prstClr val="black">
                  <a:tint val="75000"/>
                </a:prstClr>
              </a:solidFill>
            </a:endParaRPr>
          </a:p>
        </p:txBody>
      </p:sp>
    </p:spTree>
    <p:extLst>
      <p:ext uri="{BB962C8B-B14F-4D97-AF65-F5344CB8AC3E}">
        <p14:creationId xmlns:p14="http://schemas.microsoft.com/office/powerpoint/2010/main" val="17170268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18" Type="http://schemas.openxmlformats.org/officeDocument/2006/relationships/image" Target="../media/image5.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image" Target="../media/image4.png"/><Relationship Id="rId2" Type="http://schemas.openxmlformats.org/officeDocument/2006/relationships/slideLayout" Target="../slideLayouts/slideLayout3.xml"/><Relationship Id="rId16"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2.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image" Target="../media/image8.png"/><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image" Target="../media/image7.svg"/><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image" Target="../media/image6.png"/><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theme" Target="../theme/theme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52A9A1"/>
        </a:solidFill>
        <a:effectLst/>
      </p:bgPr>
    </p:bg>
    <p:spTree>
      <p:nvGrpSpPr>
        <p:cNvPr id="1" name=""/>
        <p:cNvGrpSpPr/>
        <p:nvPr/>
      </p:nvGrpSpPr>
      <p:grpSpPr>
        <a:xfrm>
          <a:off x="0" y="0"/>
          <a:ext cx="0" cy="0"/>
          <a:chOff x="0" y="0"/>
          <a:chExt cx="0" cy="0"/>
        </a:xfrm>
      </p:grpSpPr>
      <p:pic>
        <p:nvPicPr>
          <p:cNvPr id="6" name="图片 4" descr="形状&#10;&#10;描述已自动生成">
            <a:extLst>
              <a:ext uri="{FF2B5EF4-FFF2-40B4-BE49-F238E27FC236}">
                <a16:creationId xmlns:a16="http://schemas.microsoft.com/office/drawing/2014/main" id="{BB8103A5-4CA4-E0CC-488E-2A6BEB430DD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726"/>
            <a:ext cx="12192000" cy="6856548"/>
          </a:xfrm>
          <a:prstGeom prst="rect">
            <a:avLst/>
          </a:prstGeom>
        </p:spPr>
      </p:pic>
      <p:pic>
        <p:nvPicPr>
          <p:cNvPr id="7" name="图片 9" descr="图形用户界面&#10;&#10;低可信度描述已自动生成">
            <a:extLst>
              <a:ext uri="{FF2B5EF4-FFF2-40B4-BE49-F238E27FC236}">
                <a16:creationId xmlns:a16="http://schemas.microsoft.com/office/drawing/2014/main" id="{E76CA2D5-08E8-7DE6-C9D4-E598F68A7BF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726"/>
            <a:ext cx="12192000" cy="6856549"/>
          </a:xfrm>
          <a:prstGeom prst="rect">
            <a:avLst/>
          </a:prstGeom>
        </p:spPr>
      </p:pic>
      <p:pic>
        <p:nvPicPr>
          <p:cNvPr id="8" name="图片 7" descr="图片包含 游戏机, 花&#10;&#10;描述已自动生成">
            <a:extLst>
              <a:ext uri="{FF2B5EF4-FFF2-40B4-BE49-F238E27FC236}">
                <a16:creationId xmlns:a16="http://schemas.microsoft.com/office/drawing/2014/main" id="{E67215BB-B3EC-2A51-93D1-289782F9DE22}"/>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57404"/>
          <a:stretch/>
        </p:blipFill>
        <p:spPr>
          <a:xfrm>
            <a:off x="0" y="3936694"/>
            <a:ext cx="12192000" cy="2920581"/>
          </a:xfrm>
          <a:prstGeom prst="rect">
            <a:avLst/>
          </a:prstGeom>
        </p:spPr>
      </p:pic>
      <p:pic>
        <p:nvPicPr>
          <p:cNvPr id="11" name="图片 21" descr="图片包含 游戏机&#10;&#10;描述已自动生成">
            <a:extLst>
              <a:ext uri="{FF2B5EF4-FFF2-40B4-BE49-F238E27FC236}">
                <a16:creationId xmlns:a16="http://schemas.microsoft.com/office/drawing/2014/main" id="{D5541ABC-A0D9-59F9-C34C-904730A97E39}"/>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8915" t="21430" r="63977" b="42595"/>
          <a:stretch/>
        </p:blipFill>
        <p:spPr>
          <a:xfrm>
            <a:off x="9742261" y="574023"/>
            <a:ext cx="3305060" cy="2466631"/>
          </a:xfrm>
          <a:prstGeom prst="rect">
            <a:avLst/>
          </a:prstGeom>
        </p:spPr>
      </p:pic>
      <p:pic>
        <p:nvPicPr>
          <p:cNvPr id="13" name="Picture 12" descr="A round pink label with white text and a black background&#10;&#10;Description automatically generated">
            <a:extLst>
              <a:ext uri="{FF2B5EF4-FFF2-40B4-BE49-F238E27FC236}">
                <a16:creationId xmlns:a16="http://schemas.microsoft.com/office/drawing/2014/main" id="{3DD65A63-7A72-4022-FE91-6DA9CFE5B92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798366" y="1"/>
            <a:ext cx="1602658" cy="1602658"/>
          </a:xfrm>
          <a:prstGeom prst="rect">
            <a:avLst/>
          </a:prstGeom>
        </p:spPr>
      </p:pic>
    </p:spTree>
    <p:extLst>
      <p:ext uri="{BB962C8B-B14F-4D97-AF65-F5344CB8AC3E}">
        <p14:creationId xmlns:p14="http://schemas.microsoft.com/office/powerpoint/2010/main" val="3417930772"/>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4" descr="形状&#10;&#10;描述已自动生成">
            <a:extLst>
              <a:ext uri="{FF2B5EF4-FFF2-40B4-BE49-F238E27FC236}">
                <a16:creationId xmlns:a16="http://schemas.microsoft.com/office/drawing/2014/main" id="{849DF373-C766-8269-D1E7-41C7BD8D7AD0}"/>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726"/>
            <a:ext cx="12192000" cy="6856548"/>
          </a:xfrm>
          <a:prstGeom prst="rect">
            <a:avLst/>
          </a:prstGeom>
        </p:spPr>
      </p:pic>
      <p:pic>
        <p:nvPicPr>
          <p:cNvPr id="10" name="图片 9" descr="图形用户界面&#10;&#10;低可信度描述已自动生成">
            <a:extLst>
              <a:ext uri="{FF2B5EF4-FFF2-40B4-BE49-F238E27FC236}">
                <a16:creationId xmlns:a16="http://schemas.microsoft.com/office/drawing/2014/main" id="{84B14FFB-35E6-6A94-9FC9-98A0B7BFFDD4}"/>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726"/>
            <a:ext cx="12192000" cy="6856549"/>
          </a:xfrm>
          <a:prstGeom prst="rect">
            <a:avLst/>
          </a:prstGeom>
        </p:spPr>
      </p:pic>
      <p:pic>
        <p:nvPicPr>
          <p:cNvPr id="11" name="图片 7" descr="图片包含 游戏机, 花&#10;&#10;描述已自动生成">
            <a:extLst>
              <a:ext uri="{FF2B5EF4-FFF2-40B4-BE49-F238E27FC236}">
                <a16:creationId xmlns:a16="http://schemas.microsoft.com/office/drawing/2014/main" id="{D4163EE5-0989-0204-C226-549DF6C08FB4}"/>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t="57404"/>
          <a:stretch/>
        </p:blipFill>
        <p:spPr>
          <a:xfrm>
            <a:off x="0" y="3936694"/>
            <a:ext cx="12192000" cy="2920581"/>
          </a:xfrm>
          <a:prstGeom prst="rect">
            <a:avLst/>
          </a:prstGeom>
        </p:spPr>
      </p:pic>
      <p:pic>
        <p:nvPicPr>
          <p:cNvPr id="13" name="图片 21" descr="图片包含 游戏机&#10;&#10;描述已自动生成">
            <a:extLst>
              <a:ext uri="{FF2B5EF4-FFF2-40B4-BE49-F238E27FC236}">
                <a16:creationId xmlns:a16="http://schemas.microsoft.com/office/drawing/2014/main" id="{53C99F35-E3FC-4492-B666-F17F8C809260}"/>
              </a:ext>
            </a:extLst>
          </p:cNvPr>
          <p:cNvPicPr>
            <a:picLocks noChangeAspect="1"/>
          </p:cNvPicPr>
          <p:nvPr userDrawn="1"/>
        </p:nvPicPr>
        <p:blipFill rotWithShape="1">
          <a:blip r:embed="rId17" cstate="print">
            <a:extLst>
              <a:ext uri="{28A0092B-C50C-407E-A947-70E740481C1C}">
                <a14:useLocalDpi xmlns:a14="http://schemas.microsoft.com/office/drawing/2010/main" val="0"/>
              </a:ext>
            </a:extLst>
          </a:blip>
          <a:srcRect l="8915" t="21430" r="63977" b="42595"/>
          <a:stretch/>
        </p:blipFill>
        <p:spPr>
          <a:xfrm>
            <a:off x="9742261" y="574023"/>
            <a:ext cx="3305060" cy="2466631"/>
          </a:xfrm>
          <a:prstGeom prst="rect">
            <a:avLst/>
          </a:prstGeom>
        </p:spPr>
      </p:pic>
      <p:pic>
        <p:nvPicPr>
          <p:cNvPr id="14" name="Picture 13" descr="A round pink label with white text and a black background&#10;&#10;Description automatically generated">
            <a:extLst>
              <a:ext uri="{FF2B5EF4-FFF2-40B4-BE49-F238E27FC236}">
                <a16:creationId xmlns:a16="http://schemas.microsoft.com/office/drawing/2014/main" id="{BC28486E-F451-A6C2-2020-74DF46E31E46}"/>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798366" y="1"/>
            <a:ext cx="1602658" cy="1602658"/>
          </a:xfrm>
          <a:prstGeom prst="rect">
            <a:avLst/>
          </a:prstGeom>
        </p:spPr>
      </p:pic>
    </p:spTree>
    <p:extLst>
      <p:ext uri="{BB962C8B-B14F-4D97-AF65-F5344CB8AC3E}">
        <p14:creationId xmlns:p14="http://schemas.microsoft.com/office/powerpoint/2010/main" val="135500257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1217249" rtl="0" eaLnBrk="1" latinLnBrk="0" hangingPunct="1">
        <a:spcBef>
          <a:spcPct val="0"/>
        </a:spcBef>
        <a:buNone/>
        <a:defRPr sz="5900" kern="1200">
          <a:solidFill>
            <a:schemeClr val="tx1"/>
          </a:solidFill>
          <a:latin typeface="+mj-lt"/>
          <a:ea typeface="+mj-ea"/>
          <a:cs typeface="+mj-cs"/>
        </a:defRPr>
      </a:lvl1pPr>
    </p:titleStyle>
    <p:bodyStyle>
      <a:lvl1pPr marL="456468" indent="-456468" algn="l" defTabSz="1217249"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89015" indent="-380390" algn="l" defTabSz="1217249"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1562" indent="-304312" algn="l" defTabSz="1217249"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0186"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38811"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47436"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6060"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4685"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3309"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7249" rtl="0" eaLnBrk="1" latinLnBrk="0" hangingPunct="1">
        <a:defRPr sz="2400" kern="1200">
          <a:solidFill>
            <a:schemeClr val="tx1"/>
          </a:solidFill>
          <a:latin typeface="+mn-lt"/>
          <a:ea typeface="+mn-ea"/>
          <a:cs typeface="+mn-cs"/>
        </a:defRPr>
      </a:lvl1pPr>
      <a:lvl2pPr marL="608625" algn="l" defTabSz="1217249" rtl="0" eaLnBrk="1" latinLnBrk="0" hangingPunct="1">
        <a:defRPr sz="2400" kern="1200">
          <a:solidFill>
            <a:schemeClr val="tx1"/>
          </a:solidFill>
          <a:latin typeface="+mn-lt"/>
          <a:ea typeface="+mn-ea"/>
          <a:cs typeface="+mn-cs"/>
        </a:defRPr>
      </a:lvl2pPr>
      <a:lvl3pPr marL="1217249" algn="l" defTabSz="1217249" rtl="0" eaLnBrk="1" latinLnBrk="0" hangingPunct="1">
        <a:defRPr sz="2400" kern="1200">
          <a:solidFill>
            <a:schemeClr val="tx1"/>
          </a:solidFill>
          <a:latin typeface="+mn-lt"/>
          <a:ea typeface="+mn-ea"/>
          <a:cs typeface="+mn-cs"/>
        </a:defRPr>
      </a:lvl3pPr>
      <a:lvl4pPr marL="1825874" algn="l" defTabSz="1217249" rtl="0" eaLnBrk="1" latinLnBrk="0" hangingPunct="1">
        <a:defRPr sz="2400" kern="1200">
          <a:solidFill>
            <a:schemeClr val="tx1"/>
          </a:solidFill>
          <a:latin typeface="+mn-lt"/>
          <a:ea typeface="+mn-ea"/>
          <a:cs typeface="+mn-cs"/>
        </a:defRPr>
      </a:lvl4pPr>
      <a:lvl5pPr marL="2434499" algn="l" defTabSz="1217249" rtl="0" eaLnBrk="1" latinLnBrk="0" hangingPunct="1">
        <a:defRPr sz="2400" kern="1200">
          <a:solidFill>
            <a:schemeClr val="tx1"/>
          </a:solidFill>
          <a:latin typeface="+mn-lt"/>
          <a:ea typeface="+mn-ea"/>
          <a:cs typeface="+mn-cs"/>
        </a:defRPr>
      </a:lvl5pPr>
      <a:lvl6pPr marL="3043123" algn="l" defTabSz="1217249" rtl="0" eaLnBrk="1" latinLnBrk="0" hangingPunct="1">
        <a:defRPr sz="2400" kern="1200">
          <a:solidFill>
            <a:schemeClr val="tx1"/>
          </a:solidFill>
          <a:latin typeface="+mn-lt"/>
          <a:ea typeface="+mn-ea"/>
          <a:cs typeface="+mn-cs"/>
        </a:defRPr>
      </a:lvl6pPr>
      <a:lvl7pPr marL="3651748" algn="l" defTabSz="1217249" rtl="0" eaLnBrk="1" latinLnBrk="0" hangingPunct="1">
        <a:defRPr sz="2400" kern="1200">
          <a:solidFill>
            <a:schemeClr val="tx1"/>
          </a:solidFill>
          <a:latin typeface="+mn-lt"/>
          <a:ea typeface="+mn-ea"/>
          <a:cs typeface="+mn-cs"/>
        </a:defRPr>
      </a:lvl7pPr>
      <a:lvl8pPr marL="4260372" algn="l" defTabSz="1217249" rtl="0" eaLnBrk="1" latinLnBrk="0" hangingPunct="1">
        <a:defRPr sz="2400" kern="1200">
          <a:solidFill>
            <a:schemeClr val="tx1"/>
          </a:solidFill>
          <a:latin typeface="+mn-lt"/>
          <a:ea typeface="+mn-ea"/>
          <a:cs typeface="+mn-cs"/>
        </a:defRPr>
      </a:lvl8pPr>
      <a:lvl9pPr marL="4868997" algn="l" defTabSz="1217249"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5A9"/>
        </a:solidFill>
        <a:effectLst/>
      </p:bgPr>
    </p:bg>
    <p:spTree>
      <p:nvGrpSpPr>
        <p:cNvPr id="1" name=""/>
        <p:cNvGrpSpPr/>
        <p:nvPr/>
      </p:nvGrpSpPr>
      <p:grpSpPr>
        <a:xfrm>
          <a:off x="0" y="0"/>
          <a:ext cx="0" cy="0"/>
          <a:chOff x="0" y="0"/>
          <a:chExt cx="0" cy="0"/>
        </a:xfrm>
      </p:grpSpPr>
      <p:pic>
        <p:nvPicPr>
          <p:cNvPr id="4" name="그래픽 3">
            <a:extLst>
              <a:ext uri="{FF2B5EF4-FFF2-40B4-BE49-F238E27FC236}">
                <a16:creationId xmlns:a16="http://schemas.microsoft.com/office/drawing/2014/main" id="{19262090-E030-46FE-B129-3E950CF3CE20}"/>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0" y="0"/>
            <a:ext cx="12192000" cy="6858000"/>
          </a:xfrm>
          <a:prstGeom prst="rect">
            <a:avLst/>
          </a:prstGeom>
        </p:spPr>
      </p:pic>
      <p:pic>
        <p:nvPicPr>
          <p:cNvPr id="3" name="Picture 2" descr="A round pink circle with a white and black text and a black background&#10;&#10;Description automatically generated">
            <a:extLst>
              <a:ext uri="{FF2B5EF4-FFF2-40B4-BE49-F238E27FC236}">
                <a16:creationId xmlns:a16="http://schemas.microsoft.com/office/drawing/2014/main" id="{494FCB4D-BC24-6B44-4DFF-DF61255D4192}"/>
              </a:ext>
            </a:extLst>
          </p:cNvPr>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1953604" y="331611"/>
            <a:ext cx="1953604" cy="1953604"/>
          </a:xfrm>
          <a:prstGeom prst="rect">
            <a:avLst/>
          </a:prstGeom>
        </p:spPr>
      </p:pic>
      <p:pic>
        <p:nvPicPr>
          <p:cNvPr id="5" name="Picture 4" descr="A round pink circle with a white and black text and a black background&#10;&#10;Description automatically generated">
            <a:extLst>
              <a:ext uri="{FF2B5EF4-FFF2-40B4-BE49-F238E27FC236}">
                <a16:creationId xmlns:a16="http://schemas.microsoft.com/office/drawing/2014/main" id="{5E5039F2-43D5-B5FE-5190-E7497E17C7FF}"/>
              </a:ext>
            </a:extLst>
          </p:cNvPr>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4381882" y="-6199817"/>
            <a:ext cx="1953604" cy="1953604"/>
          </a:xfrm>
          <a:prstGeom prst="rect">
            <a:avLst/>
          </a:prstGeom>
        </p:spPr>
      </p:pic>
    </p:spTree>
    <p:extLst>
      <p:ext uri="{BB962C8B-B14F-4D97-AF65-F5344CB8AC3E}">
        <p14:creationId xmlns:p14="http://schemas.microsoft.com/office/powerpoint/2010/main" val="192550566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sv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32.xml"/><Relationship Id="rId5" Type="http://schemas.openxmlformats.org/officeDocument/2006/relationships/image" Target="../media/image50.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32.xml"/><Relationship Id="rId5" Type="http://schemas.openxmlformats.org/officeDocument/2006/relationships/image" Target="../media/image50.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1.png"/><Relationship Id="rId18" Type="http://schemas.openxmlformats.org/officeDocument/2006/relationships/image" Target="../media/image36.svg"/><Relationship Id="rId3" Type="http://schemas.openxmlformats.org/officeDocument/2006/relationships/tags" Target="../tags/tag3.xml"/><Relationship Id="rId7" Type="http://schemas.openxmlformats.org/officeDocument/2006/relationships/tags" Target="../tags/tag7.xml"/><Relationship Id="rId12" Type="http://schemas.microsoft.com/office/2007/relationships/hdphoto" Target="../media/hdphoto1.wdp"/><Relationship Id="rId17" Type="http://schemas.openxmlformats.org/officeDocument/2006/relationships/image" Target="../media/image35.png"/><Relationship Id="rId2" Type="http://schemas.openxmlformats.org/officeDocument/2006/relationships/tags" Target="../tags/tag2.xml"/><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0.png"/><Relationship Id="rId5" Type="http://schemas.openxmlformats.org/officeDocument/2006/relationships/tags" Target="../tags/tag5.xml"/><Relationship Id="rId15" Type="http://schemas.openxmlformats.org/officeDocument/2006/relationships/image" Target="../media/image33.png"/><Relationship Id="rId10" Type="http://schemas.openxmlformats.org/officeDocument/2006/relationships/image" Target="../media/image29.emf"/><Relationship Id="rId19" Type="http://schemas.openxmlformats.org/officeDocument/2006/relationships/image" Target="../media/image37.png"/><Relationship Id="rId4" Type="http://schemas.openxmlformats.org/officeDocument/2006/relationships/tags" Target="../tags/tag4.xml"/><Relationship Id="rId9" Type="http://schemas.openxmlformats.org/officeDocument/2006/relationships/slideLayout" Target="../slideLayouts/slideLayout1.xml"/><Relationship Id="rId1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8.xml"/><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5AA09E7-5F06-4419-8DED-6E6F2AE3D2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920" y="1121558"/>
            <a:ext cx="11080160" cy="5579678"/>
          </a:xfrm>
          <a:prstGeom prst="rect">
            <a:avLst/>
          </a:prstGeom>
        </p:spPr>
      </p:pic>
      <p:pic>
        <p:nvPicPr>
          <p:cNvPr id="2" name="Picture 1">
            <a:extLst>
              <a:ext uri="{FF2B5EF4-FFF2-40B4-BE49-F238E27FC236}">
                <a16:creationId xmlns:a16="http://schemas.microsoft.com/office/drawing/2014/main" id="{842E3A57-CCFC-EEF1-5B72-FF5BF9093A91}"/>
              </a:ext>
            </a:extLst>
          </p:cNvPr>
          <p:cNvPicPr>
            <a:picLocks noChangeAspect="1"/>
          </p:cNvPicPr>
          <p:nvPr/>
        </p:nvPicPr>
        <p:blipFill>
          <a:blip r:embed="rId5"/>
          <a:stretch>
            <a:fillRect/>
          </a:stretch>
        </p:blipFill>
        <p:spPr>
          <a:xfrm>
            <a:off x="1328121" y="2353224"/>
            <a:ext cx="9821507" cy="4913802"/>
          </a:xfrm>
          <a:prstGeom prst="rect">
            <a:avLst/>
          </a:prstGeom>
        </p:spPr>
      </p:pic>
    </p:spTree>
    <p:extLst>
      <p:ext uri="{BB962C8B-B14F-4D97-AF65-F5344CB8AC3E}">
        <p14:creationId xmlns:p14="http://schemas.microsoft.com/office/powerpoint/2010/main" val="262058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004B518-DF87-891C-621B-9FA3C74A487E}"/>
              </a:ext>
            </a:extLst>
          </p:cNvPr>
          <p:cNvSpPr/>
          <p:nvPr/>
        </p:nvSpPr>
        <p:spPr>
          <a:xfrm>
            <a:off x="523875" y="247651"/>
            <a:ext cx="11277600" cy="62865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7D094BD4-947A-E701-6A3A-69EF5F9CA719}"/>
              </a:ext>
            </a:extLst>
          </p:cNvPr>
          <p:cNvPicPr>
            <a:picLocks noChangeAspect="1"/>
          </p:cNvPicPr>
          <p:nvPr/>
        </p:nvPicPr>
        <p:blipFill>
          <a:blip r:embed="rId2"/>
          <a:stretch>
            <a:fillRect/>
          </a:stretch>
        </p:blipFill>
        <p:spPr>
          <a:xfrm>
            <a:off x="2564648" y="354666"/>
            <a:ext cx="5614903" cy="1024217"/>
          </a:xfrm>
          <a:prstGeom prst="rect">
            <a:avLst/>
          </a:prstGeom>
        </p:spPr>
      </p:pic>
      <p:grpSp>
        <p:nvGrpSpPr>
          <p:cNvPr id="8" name="Group 7">
            <a:extLst>
              <a:ext uri="{FF2B5EF4-FFF2-40B4-BE49-F238E27FC236}">
                <a16:creationId xmlns:a16="http://schemas.microsoft.com/office/drawing/2014/main" id="{D8BA67F9-EF5E-4EF8-8591-CCEE51B1725B}"/>
              </a:ext>
            </a:extLst>
          </p:cNvPr>
          <p:cNvGrpSpPr/>
          <p:nvPr/>
        </p:nvGrpSpPr>
        <p:grpSpPr>
          <a:xfrm>
            <a:off x="6591300" y="561975"/>
            <a:ext cx="5276850" cy="6076951"/>
            <a:chOff x="442193" y="1257300"/>
            <a:chExt cx="4495800" cy="5372481"/>
          </a:xfrm>
        </p:grpSpPr>
        <p:pic>
          <p:nvPicPr>
            <p:cNvPr id="9" name="Picture 8" descr="A picture containing text&#10;&#10;Description automatically generated">
              <a:extLst>
                <a:ext uri="{FF2B5EF4-FFF2-40B4-BE49-F238E27FC236}">
                  <a16:creationId xmlns:a16="http://schemas.microsoft.com/office/drawing/2014/main" id="{79BC6615-B1DA-11FC-99D1-FA2C67826BF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0" name="TextBox 9">
              <a:extLst>
                <a:ext uri="{FF2B5EF4-FFF2-40B4-BE49-F238E27FC236}">
                  <a16:creationId xmlns:a16="http://schemas.microsoft.com/office/drawing/2014/main" id="{AE241C10-21BA-E342-C03E-398BE8A1C871}"/>
                </a:ext>
              </a:extLst>
            </p:cNvPr>
            <p:cNvSpPr txBox="1"/>
            <p:nvPr/>
          </p:nvSpPr>
          <p:spPr>
            <a:xfrm>
              <a:off x="465208" y="3841243"/>
              <a:ext cx="4342360" cy="22584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Em nên nói với anh trai rằng: anh cứ yên tâm, em sẽ hoà hợp được với các bạn nước ngoài vì em biết tôn trọng sự khác biệt của các bạn ấy</a:t>
              </a:r>
            </a:p>
          </p:txBody>
        </p:sp>
      </p:grpSp>
      <p:pic>
        <p:nvPicPr>
          <p:cNvPr id="3" name="Picture 2">
            <a:extLst>
              <a:ext uri="{FF2B5EF4-FFF2-40B4-BE49-F238E27FC236}">
                <a16:creationId xmlns:a16="http://schemas.microsoft.com/office/drawing/2014/main" id="{225EE033-03AB-C9EF-B29A-78135270AD64}"/>
              </a:ext>
            </a:extLst>
          </p:cNvPr>
          <p:cNvPicPr>
            <a:picLocks noChangeAspect="1"/>
          </p:cNvPicPr>
          <p:nvPr/>
        </p:nvPicPr>
        <p:blipFill>
          <a:blip r:embed="rId4"/>
          <a:stretch>
            <a:fillRect/>
          </a:stretch>
        </p:blipFill>
        <p:spPr>
          <a:xfrm>
            <a:off x="781050" y="3190875"/>
            <a:ext cx="5448300" cy="1314450"/>
          </a:xfrm>
          <a:prstGeom prst="rect">
            <a:avLst/>
          </a:prstGeom>
        </p:spPr>
      </p:pic>
    </p:spTree>
    <p:extLst>
      <p:ext uri="{BB962C8B-B14F-4D97-AF65-F5344CB8AC3E}">
        <p14:creationId xmlns:p14="http://schemas.microsoft.com/office/powerpoint/2010/main" val="1288425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5AA09E7-5F06-4419-8DED-6E6F2AE3D2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5920" y="1121558"/>
            <a:ext cx="11080160" cy="5579678"/>
          </a:xfrm>
          <a:prstGeom prst="rect">
            <a:avLst/>
          </a:prstGeom>
        </p:spPr>
      </p:pic>
      <p:pic>
        <p:nvPicPr>
          <p:cNvPr id="2" name="Picture 1">
            <a:extLst>
              <a:ext uri="{FF2B5EF4-FFF2-40B4-BE49-F238E27FC236}">
                <a16:creationId xmlns:a16="http://schemas.microsoft.com/office/drawing/2014/main" id="{7F0C07CA-7594-6834-55A9-0B160359298D}"/>
              </a:ext>
            </a:extLst>
          </p:cNvPr>
          <p:cNvPicPr>
            <a:picLocks noChangeAspect="1"/>
          </p:cNvPicPr>
          <p:nvPr/>
        </p:nvPicPr>
        <p:blipFill>
          <a:blip r:embed="rId4"/>
          <a:stretch>
            <a:fillRect/>
          </a:stretch>
        </p:blipFill>
        <p:spPr>
          <a:xfrm>
            <a:off x="2824065" y="3627798"/>
            <a:ext cx="6639119" cy="1926503"/>
          </a:xfrm>
          <a:prstGeom prst="rect">
            <a:avLst/>
          </a:prstGeom>
        </p:spPr>
      </p:pic>
    </p:spTree>
    <p:extLst>
      <p:ext uri="{BB962C8B-B14F-4D97-AF65-F5344CB8AC3E}">
        <p14:creationId xmlns:p14="http://schemas.microsoft.com/office/powerpoint/2010/main" val="242448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004B518-DF87-891C-621B-9FA3C74A487E}"/>
              </a:ext>
            </a:extLst>
          </p:cNvPr>
          <p:cNvSpPr/>
          <p:nvPr/>
        </p:nvSpPr>
        <p:spPr>
          <a:xfrm>
            <a:off x="523875" y="247651"/>
            <a:ext cx="11277600" cy="62865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 name="组合 28">
            <a:extLst>
              <a:ext uri="{FF2B5EF4-FFF2-40B4-BE49-F238E27FC236}">
                <a16:creationId xmlns:a16="http://schemas.microsoft.com/office/drawing/2014/main" id="{2CBAD107-3822-841E-B89B-14CCD52CAFFF}"/>
              </a:ext>
            </a:extLst>
          </p:cNvPr>
          <p:cNvGrpSpPr/>
          <p:nvPr/>
        </p:nvGrpSpPr>
        <p:grpSpPr>
          <a:xfrm>
            <a:off x="1619250" y="240805"/>
            <a:ext cx="9315450" cy="6436220"/>
            <a:chOff x="5429149" y="1481124"/>
            <a:chExt cx="5572683" cy="5015412"/>
          </a:xfrm>
        </p:grpSpPr>
        <p:sp>
          <p:nvSpPr>
            <p:cNvPr id="4" name="矩形: 圆角 27">
              <a:extLst>
                <a:ext uri="{FF2B5EF4-FFF2-40B4-BE49-F238E27FC236}">
                  <a16:creationId xmlns:a16="http://schemas.microsoft.com/office/drawing/2014/main" id="{17FEADAF-B540-3621-646B-C1245058556D}"/>
                </a:ext>
              </a:extLst>
            </p:cNvPr>
            <p:cNvSpPr/>
            <p:nvPr/>
          </p:nvSpPr>
          <p:spPr>
            <a:xfrm>
              <a:off x="6442683" y="2858110"/>
              <a:ext cx="3425656" cy="2655055"/>
            </a:xfrm>
            <a:prstGeom prst="roundRect">
              <a:avLst>
                <a:gd name="adj" fmla="val 79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11">
              <a:extLst>
                <a:ext uri="{FF2B5EF4-FFF2-40B4-BE49-F238E27FC236}">
                  <a16:creationId xmlns:a16="http://schemas.microsoft.com/office/drawing/2014/main" id="{A9BC1987-9269-772A-A561-34637942A4A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429149" y="1481124"/>
              <a:ext cx="5572683" cy="5015412"/>
            </a:xfrm>
            <a:prstGeom prst="rect">
              <a:avLst/>
            </a:prstGeom>
          </p:spPr>
        </p:pic>
      </p:grpSp>
      <p:sp>
        <p:nvSpPr>
          <p:cNvPr id="11" name="Rectangle 10">
            <a:extLst>
              <a:ext uri="{FF2B5EF4-FFF2-40B4-BE49-F238E27FC236}">
                <a16:creationId xmlns:a16="http://schemas.microsoft.com/office/drawing/2014/main" id="{8515CD3B-6314-0D4C-6B01-43324F5087C8}"/>
              </a:ext>
            </a:extLst>
          </p:cNvPr>
          <p:cNvSpPr/>
          <p:nvPr/>
        </p:nvSpPr>
        <p:spPr>
          <a:xfrm>
            <a:off x="3838518" y="2326772"/>
            <a:ext cx="5000682" cy="3046988"/>
          </a:xfrm>
          <a:prstGeom prst="rect">
            <a:avLst/>
          </a:prstGeom>
        </p:spPr>
        <p:txBody>
          <a:bodyPr wrap="square">
            <a:spAutoFit/>
          </a:bodyPr>
          <a:lstStyle/>
          <a:p>
            <a:pPr algn="just"/>
            <a:r>
              <a:rPr lang="en-US" sz="3200" b="0" i="0" dirty="0">
                <a:solidFill>
                  <a:srgbClr val="000000"/>
                </a:solidFill>
                <a:effectLst/>
                <a:latin typeface="Cambria" panose="02040503050406030204" pitchFamily="18" charset="0"/>
                <a:ea typeface="Cambria" panose="02040503050406030204" pitchFamily="18" charset="0"/>
              </a:rPr>
              <a:t>1. Em </a:t>
            </a:r>
            <a:r>
              <a:rPr lang="en-US" sz="3200" b="0" i="0" dirty="0" err="1">
                <a:solidFill>
                  <a:srgbClr val="000000"/>
                </a:solidFill>
                <a:effectLst/>
                <a:latin typeface="Cambria" panose="02040503050406030204" pitchFamily="18" charset="0"/>
                <a:ea typeface="Cambria" panose="02040503050406030204" pitchFamily="18" charset="0"/>
              </a:rPr>
              <a:t>hãy</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viết</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vẽ</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làm</a:t>
            </a:r>
            <a:r>
              <a:rPr lang="en-US" sz="3200" b="0" i="0" dirty="0">
                <a:solidFill>
                  <a:srgbClr val="000000"/>
                </a:solidFill>
                <a:effectLst/>
                <a:latin typeface="Cambria" panose="02040503050406030204" pitchFamily="18" charset="0"/>
                <a:ea typeface="Cambria" panose="02040503050406030204" pitchFamily="18" charset="0"/>
              </a:rPr>
              <a:t> video, </a:t>
            </a:r>
            <a:r>
              <a:rPr lang="en-US" sz="3200" b="0" i="0" dirty="0" err="1">
                <a:solidFill>
                  <a:srgbClr val="000000"/>
                </a:solidFill>
                <a:effectLst/>
                <a:latin typeface="Cambria" panose="02040503050406030204" pitchFamily="18" charset="0"/>
                <a:ea typeface="Cambria" panose="02040503050406030204" pitchFamily="18" charset="0"/>
              </a:rPr>
              <a:t>tranh</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kí</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hoạ</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về</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chủ</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đề</a:t>
            </a:r>
            <a:r>
              <a:rPr lang="en-US" sz="3200" b="0" i="0" dirty="0">
                <a:solidFill>
                  <a:srgbClr val="000000"/>
                </a:solidFill>
                <a:effectLst/>
                <a:latin typeface="Cambria" panose="02040503050406030204" pitchFamily="18" charset="0"/>
                <a:ea typeface="Cambria" panose="02040503050406030204" pitchFamily="18" charset="0"/>
              </a:rPr>
              <a:t> </a:t>
            </a:r>
            <a:r>
              <a:rPr lang="en-US" sz="3200" b="1" i="0" dirty="0">
                <a:solidFill>
                  <a:srgbClr val="000000"/>
                </a:solidFill>
                <a:effectLst/>
                <a:latin typeface="Cambria" panose="02040503050406030204" pitchFamily="18" charset="0"/>
                <a:ea typeface="Cambria" panose="02040503050406030204" pitchFamily="18" charset="0"/>
              </a:rPr>
              <a:t>“</a:t>
            </a:r>
            <a:r>
              <a:rPr lang="en-US" sz="3200" b="1" i="0" dirty="0" err="1">
                <a:solidFill>
                  <a:srgbClr val="000000"/>
                </a:solidFill>
                <a:effectLst/>
                <a:latin typeface="Cambria" panose="02040503050406030204" pitchFamily="18" charset="0"/>
                <a:ea typeface="Cambria" panose="02040503050406030204" pitchFamily="18" charset="0"/>
              </a:rPr>
              <a:t>Tôi</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khác</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biệt</a:t>
            </a:r>
            <a:r>
              <a:rPr lang="en-US" sz="3200" b="1" i="0" dirty="0">
                <a:solidFill>
                  <a:srgbClr val="000000"/>
                </a:solidFill>
                <a:effectLst/>
                <a:latin typeface="Cambria" panose="02040503050406030204" pitchFamily="18" charset="0"/>
                <a:ea typeface="Cambria" panose="02040503050406030204" pitchFamily="18" charset="0"/>
              </a:rPr>
              <a:t>"</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để</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giới</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thiệu</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về</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những</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điểm</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đặc</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biệt</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của</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bản</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thân</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mình</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với</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các</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bạn</a:t>
            </a:r>
            <a:r>
              <a:rPr lang="en-US" sz="3200" b="0" i="0" dirty="0">
                <a:solidFill>
                  <a:srgbClr val="000000"/>
                </a:solidFill>
                <a:effectLst/>
                <a:latin typeface="Cambria" panose="02040503050406030204" pitchFamily="18" charset="0"/>
                <a:ea typeface="Cambria" panose="02040503050406030204" pitchFamily="18" charset="0"/>
              </a:rPr>
              <a:t>.</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265505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862698-86A5-AA7E-1219-F2F83395678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a:off x="0" y="2314090"/>
            <a:ext cx="3293128" cy="4709545"/>
          </a:xfrm>
          <a:prstGeom prst="rect">
            <a:avLst/>
          </a:prstGeom>
        </p:spPr>
      </p:pic>
      <p:sp>
        <p:nvSpPr>
          <p:cNvPr id="3" name="Rectangle: Rounded Corners 12">
            <a:extLst>
              <a:ext uri="{FF2B5EF4-FFF2-40B4-BE49-F238E27FC236}">
                <a16:creationId xmlns:a16="http://schemas.microsoft.com/office/drawing/2014/main" id="{77754695-12BF-F611-B083-E11970F0A70C}"/>
              </a:ext>
            </a:extLst>
          </p:cNvPr>
          <p:cNvSpPr/>
          <p:nvPr/>
        </p:nvSpPr>
        <p:spPr>
          <a:xfrm>
            <a:off x="2279485" y="1495425"/>
            <a:ext cx="9407690" cy="274320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Cuộc sống là một bức tranh muôn màu muôn vẻ, trong đó mỗi</a:t>
            </a:r>
            <a:r>
              <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con người lại</a:t>
            </a:r>
            <a:r>
              <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là một mảnh ghép riêng biệt, độc đáo mà không</a:t>
            </a:r>
            <a:r>
              <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ai có thể thay thế. Từ đó, mỗi người trong chúng ta phải có</a:t>
            </a:r>
            <a:r>
              <a:rPr lang="en-US" sz="32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trách nhiệm tôn trọng những sự khác biệt đó</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07C60C2C-6B61-CCD1-7D4E-1499A27F87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374" y="339766"/>
            <a:ext cx="3771437" cy="1087081"/>
          </a:xfrm>
          <a:prstGeom prst="rect">
            <a:avLst/>
          </a:prstGeom>
        </p:spPr>
      </p:pic>
    </p:spTree>
    <p:extLst>
      <p:ext uri="{BB962C8B-B14F-4D97-AF65-F5344CB8AC3E}">
        <p14:creationId xmlns:p14="http://schemas.microsoft.com/office/powerpoint/2010/main" val="26553843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E653BB-9924-2018-89E4-BC6D183EE299}"/>
              </a:ext>
            </a:extLst>
          </p:cNvPr>
          <p:cNvGrpSpPr/>
          <p:nvPr/>
        </p:nvGrpSpPr>
        <p:grpSpPr>
          <a:xfrm>
            <a:off x="733425" y="3612842"/>
            <a:ext cx="4179855" cy="2635558"/>
            <a:chOff x="3955420" y="4581371"/>
            <a:chExt cx="4179855" cy="2635558"/>
          </a:xfrm>
        </p:grpSpPr>
        <p:pic>
          <p:nvPicPr>
            <p:cNvPr id="3" name="Picture 2">
              <a:extLst>
                <a:ext uri="{FF2B5EF4-FFF2-40B4-BE49-F238E27FC236}">
                  <a16:creationId xmlns:a16="http://schemas.microsoft.com/office/drawing/2014/main" id="{963B4CE4-9D06-B479-ADDC-142F0EAB5241}"/>
                </a:ext>
              </a:extLst>
            </p:cNvPr>
            <p:cNvPicPr>
              <a:picLocks noChangeAspect="1"/>
            </p:cNvPicPr>
            <p:nvPr/>
          </p:nvPicPr>
          <p:blipFill>
            <a:blip r:embed="rId2"/>
            <a:stretch>
              <a:fillRect/>
            </a:stretch>
          </p:blipFill>
          <p:spPr>
            <a:xfrm>
              <a:off x="4506875" y="4581371"/>
              <a:ext cx="2828195" cy="2368106"/>
            </a:xfrm>
            <a:prstGeom prst="rect">
              <a:avLst/>
            </a:prstGeom>
            <a:effectLst/>
          </p:spPr>
        </p:pic>
        <p:sp>
          <p:nvSpPr>
            <p:cNvPr id="4" name="Plaque 3">
              <a:extLst>
                <a:ext uri="{FF2B5EF4-FFF2-40B4-BE49-F238E27FC236}">
                  <a16:creationId xmlns:a16="http://schemas.microsoft.com/office/drawing/2014/main" id="{DF8AEBE5-2D45-6D10-87F0-526AE3F3CEC3}"/>
                </a:ext>
              </a:extLst>
            </p:cNvPr>
            <p:cNvSpPr/>
            <p:nvPr/>
          </p:nvSpPr>
          <p:spPr>
            <a:xfrm>
              <a:off x="4010757" y="6075953"/>
              <a:ext cx="4124518" cy="1140976"/>
            </a:xfrm>
            <a:prstGeom prst="plaque">
              <a:avLst/>
            </a:prstGeom>
            <a:solidFill>
              <a:srgbClr val="DFFF9F"/>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6BDBF7AA-8837-825F-B5B9-F525944BE41C}"/>
                </a:ext>
              </a:extLst>
            </p:cNvPr>
            <p:cNvSpPr txBox="1"/>
            <p:nvPr/>
          </p:nvSpPr>
          <p:spPr>
            <a:xfrm>
              <a:off x="3955420" y="6246730"/>
              <a:ext cx="417523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Chia </a:t>
              </a:r>
              <a:r>
                <a:rPr kumimoji="0" lang="en-US" sz="3600" b="1" i="0" u="none" strike="noStrike" kern="1200" cap="none" spc="0" normalizeH="0" baseline="0" noProof="0" dirty="0" err="1">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sẻ</a:t>
              </a:r>
              <a:r>
                <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nhóm</a:t>
              </a:r>
              <a:r>
                <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đôi</a:t>
              </a:r>
              <a:endPar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endParaRPr>
            </a:p>
          </p:txBody>
        </p:sp>
      </p:grpSp>
      <p:sp>
        <p:nvSpPr>
          <p:cNvPr id="6" name="Hình chữ nhật: Góc Tròn 12">
            <a:extLst>
              <a:ext uri="{FF2B5EF4-FFF2-40B4-BE49-F238E27FC236}">
                <a16:creationId xmlns:a16="http://schemas.microsoft.com/office/drawing/2014/main" id="{A9D58B69-4609-C939-D511-C8F2053AEAF0}"/>
              </a:ext>
            </a:extLst>
          </p:cNvPr>
          <p:cNvSpPr/>
          <p:nvPr/>
        </p:nvSpPr>
        <p:spPr>
          <a:xfrm>
            <a:off x="2019300" y="1543050"/>
            <a:ext cx="6981825" cy="1228725"/>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ask="http://schemas.microsoft.com/office/drawing/2018/sketchyshapes" sd="224309558">
                  <a:custGeom>
                    <a:avLst/>
                    <a:gdLst>
                      <a:gd name="connsiteX0" fmla="*/ 0 w 6981825"/>
                      <a:gd name="connsiteY0" fmla="*/ 204791 h 1228725"/>
                      <a:gd name="connsiteX1" fmla="*/ 631472 w 6981825"/>
                      <a:gd name="connsiteY1" fmla="*/ 0 h 1228725"/>
                      <a:gd name="connsiteX2" fmla="*/ 925586 w 6981825"/>
                      <a:gd name="connsiteY2" fmla="*/ 0 h 1228725"/>
                      <a:gd name="connsiteX3" fmla="*/ 1334077 w 6981825"/>
                      <a:gd name="connsiteY3" fmla="*/ 0 h 1228725"/>
                      <a:gd name="connsiteX4" fmla="*/ 1856947 w 6981825"/>
                      <a:gd name="connsiteY4" fmla="*/ 0 h 1228725"/>
                      <a:gd name="connsiteX5" fmla="*/ 2265438 w 6981825"/>
                      <a:gd name="connsiteY5" fmla="*/ 0 h 1228725"/>
                      <a:gd name="connsiteX6" fmla="*/ 2731118 w 6981825"/>
                      <a:gd name="connsiteY6" fmla="*/ 0 h 1228725"/>
                      <a:gd name="connsiteX7" fmla="*/ 3082420 w 6981825"/>
                      <a:gd name="connsiteY7" fmla="*/ 0 h 1228725"/>
                      <a:gd name="connsiteX8" fmla="*/ 3548101 w 6981825"/>
                      <a:gd name="connsiteY8" fmla="*/ 0 h 1228725"/>
                      <a:gd name="connsiteX9" fmla="*/ 3785026 w 6981825"/>
                      <a:gd name="connsiteY9" fmla="*/ 0 h 1228725"/>
                      <a:gd name="connsiteX10" fmla="*/ 4021951 w 6981825"/>
                      <a:gd name="connsiteY10" fmla="*/ 0 h 1228725"/>
                      <a:gd name="connsiteX11" fmla="*/ 4487631 w 6981825"/>
                      <a:gd name="connsiteY11" fmla="*/ 0 h 1228725"/>
                      <a:gd name="connsiteX12" fmla="*/ 4896123 w 6981825"/>
                      <a:gd name="connsiteY12" fmla="*/ 0 h 1228725"/>
                      <a:gd name="connsiteX13" fmla="*/ 5133047 w 6981825"/>
                      <a:gd name="connsiteY13" fmla="*/ 0 h 1228725"/>
                      <a:gd name="connsiteX14" fmla="*/ 5598728 w 6981825"/>
                      <a:gd name="connsiteY14" fmla="*/ 0 h 1228725"/>
                      <a:gd name="connsiteX15" fmla="*/ 5892842 w 6981825"/>
                      <a:gd name="connsiteY15" fmla="*/ 0 h 1228725"/>
                      <a:gd name="connsiteX16" fmla="*/ 6350352 w 6981825"/>
                      <a:gd name="connsiteY16" fmla="*/ 0 h 1228725"/>
                      <a:gd name="connsiteX17" fmla="*/ 6981825 w 6981825"/>
                      <a:gd name="connsiteY17" fmla="*/ 204791 h 1228725"/>
                      <a:gd name="connsiteX18" fmla="*/ 6981825 w 6981825"/>
                      <a:gd name="connsiteY18" fmla="*/ 313620 h 1228725"/>
                      <a:gd name="connsiteX19" fmla="*/ 6981825 w 6981825"/>
                      <a:gd name="connsiteY19" fmla="*/ 438832 h 1228725"/>
                      <a:gd name="connsiteX20" fmla="*/ 6981825 w 6981825"/>
                      <a:gd name="connsiteY20" fmla="*/ 555852 h 1228725"/>
                      <a:gd name="connsiteX21" fmla="*/ 6981825 w 6981825"/>
                      <a:gd name="connsiteY21" fmla="*/ 656489 h 1228725"/>
                      <a:gd name="connsiteX22" fmla="*/ 6981825 w 6981825"/>
                      <a:gd name="connsiteY22" fmla="*/ 773509 h 1228725"/>
                      <a:gd name="connsiteX23" fmla="*/ 6981825 w 6981825"/>
                      <a:gd name="connsiteY23" fmla="*/ 865956 h 1228725"/>
                      <a:gd name="connsiteX24" fmla="*/ 6981825 w 6981825"/>
                      <a:gd name="connsiteY24" fmla="*/ 1023933 h 1228725"/>
                      <a:gd name="connsiteX25" fmla="*/ 6350352 w 6981825"/>
                      <a:gd name="connsiteY25" fmla="*/ 1228725 h 1228725"/>
                      <a:gd name="connsiteX26" fmla="*/ 6113427 w 6981825"/>
                      <a:gd name="connsiteY26" fmla="*/ 1228725 h 1228725"/>
                      <a:gd name="connsiteX27" fmla="*/ 5647747 w 6981825"/>
                      <a:gd name="connsiteY27" fmla="*/ 1228725 h 1228725"/>
                      <a:gd name="connsiteX28" fmla="*/ 5353633 w 6981825"/>
                      <a:gd name="connsiteY28" fmla="*/ 1228725 h 1228725"/>
                      <a:gd name="connsiteX29" fmla="*/ 4887952 w 6981825"/>
                      <a:gd name="connsiteY29" fmla="*/ 1228725 h 1228725"/>
                      <a:gd name="connsiteX30" fmla="*/ 4365084 w 6981825"/>
                      <a:gd name="connsiteY30" fmla="*/ 1228725 h 1228725"/>
                      <a:gd name="connsiteX31" fmla="*/ 4070970 w 6981825"/>
                      <a:gd name="connsiteY31" fmla="*/ 1228725 h 1228725"/>
                      <a:gd name="connsiteX32" fmla="*/ 3719667 w 6981825"/>
                      <a:gd name="connsiteY32" fmla="*/ 1228725 h 1228725"/>
                      <a:gd name="connsiteX33" fmla="*/ 3425553 w 6981825"/>
                      <a:gd name="connsiteY33" fmla="*/ 1228725 h 1228725"/>
                      <a:gd name="connsiteX34" fmla="*/ 3017062 w 6981825"/>
                      <a:gd name="connsiteY34" fmla="*/ 1228725 h 1228725"/>
                      <a:gd name="connsiteX35" fmla="*/ 2494193 w 6981825"/>
                      <a:gd name="connsiteY35" fmla="*/ 1228725 h 1228725"/>
                      <a:gd name="connsiteX36" fmla="*/ 2200079 w 6981825"/>
                      <a:gd name="connsiteY36" fmla="*/ 1228725 h 1228725"/>
                      <a:gd name="connsiteX37" fmla="*/ 1848777 w 6981825"/>
                      <a:gd name="connsiteY37" fmla="*/ 1228725 h 1228725"/>
                      <a:gd name="connsiteX38" fmla="*/ 1440285 w 6981825"/>
                      <a:gd name="connsiteY38" fmla="*/ 1228725 h 1228725"/>
                      <a:gd name="connsiteX39" fmla="*/ 631472 w 6981825"/>
                      <a:gd name="connsiteY39" fmla="*/ 1228725 h 1228725"/>
                      <a:gd name="connsiteX40" fmla="*/ 0 w 6981825"/>
                      <a:gd name="connsiteY40" fmla="*/ 1023933 h 1228725"/>
                      <a:gd name="connsiteX41" fmla="*/ 0 w 6981825"/>
                      <a:gd name="connsiteY41" fmla="*/ 915104 h 1228725"/>
                      <a:gd name="connsiteX42" fmla="*/ 0 w 6981825"/>
                      <a:gd name="connsiteY42" fmla="*/ 814467 h 1228725"/>
                      <a:gd name="connsiteX43" fmla="*/ 0 w 6981825"/>
                      <a:gd name="connsiteY43" fmla="*/ 722021 h 1228725"/>
                      <a:gd name="connsiteX44" fmla="*/ 0 w 6981825"/>
                      <a:gd name="connsiteY44" fmla="*/ 605000 h 1228725"/>
                      <a:gd name="connsiteX45" fmla="*/ 0 w 6981825"/>
                      <a:gd name="connsiteY45" fmla="*/ 512554 h 1228725"/>
                      <a:gd name="connsiteX46" fmla="*/ 0 w 6981825"/>
                      <a:gd name="connsiteY46" fmla="*/ 395534 h 1228725"/>
                      <a:gd name="connsiteX47" fmla="*/ 0 w 6981825"/>
                      <a:gd name="connsiteY47" fmla="*/ 204791 h 1228725"/>
                      <a:gd name="connsiteX0" fmla="*/ 0 w 6981825"/>
                      <a:gd name="connsiteY0" fmla="*/ 204791 h 1228725"/>
                      <a:gd name="connsiteX1" fmla="*/ 631472 w 6981825"/>
                      <a:gd name="connsiteY1" fmla="*/ 0 h 1228725"/>
                      <a:gd name="connsiteX2" fmla="*/ 925586 w 6981825"/>
                      <a:gd name="connsiteY2" fmla="*/ 0 h 1228725"/>
                      <a:gd name="connsiteX3" fmla="*/ 1219699 w 6981825"/>
                      <a:gd name="connsiteY3" fmla="*/ 0 h 1228725"/>
                      <a:gd name="connsiteX4" fmla="*/ 1685380 w 6981825"/>
                      <a:gd name="connsiteY4" fmla="*/ 0 h 1228725"/>
                      <a:gd name="connsiteX5" fmla="*/ 2208249 w 6981825"/>
                      <a:gd name="connsiteY5" fmla="*/ 0 h 1228725"/>
                      <a:gd name="connsiteX6" fmla="*/ 2616740 w 6981825"/>
                      <a:gd name="connsiteY6" fmla="*/ 0 h 1228725"/>
                      <a:gd name="connsiteX7" fmla="*/ 2968043 w 6981825"/>
                      <a:gd name="connsiteY7" fmla="*/ 0 h 1228725"/>
                      <a:gd name="connsiteX8" fmla="*/ 3204968 w 6981825"/>
                      <a:gd name="connsiteY8" fmla="*/ 0 h 1228725"/>
                      <a:gd name="connsiteX9" fmla="*/ 3613459 w 6981825"/>
                      <a:gd name="connsiteY9" fmla="*/ 0 h 1228725"/>
                      <a:gd name="connsiteX10" fmla="*/ 4021951 w 6981825"/>
                      <a:gd name="connsiteY10" fmla="*/ 0 h 1228725"/>
                      <a:gd name="connsiteX11" fmla="*/ 4316064 w 6981825"/>
                      <a:gd name="connsiteY11" fmla="*/ 0 h 1228725"/>
                      <a:gd name="connsiteX12" fmla="*/ 4552990 w 6981825"/>
                      <a:gd name="connsiteY12" fmla="*/ 0 h 1228725"/>
                      <a:gd name="connsiteX13" fmla="*/ 4789915 w 6981825"/>
                      <a:gd name="connsiteY13" fmla="*/ 0 h 1228725"/>
                      <a:gd name="connsiteX14" fmla="*/ 5312783 w 6981825"/>
                      <a:gd name="connsiteY14" fmla="*/ 0 h 1228725"/>
                      <a:gd name="connsiteX15" fmla="*/ 5664086 w 6981825"/>
                      <a:gd name="connsiteY15" fmla="*/ 0 h 1228725"/>
                      <a:gd name="connsiteX16" fmla="*/ 5958200 w 6981825"/>
                      <a:gd name="connsiteY16" fmla="*/ 0 h 1228725"/>
                      <a:gd name="connsiteX17" fmla="*/ 6350352 w 6981825"/>
                      <a:gd name="connsiteY17" fmla="*/ 0 h 1228725"/>
                      <a:gd name="connsiteX18" fmla="*/ 6981825 w 6981825"/>
                      <a:gd name="connsiteY18" fmla="*/ 204791 h 1228725"/>
                      <a:gd name="connsiteX19" fmla="*/ 6981825 w 6981825"/>
                      <a:gd name="connsiteY19" fmla="*/ 338194 h 1228725"/>
                      <a:gd name="connsiteX20" fmla="*/ 6981825 w 6981825"/>
                      <a:gd name="connsiteY20" fmla="*/ 471597 h 1228725"/>
                      <a:gd name="connsiteX21" fmla="*/ 6981825 w 6981825"/>
                      <a:gd name="connsiteY21" fmla="*/ 572235 h 1228725"/>
                      <a:gd name="connsiteX22" fmla="*/ 6981825 w 6981825"/>
                      <a:gd name="connsiteY22" fmla="*/ 697446 h 1228725"/>
                      <a:gd name="connsiteX23" fmla="*/ 6981825 w 6981825"/>
                      <a:gd name="connsiteY23" fmla="*/ 789892 h 1228725"/>
                      <a:gd name="connsiteX24" fmla="*/ 6981825 w 6981825"/>
                      <a:gd name="connsiteY24" fmla="*/ 923296 h 1228725"/>
                      <a:gd name="connsiteX25" fmla="*/ 6981825 w 6981825"/>
                      <a:gd name="connsiteY25" fmla="*/ 1023933 h 1228725"/>
                      <a:gd name="connsiteX26" fmla="*/ 6350352 w 6981825"/>
                      <a:gd name="connsiteY26" fmla="*/ 1228725 h 1228725"/>
                      <a:gd name="connsiteX27" fmla="*/ 5941860 w 6981825"/>
                      <a:gd name="connsiteY27" fmla="*/ 1228725 h 1228725"/>
                      <a:gd name="connsiteX28" fmla="*/ 5590558 w 6981825"/>
                      <a:gd name="connsiteY28" fmla="*/ 1228725 h 1228725"/>
                      <a:gd name="connsiteX29" fmla="*/ 5067689 w 6981825"/>
                      <a:gd name="connsiteY29" fmla="*/ 1228725 h 1228725"/>
                      <a:gd name="connsiteX30" fmla="*/ 4830764 w 6981825"/>
                      <a:gd name="connsiteY30" fmla="*/ 1228725 h 1228725"/>
                      <a:gd name="connsiteX31" fmla="*/ 4536650 w 6981825"/>
                      <a:gd name="connsiteY31" fmla="*/ 1228725 h 1228725"/>
                      <a:gd name="connsiteX32" fmla="*/ 4128158 w 6981825"/>
                      <a:gd name="connsiteY32" fmla="*/ 1228725 h 1228725"/>
                      <a:gd name="connsiteX33" fmla="*/ 3776856 w 6981825"/>
                      <a:gd name="connsiteY33" fmla="*/ 1228725 h 1228725"/>
                      <a:gd name="connsiteX34" fmla="*/ 3482742 w 6981825"/>
                      <a:gd name="connsiteY34" fmla="*/ 1228725 h 1228725"/>
                      <a:gd name="connsiteX35" fmla="*/ 2959873 w 6981825"/>
                      <a:gd name="connsiteY35" fmla="*/ 1228725 h 1228725"/>
                      <a:gd name="connsiteX36" fmla="*/ 2722948 w 6981825"/>
                      <a:gd name="connsiteY36" fmla="*/ 1228725 h 1228725"/>
                      <a:gd name="connsiteX37" fmla="*/ 2428834 w 6981825"/>
                      <a:gd name="connsiteY37" fmla="*/ 1228725 h 1228725"/>
                      <a:gd name="connsiteX38" fmla="*/ 2191909 w 6981825"/>
                      <a:gd name="connsiteY38" fmla="*/ 1228725 h 1228725"/>
                      <a:gd name="connsiteX39" fmla="*/ 1726229 w 6981825"/>
                      <a:gd name="connsiteY39" fmla="*/ 1228725 h 1228725"/>
                      <a:gd name="connsiteX40" fmla="*/ 1203360 w 6981825"/>
                      <a:gd name="connsiteY40" fmla="*/ 1228725 h 1228725"/>
                      <a:gd name="connsiteX41" fmla="*/ 631472 w 6981825"/>
                      <a:gd name="connsiteY41" fmla="*/ 1228725 h 1228725"/>
                      <a:gd name="connsiteX42" fmla="*/ 0 w 6981825"/>
                      <a:gd name="connsiteY42" fmla="*/ 1023933 h 1228725"/>
                      <a:gd name="connsiteX43" fmla="*/ 0 w 6981825"/>
                      <a:gd name="connsiteY43" fmla="*/ 923296 h 1228725"/>
                      <a:gd name="connsiteX44" fmla="*/ 0 w 6981825"/>
                      <a:gd name="connsiteY44" fmla="*/ 806275 h 1228725"/>
                      <a:gd name="connsiteX45" fmla="*/ 0 w 6981825"/>
                      <a:gd name="connsiteY45" fmla="*/ 681064 h 1228725"/>
                      <a:gd name="connsiteX46" fmla="*/ 0 w 6981825"/>
                      <a:gd name="connsiteY46" fmla="*/ 580426 h 1228725"/>
                      <a:gd name="connsiteX47" fmla="*/ 0 w 6981825"/>
                      <a:gd name="connsiteY47" fmla="*/ 463406 h 1228725"/>
                      <a:gd name="connsiteX48" fmla="*/ 0 w 6981825"/>
                      <a:gd name="connsiteY48" fmla="*/ 370960 h 1228725"/>
                      <a:gd name="connsiteX49" fmla="*/ 0 w 6981825"/>
                      <a:gd name="connsiteY49" fmla="*/ 204791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981825" h="1228725" fill="none" extrusionOk="0">
                        <a:moveTo>
                          <a:pt x="0" y="204791"/>
                        </a:moveTo>
                        <a:cubicBezTo>
                          <a:pt x="-33212" y="59936"/>
                          <a:pt x="287771" y="-63140"/>
                          <a:pt x="631472" y="0"/>
                        </a:cubicBezTo>
                        <a:cubicBezTo>
                          <a:pt x="754825" y="-1610"/>
                          <a:pt x="863901" y="8374"/>
                          <a:pt x="925586" y="0"/>
                        </a:cubicBezTo>
                        <a:cubicBezTo>
                          <a:pt x="1002420" y="-36128"/>
                          <a:pt x="1146495" y="-17101"/>
                          <a:pt x="1334077" y="0"/>
                        </a:cubicBezTo>
                        <a:cubicBezTo>
                          <a:pt x="1502140" y="-4912"/>
                          <a:pt x="1702381" y="-38250"/>
                          <a:pt x="1856947" y="0"/>
                        </a:cubicBezTo>
                        <a:cubicBezTo>
                          <a:pt x="2015885" y="4404"/>
                          <a:pt x="2176648" y="-7126"/>
                          <a:pt x="2265438" y="0"/>
                        </a:cubicBezTo>
                        <a:cubicBezTo>
                          <a:pt x="2356678" y="-23437"/>
                          <a:pt x="2515338" y="3185"/>
                          <a:pt x="2731118" y="0"/>
                        </a:cubicBezTo>
                        <a:cubicBezTo>
                          <a:pt x="2948688" y="8944"/>
                          <a:pt x="2988683" y="4054"/>
                          <a:pt x="3082420" y="0"/>
                        </a:cubicBezTo>
                        <a:cubicBezTo>
                          <a:pt x="3145502" y="21890"/>
                          <a:pt x="3375112" y="8046"/>
                          <a:pt x="3548101" y="0"/>
                        </a:cubicBezTo>
                        <a:cubicBezTo>
                          <a:pt x="3740513" y="12958"/>
                          <a:pt x="3675638" y="-10827"/>
                          <a:pt x="3785026" y="0"/>
                        </a:cubicBezTo>
                        <a:cubicBezTo>
                          <a:pt x="3896700" y="716"/>
                          <a:pt x="3920343" y="4739"/>
                          <a:pt x="4021951" y="0"/>
                        </a:cubicBezTo>
                        <a:cubicBezTo>
                          <a:pt x="4123083" y="6254"/>
                          <a:pt x="4322621" y="-21492"/>
                          <a:pt x="4487631" y="0"/>
                        </a:cubicBezTo>
                        <a:cubicBezTo>
                          <a:pt x="4628783" y="-8051"/>
                          <a:pt x="4709938" y="3052"/>
                          <a:pt x="4896123" y="0"/>
                        </a:cubicBezTo>
                        <a:cubicBezTo>
                          <a:pt x="5074436" y="430"/>
                          <a:pt x="5062387" y="-1134"/>
                          <a:pt x="5133047" y="0"/>
                        </a:cubicBezTo>
                        <a:cubicBezTo>
                          <a:pt x="5180531" y="-10610"/>
                          <a:pt x="5435758" y="1720"/>
                          <a:pt x="5598728" y="0"/>
                        </a:cubicBezTo>
                        <a:cubicBezTo>
                          <a:pt x="5748028" y="-576"/>
                          <a:pt x="5806741" y="4461"/>
                          <a:pt x="5892842" y="0"/>
                        </a:cubicBezTo>
                        <a:cubicBezTo>
                          <a:pt x="5954047" y="11141"/>
                          <a:pt x="6178865" y="-3131"/>
                          <a:pt x="6350352" y="0"/>
                        </a:cubicBezTo>
                        <a:cubicBezTo>
                          <a:pt x="6722302" y="-14904"/>
                          <a:pt x="6940304" y="106366"/>
                          <a:pt x="6981825" y="204791"/>
                        </a:cubicBezTo>
                        <a:cubicBezTo>
                          <a:pt x="6979580" y="228727"/>
                          <a:pt x="6970958" y="276078"/>
                          <a:pt x="6981825" y="313620"/>
                        </a:cubicBezTo>
                        <a:cubicBezTo>
                          <a:pt x="6986829" y="352686"/>
                          <a:pt x="6984871" y="381623"/>
                          <a:pt x="6981825" y="438832"/>
                        </a:cubicBezTo>
                        <a:cubicBezTo>
                          <a:pt x="6980066" y="496146"/>
                          <a:pt x="6972525" y="510012"/>
                          <a:pt x="6981825" y="555852"/>
                        </a:cubicBezTo>
                        <a:cubicBezTo>
                          <a:pt x="6990289" y="599715"/>
                          <a:pt x="6973846" y="607112"/>
                          <a:pt x="6981825" y="656489"/>
                        </a:cubicBezTo>
                        <a:cubicBezTo>
                          <a:pt x="6997015" y="710517"/>
                          <a:pt x="6986733" y="738622"/>
                          <a:pt x="6981825" y="773509"/>
                        </a:cubicBezTo>
                        <a:cubicBezTo>
                          <a:pt x="6975602" y="798387"/>
                          <a:pt x="6977496" y="828762"/>
                          <a:pt x="6981825" y="865956"/>
                        </a:cubicBezTo>
                        <a:cubicBezTo>
                          <a:pt x="6977905" y="907839"/>
                          <a:pt x="6997996" y="938785"/>
                          <a:pt x="6981825" y="1023933"/>
                        </a:cubicBezTo>
                        <a:cubicBezTo>
                          <a:pt x="6932207" y="1118743"/>
                          <a:pt x="6680141" y="1230954"/>
                          <a:pt x="6350352" y="1228725"/>
                        </a:cubicBezTo>
                        <a:cubicBezTo>
                          <a:pt x="6268162" y="1225762"/>
                          <a:pt x="6177582" y="1222349"/>
                          <a:pt x="6113427" y="1228725"/>
                        </a:cubicBezTo>
                        <a:cubicBezTo>
                          <a:pt x="6001368" y="1221478"/>
                          <a:pt x="5758974" y="1231878"/>
                          <a:pt x="5647747" y="1228725"/>
                        </a:cubicBezTo>
                        <a:cubicBezTo>
                          <a:pt x="5561269" y="1241036"/>
                          <a:pt x="5477213" y="1224439"/>
                          <a:pt x="5353633" y="1228725"/>
                        </a:cubicBezTo>
                        <a:cubicBezTo>
                          <a:pt x="5292785" y="1263831"/>
                          <a:pt x="5072226" y="1199604"/>
                          <a:pt x="4887952" y="1228725"/>
                        </a:cubicBezTo>
                        <a:cubicBezTo>
                          <a:pt x="4686584" y="1228888"/>
                          <a:pt x="4621862" y="1208215"/>
                          <a:pt x="4365084" y="1228725"/>
                        </a:cubicBezTo>
                        <a:cubicBezTo>
                          <a:pt x="4117190" y="1234029"/>
                          <a:pt x="4198234" y="1235095"/>
                          <a:pt x="4070970" y="1228725"/>
                        </a:cubicBezTo>
                        <a:cubicBezTo>
                          <a:pt x="3953333" y="1212737"/>
                          <a:pt x="3839809" y="1214364"/>
                          <a:pt x="3719667" y="1228725"/>
                        </a:cubicBezTo>
                        <a:cubicBezTo>
                          <a:pt x="3592246" y="1237893"/>
                          <a:pt x="3489339" y="1226292"/>
                          <a:pt x="3425553" y="1228725"/>
                        </a:cubicBezTo>
                        <a:cubicBezTo>
                          <a:pt x="3345287" y="1238710"/>
                          <a:pt x="3200191" y="1228625"/>
                          <a:pt x="3017062" y="1228725"/>
                        </a:cubicBezTo>
                        <a:cubicBezTo>
                          <a:pt x="2831575" y="1224569"/>
                          <a:pt x="2756613" y="1219868"/>
                          <a:pt x="2494193" y="1228725"/>
                        </a:cubicBezTo>
                        <a:cubicBezTo>
                          <a:pt x="2241019" y="1210626"/>
                          <a:pt x="2318124" y="1229886"/>
                          <a:pt x="2200079" y="1228725"/>
                        </a:cubicBezTo>
                        <a:cubicBezTo>
                          <a:pt x="2071770" y="1226142"/>
                          <a:pt x="1947702" y="1244207"/>
                          <a:pt x="1848777" y="1228725"/>
                        </a:cubicBezTo>
                        <a:cubicBezTo>
                          <a:pt x="1739749" y="1219390"/>
                          <a:pt x="1564423" y="1242530"/>
                          <a:pt x="1440285" y="1228725"/>
                        </a:cubicBezTo>
                        <a:cubicBezTo>
                          <a:pt x="1345179" y="1191108"/>
                          <a:pt x="834965" y="1213021"/>
                          <a:pt x="631472" y="1228725"/>
                        </a:cubicBezTo>
                        <a:cubicBezTo>
                          <a:pt x="345092" y="1200864"/>
                          <a:pt x="45731" y="1122614"/>
                          <a:pt x="0" y="1023933"/>
                        </a:cubicBezTo>
                        <a:cubicBezTo>
                          <a:pt x="-16433" y="967669"/>
                          <a:pt x="9191" y="940508"/>
                          <a:pt x="0" y="915104"/>
                        </a:cubicBezTo>
                        <a:cubicBezTo>
                          <a:pt x="-2209" y="887304"/>
                          <a:pt x="-1353" y="842760"/>
                          <a:pt x="0" y="814467"/>
                        </a:cubicBezTo>
                        <a:cubicBezTo>
                          <a:pt x="2793" y="789429"/>
                          <a:pt x="1531" y="748816"/>
                          <a:pt x="0" y="722021"/>
                        </a:cubicBezTo>
                        <a:cubicBezTo>
                          <a:pt x="-3984" y="692140"/>
                          <a:pt x="-7835" y="656598"/>
                          <a:pt x="0" y="605000"/>
                        </a:cubicBezTo>
                        <a:cubicBezTo>
                          <a:pt x="13157" y="562686"/>
                          <a:pt x="10036" y="535998"/>
                          <a:pt x="0" y="512554"/>
                        </a:cubicBezTo>
                        <a:cubicBezTo>
                          <a:pt x="-16307" y="480906"/>
                          <a:pt x="10323" y="434536"/>
                          <a:pt x="0" y="395534"/>
                        </a:cubicBezTo>
                        <a:cubicBezTo>
                          <a:pt x="-10477" y="346009"/>
                          <a:pt x="11024" y="278149"/>
                          <a:pt x="0" y="204791"/>
                        </a:cubicBezTo>
                        <a:close/>
                      </a:path>
                      <a:path w="6981825" h="1228725" stroke="0" extrusionOk="0">
                        <a:moveTo>
                          <a:pt x="0" y="204791"/>
                        </a:moveTo>
                        <a:cubicBezTo>
                          <a:pt x="106841" y="121375"/>
                          <a:pt x="293077" y="39862"/>
                          <a:pt x="631472" y="0"/>
                        </a:cubicBezTo>
                        <a:cubicBezTo>
                          <a:pt x="703873" y="821"/>
                          <a:pt x="863429" y="-355"/>
                          <a:pt x="925586" y="0"/>
                        </a:cubicBezTo>
                        <a:cubicBezTo>
                          <a:pt x="981478" y="4255"/>
                          <a:pt x="1119371" y="8652"/>
                          <a:pt x="1219699" y="0"/>
                        </a:cubicBezTo>
                        <a:cubicBezTo>
                          <a:pt x="1342841" y="1981"/>
                          <a:pt x="1521883" y="11874"/>
                          <a:pt x="1685380" y="0"/>
                        </a:cubicBezTo>
                        <a:cubicBezTo>
                          <a:pt x="1859021" y="-2742"/>
                          <a:pt x="2106377" y="2671"/>
                          <a:pt x="2208249" y="0"/>
                        </a:cubicBezTo>
                        <a:cubicBezTo>
                          <a:pt x="2330357" y="-3190"/>
                          <a:pt x="2494301" y="306"/>
                          <a:pt x="2616740" y="0"/>
                        </a:cubicBezTo>
                        <a:cubicBezTo>
                          <a:pt x="2726961" y="1460"/>
                          <a:pt x="2890517" y="-11204"/>
                          <a:pt x="2968043" y="0"/>
                        </a:cubicBezTo>
                        <a:cubicBezTo>
                          <a:pt x="3049184" y="-6659"/>
                          <a:pt x="3153705" y="-10245"/>
                          <a:pt x="3204968" y="0"/>
                        </a:cubicBezTo>
                        <a:cubicBezTo>
                          <a:pt x="3249920" y="22802"/>
                          <a:pt x="3481109" y="449"/>
                          <a:pt x="3613459" y="0"/>
                        </a:cubicBezTo>
                        <a:cubicBezTo>
                          <a:pt x="3793644" y="-16989"/>
                          <a:pt x="3865982" y="12019"/>
                          <a:pt x="4021951" y="0"/>
                        </a:cubicBezTo>
                        <a:cubicBezTo>
                          <a:pt x="4178699" y="-4484"/>
                          <a:pt x="4174184" y="-932"/>
                          <a:pt x="4316064" y="0"/>
                        </a:cubicBezTo>
                        <a:cubicBezTo>
                          <a:pt x="4457247" y="541"/>
                          <a:pt x="4461654" y="-1668"/>
                          <a:pt x="4552990" y="0"/>
                        </a:cubicBezTo>
                        <a:cubicBezTo>
                          <a:pt x="4639571" y="7132"/>
                          <a:pt x="4681845" y="-8665"/>
                          <a:pt x="4789915" y="0"/>
                        </a:cubicBezTo>
                        <a:cubicBezTo>
                          <a:pt x="4890739" y="1042"/>
                          <a:pt x="5084497" y="19225"/>
                          <a:pt x="5312783" y="0"/>
                        </a:cubicBezTo>
                        <a:cubicBezTo>
                          <a:pt x="5538558" y="-2027"/>
                          <a:pt x="5524118" y="1087"/>
                          <a:pt x="5664086" y="0"/>
                        </a:cubicBezTo>
                        <a:cubicBezTo>
                          <a:pt x="5799105" y="-4814"/>
                          <a:pt x="5889447" y="-10474"/>
                          <a:pt x="5958200" y="0"/>
                        </a:cubicBezTo>
                        <a:cubicBezTo>
                          <a:pt x="6002440" y="17343"/>
                          <a:pt x="6169485" y="-8799"/>
                          <a:pt x="6350352" y="0"/>
                        </a:cubicBezTo>
                        <a:cubicBezTo>
                          <a:pt x="6744150" y="11860"/>
                          <a:pt x="6950319" y="97759"/>
                          <a:pt x="6981825" y="204791"/>
                        </a:cubicBezTo>
                        <a:cubicBezTo>
                          <a:pt x="6986336" y="262605"/>
                          <a:pt x="7004084" y="287525"/>
                          <a:pt x="6981825" y="338194"/>
                        </a:cubicBezTo>
                        <a:cubicBezTo>
                          <a:pt x="6964204" y="390802"/>
                          <a:pt x="6974238" y="434127"/>
                          <a:pt x="6981825" y="471597"/>
                        </a:cubicBezTo>
                        <a:cubicBezTo>
                          <a:pt x="6995133" y="507978"/>
                          <a:pt x="6984449" y="548285"/>
                          <a:pt x="6981825" y="572235"/>
                        </a:cubicBezTo>
                        <a:cubicBezTo>
                          <a:pt x="6983270" y="601348"/>
                          <a:pt x="6980078" y="647797"/>
                          <a:pt x="6981825" y="697446"/>
                        </a:cubicBezTo>
                        <a:cubicBezTo>
                          <a:pt x="6976319" y="745783"/>
                          <a:pt x="6974868" y="759783"/>
                          <a:pt x="6981825" y="789892"/>
                        </a:cubicBezTo>
                        <a:cubicBezTo>
                          <a:pt x="6978345" y="819823"/>
                          <a:pt x="7000617" y="859192"/>
                          <a:pt x="6981825" y="923296"/>
                        </a:cubicBezTo>
                        <a:cubicBezTo>
                          <a:pt x="6958215" y="976871"/>
                          <a:pt x="6996880" y="984784"/>
                          <a:pt x="6981825" y="1023933"/>
                        </a:cubicBezTo>
                        <a:cubicBezTo>
                          <a:pt x="6951837" y="1117344"/>
                          <a:pt x="6726720" y="1243624"/>
                          <a:pt x="6350352" y="1228725"/>
                        </a:cubicBezTo>
                        <a:cubicBezTo>
                          <a:pt x="6178753" y="1251869"/>
                          <a:pt x="6091741" y="1225150"/>
                          <a:pt x="5941860" y="1228725"/>
                        </a:cubicBezTo>
                        <a:cubicBezTo>
                          <a:pt x="5778098" y="1239160"/>
                          <a:pt x="5662268" y="1235365"/>
                          <a:pt x="5590558" y="1228725"/>
                        </a:cubicBezTo>
                        <a:cubicBezTo>
                          <a:pt x="5530565" y="1201315"/>
                          <a:pt x="5202299" y="1254507"/>
                          <a:pt x="5067689" y="1228725"/>
                        </a:cubicBezTo>
                        <a:cubicBezTo>
                          <a:pt x="4929053" y="1231125"/>
                          <a:pt x="4882158" y="1229323"/>
                          <a:pt x="4830764" y="1228725"/>
                        </a:cubicBezTo>
                        <a:cubicBezTo>
                          <a:pt x="4755617" y="1224400"/>
                          <a:pt x="4682497" y="1233895"/>
                          <a:pt x="4536650" y="1228725"/>
                        </a:cubicBezTo>
                        <a:cubicBezTo>
                          <a:pt x="4370084" y="1234656"/>
                          <a:pt x="4284541" y="1208626"/>
                          <a:pt x="4128158" y="1228725"/>
                        </a:cubicBezTo>
                        <a:cubicBezTo>
                          <a:pt x="3994761" y="1242465"/>
                          <a:pt x="3873905" y="1233126"/>
                          <a:pt x="3776856" y="1228725"/>
                        </a:cubicBezTo>
                        <a:cubicBezTo>
                          <a:pt x="3686019" y="1245234"/>
                          <a:pt x="3612889" y="1229590"/>
                          <a:pt x="3482742" y="1228725"/>
                        </a:cubicBezTo>
                        <a:cubicBezTo>
                          <a:pt x="3351595" y="1250859"/>
                          <a:pt x="3218547" y="1205128"/>
                          <a:pt x="2959873" y="1228725"/>
                        </a:cubicBezTo>
                        <a:cubicBezTo>
                          <a:pt x="2873528" y="1224547"/>
                          <a:pt x="2807262" y="1238170"/>
                          <a:pt x="2722948" y="1228725"/>
                        </a:cubicBezTo>
                        <a:cubicBezTo>
                          <a:pt x="2636749" y="1214818"/>
                          <a:pt x="2584606" y="1224669"/>
                          <a:pt x="2428834" y="1228725"/>
                        </a:cubicBezTo>
                        <a:cubicBezTo>
                          <a:pt x="2290919" y="1221796"/>
                          <a:pt x="2249976" y="1226168"/>
                          <a:pt x="2191909" y="1228725"/>
                        </a:cubicBezTo>
                        <a:cubicBezTo>
                          <a:pt x="2114990" y="1260508"/>
                          <a:pt x="1944683" y="1235556"/>
                          <a:pt x="1726229" y="1228725"/>
                        </a:cubicBezTo>
                        <a:cubicBezTo>
                          <a:pt x="1515225" y="1215294"/>
                          <a:pt x="1421988" y="1227468"/>
                          <a:pt x="1203360" y="1228725"/>
                        </a:cubicBezTo>
                        <a:cubicBezTo>
                          <a:pt x="981437" y="1235420"/>
                          <a:pt x="878136" y="1225083"/>
                          <a:pt x="631472" y="1228725"/>
                        </a:cubicBezTo>
                        <a:cubicBezTo>
                          <a:pt x="273629" y="1233910"/>
                          <a:pt x="34084" y="1157731"/>
                          <a:pt x="0" y="1023933"/>
                        </a:cubicBezTo>
                        <a:cubicBezTo>
                          <a:pt x="300" y="991845"/>
                          <a:pt x="-3195" y="949544"/>
                          <a:pt x="0" y="923296"/>
                        </a:cubicBezTo>
                        <a:cubicBezTo>
                          <a:pt x="2644" y="896588"/>
                          <a:pt x="-16110" y="838836"/>
                          <a:pt x="0" y="806275"/>
                        </a:cubicBezTo>
                        <a:cubicBezTo>
                          <a:pt x="10912" y="769551"/>
                          <a:pt x="-9098" y="729620"/>
                          <a:pt x="0" y="681064"/>
                        </a:cubicBezTo>
                        <a:cubicBezTo>
                          <a:pt x="15277" y="629150"/>
                          <a:pt x="8982" y="600233"/>
                          <a:pt x="0" y="580426"/>
                        </a:cubicBezTo>
                        <a:cubicBezTo>
                          <a:pt x="-7207" y="548448"/>
                          <a:pt x="-7935" y="516060"/>
                          <a:pt x="0" y="463406"/>
                        </a:cubicBezTo>
                        <a:cubicBezTo>
                          <a:pt x="8655" y="415289"/>
                          <a:pt x="6911" y="392209"/>
                          <a:pt x="0" y="370960"/>
                        </a:cubicBezTo>
                        <a:cubicBezTo>
                          <a:pt x="-3431" y="353683"/>
                          <a:pt x="6254" y="257663"/>
                          <a:pt x="0" y="204791"/>
                        </a:cubicBezTo>
                        <a:close/>
                      </a:path>
                      <a:path w="6981825" h="1228725" fill="none" stroke="0" extrusionOk="0">
                        <a:moveTo>
                          <a:pt x="0" y="204791"/>
                        </a:moveTo>
                        <a:cubicBezTo>
                          <a:pt x="43739" y="106562"/>
                          <a:pt x="292742" y="-24557"/>
                          <a:pt x="631472" y="0"/>
                        </a:cubicBezTo>
                        <a:cubicBezTo>
                          <a:pt x="749911" y="5904"/>
                          <a:pt x="854936" y="8679"/>
                          <a:pt x="925586" y="0"/>
                        </a:cubicBezTo>
                        <a:cubicBezTo>
                          <a:pt x="979984" y="-16598"/>
                          <a:pt x="1157075" y="-9896"/>
                          <a:pt x="1334077" y="0"/>
                        </a:cubicBezTo>
                        <a:cubicBezTo>
                          <a:pt x="1521851" y="8941"/>
                          <a:pt x="1681476" y="11276"/>
                          <a:pt x="1856947" y="0"/>
                        </a:cubicBezTo>
                        <a:cubicBezTo>
                          <a:pt x="2028976" y="-10926"/>
                          <a:pt x="2172254" y="9297"/>
                          <a:pt x="2265438" y="0"/>
                        </a:cubicBezTo>
                        <a:cubicBezTo>
                          <a:pt x="2351302" y="25781"/>
                          <a:pt x="2523300" y="-13169"/>
                          <a:pt x="2731118" y="0"/>
                        </a:cubicBezTo>
                        <a:cubicBezTo>
                          <a:pt x="2938121" y="7318"/>
                          <a:pt x="2992414" y="-1444"/>
                          <a:pt x="3082420" y="0"/>
                        </a:cubicBezTo>
                        <a:cubicBezTo>
                          <a:pt x="3184655" y="23659"/>
                          <a:pt x="3356437" y="-12778"/>
                          <a:pt x="3548101" y="0"/>
                        </a:cubicBezTo>
                        <a:cubicBezTo>
                          <a:pt x="3743060" y="-11316"/>
                          <a:pt x="3670538" y="-613"/>
                          <a:pt x="3785026" y="0"/>
                        </a:cubicBezTo>
                        <a:cubicBezTo>
                          <a:pt x="3893670" y="339"/>
                          <a:pt x="3919605" y="1963"/>
                          <a:pt x="4021951" y="0"/>
                        </a:cubicBezTo>
                        <a:cubicBezTo>
                          <a:pt x="4235298" y="-19369"/>
                          <a:pt x="4384329" y="-17432"/>
                          <a:pt x="4487631" y="0"/>
                        </a:cubicBezTo>
                        <a:cubicBezTo>
                          <a:pt x="4634852" y="-7745"/>
                          <a:pt x="4731918" y="-7957"/>
                          <a:pt x="4896123" y="0"/>
                        </a:cubicBezTo>
                        <a:cubicBezTo>
                          <a:pt x="5076571" y="-590"/>
                          <a:pt x="5065238" y="-1575"/>
                          <a:pt x="5133047" y="0"/>
                        </a:cubicBezTo>
                        <a:cubicBezTo>
                          <a:pt x="5235668" y="-11522"/>
                          <a:pt x="5471089" y="-15386"/>
                          <a:pt x="5598728" y="0"/>
                        </a:cubicBezTo>
                        <a:cubicBezTo>
                          <a:pt x="5742823" y="18937"/>
                          <a:pt x="5815418" y="6795"/>
                          <a:pt x="5892842" y="0"/>
                        </a:cubicBezTo>
                        <a:cubicBezTo>
                          <a:pt x="5968041" y="-2304"/>
                          <a:pt x="6153410" y="-4201"/>
                          <a:pt x="6350352" y="0"/>
                        </a:cubicBezTo>
                        <a:cubicBezTo>
                          <a:pt x="6713624" y="-21271"/>
                          <a:pt x="6946656" y="96753"/>
                          <a:pt x="6981825" y="204791"/>
                        </a:cubicBezTo>
                        <a:cubicBezTo>
                          <a:pt x="6975414" y="228504"/>
                          <a:pt x="6978363" y="272391"/>
                          <a:pt x="6981825" y="313620"/>
                        </a:cubicBezTo>
                        <a:cubicBezTo>
                          <a:pt x="6990437" y="362998"/>
                          <a:pt x="6984084" y="381628"/>
                          <a:pt x="6981825" y="438832"/>
                        </a:cubicBezTo>
                        <a:cubicBezTo>
                          <a:pt x="6981828" y="494813"/>
                          <a:pt x="6973493" y="510359"/>
                          <a:pt x="6981825" y="555852"/>
                        </a:cubicBezTo>
                        <a:cubicBezTo>
                          <a:pt x="6991221" y="598594"/>
                          <a:pt x="6972769" y="610518"/>
                          <a:pt x="6981825" y="656489"/>
                        </a:cubicBezTo>
                        <a:cubicBezTo>
                          <a:pt x="6992209" y="704959"/>
                          <a:pt x="6990735" y="736972"/>
                          <a:pt x="6981825" y="773509"/>
                        </a:cubicBezTo>
                        <a:cubicBezTo>
                          <a:pt x="6968902" y="804949"/>
                          <a:pt x="6981591" y="827437"/>
                          <a:pt x="6981825" y="865956"/>
                        </a:cubicBezTo>
                        <a:cubicBezTo>
                          <a:pt x="6978548" y="908693"/>
                          <a:pt x="6987219" y="952812"/>
                          <a:pt x="6981825" y="1023933"/>
                        </a:cubicBezTo>
                        <a:cubicBezTo>
                          <a:pt x="6910541" y="1115958"/>
                          <a:pt x="6720973" y="1239603"/>
                          <a:pt x="6350352" y="1228725"/>
                        </a:cubicBezTo>
                        <a:cubicBezTo>
                          <a:pt x="6275453" y="1232727"/>
                          <a:pt x="6181454" y="1231393"/>
                          <a:pt x="6113427" y="1228725"/>
                        </a:cubicBezTo>
                        <a:cubicBezTo>
                          <a:pt x="5986051" y="1221723"/>
                          <a:pt x="5775962" y="1246822"/>
                          <a:pt x="5647747" y="1228725"/>
                        </a:cubicBezTo>
                        <a:cubicBezTo>
                          <a:pt x="5546301" y="1243154"/>
                          <a:pt x="5466269" y="1230179"/>
                          <a:pt x="5353633" y="1228725"/>
                        </a:cubicBezTo>
                        <a:cubicBezTo>
                          <a:pt x="5287445" y="1206220"/>
                          <a:pt x="5082891" y="1264719"/>
                          <a:pt x="4887952" y="1228725"/>
                        </a:cubicBezTo>
                        <a:cubicBezTo>
                          <a:pt x="4684091" y="1211281"/>
                          <a:pt x="4599358" y="1218434"/>
                          <a:pt x="4365084" y="1228725"/>
                        </a:cubicBezTo>
                        <a:cubicBezTo>
                          <a:pt x="4116448" y="1242043"/>
                          <a:pt x="4178432" y="1238404"/>
                          <a:pt x="4070970" y="1228725"/>
                        </a:cubicBezTo>
                        <a:cubicBezTo>
                          <a:pt x="3971122" y="1207316"/>
                          <a:pt x="3839105" y="1238471"/>
                          <a:pt x="3719667" y="1228725"/>
                        </a:cubicBezTo>
                        <a:cubicBezTo>
                          <a:pt x="3592149" y="1239012"/>
                          <a:pt x="3494203" y="1228938"/>
                          <a:pt x="3425553" y="1228725"/>
                        </a:cubicBezTo>
                        <a:cubicBezTo>
                          <a:pt x="3358302" y="1210273"/>
                          <a:pt x="3189493" y="1252137"/>
                          <a:pt x="3017062" y="1228725"/>
                        </a:cubicBezTo>
                        <a:cubicBezTo>
                          <a:pt x="2838751" y="1222680"/>
                          <a:pt x="2757449" y="1226648"/>
                          <a:pt x="2494193" y="1228725"/>
                        </a:cubicBezTo>
                        <a:cubicBezTo>
                          <a:pt x="2244430" y="1201791"/>
                          <a:pt x="2339571" y="1222704"/>
                          <a:pt x="2200079" y="1228725"/>
                        </a:cubicBezTo>
                        <a:cubicBezTo>
                          <a:pt x="2078808" y="1230875"/>
                          <a:pt x="1972805" y="1236235"/>
                          <a:pt x="1848777" y="1228725"/>
                        </a:cubicBezTo>
                        <a:cubicBezTo>
                          <a:pt x="1758795" y="1217672"/>
                          <a:pt x="1574038" y="1260583"/>
                          <a:pt x="1440285" y="1228725"/>
                        </a:cubicBezTo>
                        <a:cubicBezTo>
                          <a:pt x="1316844" y="1214724"/>
                          <a:pt x="862633" y="1239551"/>
                          <a:pt x="631472" y="1228725"/>
                        </a:cubicBezTo>
                        <a:cubicBezTo>
                          <a:pt x="330128" y="1204601"/>
                          <a:pt x="68855" y="1121180"/>
                          <a:pt x="0" y="1023933"/>
                        </a:cubicBezTo>
                        <a:cubicBezTo>
                          <a:pt x="-9901" y="969355"/>
                          <a:pt x="9492" y="938735"/>
                          <a:pt x="0" y="915104"/>
                        </a:cubicBezTo>
                        <a:cubicBezTo>
                          <a:pt x="-7818" y="884853"/>
                          <a:pt x="5047" y="839089"/>
                          <a:pt x="0" y="814467"/>
                        </a:cubicBezTo>
                        <a:cubicBezTo>
                          <a:pt x="-4362" y="787974"/>
                          <a:pt x="1892" y="753587"/>
                          <a:pt x="0" y="722021"/>
                        </a:cubicBezTo>
                        <a:cubicBezTo>
                          <a:pt x="103" y="692737"/>
                          <a:pt x="-11137" y="648655"/>
                          <a:pt x="0" y="605000"/>
                        </a:cubicBezTo>
                        <a:cubicBezTo>
                          <a:pt x="19756" y="561041"/>
                          <a:pt x="12428" y="532635"/>
                          <a:pt x="0" y="512554"/>
                        </a:cubicBezTo>
                        <a:cubicBezTo>
                          <a:pt x="-6414" y="496447"/>
                          <a:pt x="9784" y="450275"/>
                          <a:pt x="0" y="395534"/>
                        </a:cubicBezTo>
                        <a:cubicBezTo>
                          <a:pt x="-26834" y="339405"/>
                          <a:pt x="417" y="278149"/>
                          <a:pt x="0" y="204791"/>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spcAft>
                <a:spcPts val="1000"/>
              </a:spcAft>
              <a:defRPr/>
            </a:pPr>
            <a:r>
              <a:rPr lang="vi-VN" sz="3600" b="1" dirty="0">
                <a:solidFill>
                  <a:srgbClr val="C71A29"/>
                </a:solidFill>
                <a:latin typeface="Cambria" panose="02040503050406030204" pitchFamily="18" charset="0"/>
                <a:ea typeface="Cambria" panose="02040503050406030204" pitchFamily="18" charset="0"/>
                <a:cs typeface="Calibri" panose="020F0502020204030204" pitchFamily="34" charset="0"/>
              </a:rPr>
              <a:t>Bạn nào trong lớp có đặc điểm khác biệt với em?</a:t>
            </a:r>
          </a:p>
        </p:txBody>
      </p:sp>
      <p:sp>
        <p:nvSpPr>
          <p:cNvPr id="7" name="Hình chữ nhật: Góc Tròn 12">
            <a:extLst>
              <a:ext uri="{FF2B5EF4-FFF2-40B4-BE49-F238E27FC236}">
                <a16:creationId xmlns:a16="http://schemas.microsoft.com/office/drawing/2014/main" id="{72E8308D-6764-3E81-3666-F1CA02974DBD}"/>
              </a:ext>
            </a:extLst>
          </p:cNvPr>
          <p:cNvSpPr/>
          <p:nvPr/>
        </p:nvSpPr>
        <p:spPr>
          <a:xfrm>
            <a:off x="4867275" y="3305175"/>
            <a:ext cx="6981825" cy="1228725"/>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ask="http://schemas.microsoft.com/office/drawing/2018/sketchyshapes" sd="224309558">
                  <a:custGeom>
                    <a:avLst/>
                    <a:gdLst>
                      <a:gd name="connsiteX0" fmla="*/ 0 w 6981825"/>
                      <a:gd name="connsiteY0" fmla="*/ 204791 h 1228725"/>
                      <a:gd name="connsiteX1" fmla="*/ 631472 w 6981825"/>
                      <a:gd name="connsiteY1" fmla="*/ 0 h 1228725"/>
                      <a:gd name="connsiteX2" fmla="*/ 925586 w 6981825"/>
                      <a:gd name="connsiteY2" fmla="*/ 0 h 1228725"/>
                      <a:gd name="connsiteX3" fmla="*/ 1334077 w 6981825"/>
                      <a:gd name="connsiteY3" fmla="*/ 0 h 1228725"/>
                      <a:gd name="connsiteX4" fmla="*/ 1856947 w 6981825"/>
                      <a:gd name="connsiteY4" fmla="*/ 0 h 1228725"/>
                      <a:gd name="connsiteX5" fmla="*/ 2265438 w 6981825"/>
                      <a:gd name="connsiteY5" fmla="*/ 0 h 1228725"/>
                      <a:gd name="connsiteX6" fmla="*/ 2731118 w 6981825"/>
                      <a:gd name="connsiteY6" fmla="*/ 0 h 1228725"/>
                      <a:gd name="connsiteX7" fmla="*/ 3082420 w 6981825"/>
                      <a:gd name="connsiteY7" fmla="*/ 0 h 1228725"/>
                      <a:gd name="connsiteX8" fmla="*/ 3548101 w 6981825"/>
                      <a:gd name="connsiteY8" fmla="*/ 0 h 1228725"/>
                      <a:gd name="connsiteX9" fmla="*/ 3785026 w 6981825"/>
                      <a:gd name="connsiteY9" fmla="*/ 0 h 1228725"/>
                      <a:gd name="connsiteX10" fmla="*/ 4021951 w 6981825"/>
                      <a:gd name="connsiteY10" fmla="*/ 0 h 1228725"/>
                      <a:gd name="connsiteX11" fmla="*/ 4487631 w 6981825"/>
                      <a:gd name="connsiteY11" fmla="*/ 0 h 1228725"/>
                      <a:gd name="connsiteX12" fmla="*/ 4896123 w 6981825"/>
                      <a:gd name="connsiteY12" fmla="*/ 0 h 1228725"/>
                      <a:gd name="connsiteX13" fmla="*/ 5133047 w 6981825"/>
                      <a:gd name="connsiteY13" fmla="*/ 0 h 1228725"/>
                      <a:gd name="connsiteX14" fmla="*/ 5598728 w 6981825"/>
                      <a:gd name="connsiteY14" fmla="*/ 0 h 1228725"/>
                      <a:gd name="connsiteX15" fmla="*/ 5892842 w 6981825"/>
                      <a:gd name="connsiteY15" fmla="*/ 0 h 1228725"/>
                      <a:gd name="connsiteX16" fmla="*/ 6350352 w 6981825"/>
                      <a:gd name="connsiteY16" fmla="*/ 0 h 1228725"/>
                      <a:gd name="connsiteX17" fmla="*/ 6981825 w 6981825"/>
                      <a:gd name="connsiteY17" fmla="*/ 204791 h 1228725"/>
                      <a:gd name="connsiteX18" fmla="*/ 6981825 w 6981825"/>
                      <a:gd name="connsiteY18" fmla="*/ 313620 h 1228725"/>
                      <a:gd name="connsiteX19" fmla="*/ 6981825 w 6981825"/>
                      <a:gd name="connsiteY19" fmla="*/ 438832 h 1228725"/>
                      <a:gd name="connsiteX20" fmla="*/ 6981825 w 6981825"/>
                      <a:gd name="connsiteY20" fmla="*/ 555852 h 1228725"/>
                      <a:gd name="connsiteX21" fmla="*/ 6981825 w 6981825"/>
                      <a:gd name="connsiteY21" fmla="*/ 656489 h 1228725"/>
                      <a:gd name="connsiteX22" fmla="*/ 6981825 w 6981825"/>
                      <a:gd name="connsiteY22" fmla="*/ 773509 h 1228725"/>
                      <a:gd name="connsiteX23" fmla="*/ 6981825 w 6981825"/>
                      <a:gd name="connsiteY23" fmla="*/ 865956 h 1228725"/>
                      <a:gd name="connsiteX24" fmla="*/ 6981825 w 6981825"/>
                      <a:gd name="connsiteY24" fmla="*/ 1023933 h 1228725"/>
                      <a:gd name="connsiteX25" fmla="*/ 6350352 w 6981825"/>
                      <a:gd name="connsiteY25" fmla="*/ 1228725 h 1228725"/>
                      <a:gd name="connsiteX26" fmla="*/ 6113427 w 6981825"/>
                      <a:gd name="connsiteY26" fmla="*/ 1228725 h 1228725"/>
                      <a:gd name="connsiteX27" fmla="*/ 5647747 w 6981825"/>
                      <a:gd name="connsiteY27" fmla="*/ 1228725 h 1228725"/>
                      <a:gd name="connsiteX28" fmla="*/ 5353633 w 6981825"/>
                      <a:gd name="connsiteY28" fmla="*/ 1228725 h 1228725"/>
                      <a:gd name="connsiteX29" fmla="*/ 4887952 w 6981825"/>
                      <a:gd name="connsiteY29" fmla="*/ 1228725 h 1228725"/>
                      <a:gd name="connsiteX30" fmla="*/ 4365084 w 6981825"/>
                      <a:gd name="connsiteY30" fmla="*/ 1228725 h 1228725"/>
                      <a:gd name="connsiteX31" fmla="*/ 4070970 w 6981825"/>
                      <a:gd name="connsiteY31" fmla="*/ 1228725 h 1228725"/>
                      <a:gd name="connsiteX32" fmla="*/ 3719667 w 6981825"/>
                      <a:gd name="connsiteY32" fmla="*/ 1228725 h 1228725"/>
                      <a:gd name="connsiteX33" fmla="*/ 3425553 w 6981825"/>
                      <a:gd name="connsiteY33" fmla="*/ 1228725 h 1228725"/>
                      <a:gd name="connsiteX34" fmla="*/ 3017062 w 6981825"/>
                      <a:gd name="connsiteY34" fmla="*/ 1228725 h 1228725"/>
                      <a:gd name="connsiteX35" fmla="*/ 2494193 w 6981825"/>
                      <a:gd name="connsiteY35" fmla="*/ 1228725 h 1228725"/>
                      <a:gd name="connsiteX36" fmla="*/ 2200079 w 6981825"/>
                      <a:gd name="connsiteY36" fmla="*/ 1228725 h 1228725"/>
                      <a:gd name="connsiteX37" fmla="*/ 1848777 w 6981825"/>
                      <a:gd name="connsiteY37" fmla="*/ 1228725 h 1228725"/>
                      <a:gd name="connsiteX38" fmla="*/ 1440285 w 6981825"/>
                      <a:gd name="connsiteY38" fmla="*/ 1228725 h 1228725"/>
                      <a:gd name="connsiteX39" fmla="*/ 631472 w 6981825"/>
                      <a:gd name="connsiteY39" fmla="*/ 1228725 h 1228725"/>
                      <a:gd name="connsiteX40" fmla="*/ 0 w 6981825"/>
                      <a:gd name="connsiteY40" fmla="*/ 1023933 h 1228725"/>
                      <a:gd name="connsiteX41" fmla="*/ 0 w 6981825"/>
                      <a:gd name="connsiteY41" fmla="*/ 915104 h 1228725"/>
                      <a:gd name="connsiteX42" fmla="*/ 0 w 6981825"/>
                      <a:gd name="connsiteY42" fmla="*/ 814467 h 1228725"/>
                      <a:gd name="connsiteX43" fmla="*/ 0 w 6981825"/>
                      <a:gd name="connsiteY43" fmla="*/ 722021 h 1228725"/>
                      <a:gd name="connsiteX44" fmla="*/ 0 w 6981825"/>
                      <a:gd name="connsiteY44" fmla="*/ 605000 h 1228725"/>
                      <a:gd name="connsiteX45" fmla="*/ 0 w 6981825"/>
                      <a:gd name="connsiteY45" fmla="*/ 512554 h 1228725"/>
                      <a:gd name="connsiteX46" fmla="*/ 0 w 6981825"/>
                      <a:gd name="connsiteY46" fmla="*/ 395534 h 1228725"/>
                      <a:gd name="connsiteX47" fmla="*/ 0 w 6981825"/>
                      <a:gd name="connsiteY47" fmla="*/ 204791 h 1228725"/>
                      <a:gd name="connsiteX0" fmla="*/ 0 w 6981825"/>
                      <a:gd name="connsiteY0" fmla="*/ 204791 h 1228725"/>
                      <a:gd name="connsiteX1" fmla="*/ 631472 w 6981825"/>
                      <a:gd name="connsiteY1" fmla="*/ 0 h 1228725"/>
                      <a:gd name="connsiteX2" fmla="*/ 925586 w 6981825"/>
                      <a:gd name="connsiteY2" fmla="*/ 0 h 1228725"/>
                      <a:gd name="connsiteX3" fmla="*/ 1219699 w 6981825"/>
                      <a:gd name="connsiteY3" fmla="*/ 0 h 1228725"/>
                      <a:gd name="connsiteX4" fmla="*/ 1685380 w 6981825"/>
                      <a:gd name="connsiteY4" fmla="*/ 0 h 1228725"/>
                      <a:gd name="connsiteX5" fmla="*/ 2208249 w 6981825"/>
                      <a:gd name="connsiteY5" fmla="*/ 0 h 1228725"/>
                      <a:gd name="connsiteX6" fmla="*/ 2616740 w 6981825"/>
                      <a:gd name="connsiteY6" fmla="*/ 0 h 1228725"/>
                      <a:gd name="connsiteX7" fmla="*/ 2968043 w 6981825"/>
                      <a:gd name="connsiteY7" fmla="*/ 0 h 1228725"/>
                      <a:gd name="connsiteX8" fmla="*/ 3204968 w 6981825"/>
                      <a:gd name="connsiteY8" fmla="*/ 0 h 1228725"/>
                      <a:gd name="connsiteX9" fmla="*/ 3613459 w 6981825"/>
                      <a:gd name="connsiteY9" fmla="*/ 0 h 1228725"/>
                      <a:gd name="connsiteX10" fmla="*/ 4021951 w 6981825"/>
                      <a:gd name="connsiteY10" fmla="*/ 0 h 1228725"/>
                      <a:gd name="connsiteX11" fmla="*/ 4316064 w 6981825"/>
                      <a:gd name="connsiteY11" fmla="*/ 0 h 1228725"/>
                      <a:gd name="connsiteX12" fmla="*/ 4552990 w 6981825"/>
                      <a:gd name="connsiteY12" fmla="*/ 0 h 1228725"/>
                      <a:gd name="connsiteX13" fmla="*/ 4789915 w 6981825"/>
                      <a:gd name="connsiteY13" fmla="*/ 0 h 1228725"/>
                      <a:gd name="connsiteX14" fmla="*/ 5312783 w 6981825"/>
                      <a:gd name="connsiteY14" fmla="*/ 0 h 1228725"/>
                      <a:gd name="connsiteX15" fmla="*/ 5664086 w 6981825"/>
                      <a:gd name="connsiteY15" fmla="*/ 0 h 1228725"/>
                      <a:gd name="connsiteX16" fmla="*/ 5958200 w 6981825"/>
                      <a:gd name="connsiteY16" fmla="*/ 0 h 1228725"/>
                      <a:gd name="connsiteX17" fmla="*/ 6350352 w 6981825"/>
                      <a:gd name="connsiteY17" fmla="*/ 0 h 1228725"/>
                      <a:gd name="connsiteX18" fmla="*/ 6981825 w 6981825"/>
                      <a:gd name="connsiteY18" fmla="*/ 204791 h 1228725"/>
                      <a:gd name="connsiteX19" fmla="*/ 6981825 w 6981825"/>
                      <a:gd name="connsiteY19" fmla="*/ 338194 h 1228725"/>
                      <a:gd name="connsiteX20" fmla="*/ 6981825 w 6981825"/>
                      <a:gd name="connsiteY20" fmla="*/ 471597 h 1228725"/>
                      <a:gd name="connsiteX21" fmla="*/ 6981825 w 6981825"/>
                      <a:gd name="connsiteY21" fmla="*/ 572235 h 1228725"/>
                      <a:gd name="connsiteX22" fmla="*/ 6981825 w 6981825"/>
                      <a:gd name="connsiteY22" fmla="*/ 697446 h 1228725"/>
                      <a:gd name="connsiteX23" fmla="*/ 6981825 w 6981825"/>
                      <a:gd name="connsiteY23" fmla="*/ 789892 h 1228725"/>
                      <a:gd name="connsiteX24" fmla="*/ 6981825 w 6981825"/>
                      <a:gd name="connsiteY24" fmla="*/ 923296 h 1228725"/>
                      <a:gd name="connsiteX25" fmla="*/ 6981825 w 6981825"/>
                      <a:gd name="connsiteY25" fmla="*/ 1023933 h 1228725"/>
                      <a:gd name="connsiteX26" fmla="*/ 6350352 w 6981825"/>
                      <a:gd name="connsiteY26" fmla="*/ 1228725 h 1228725"/>
                      <a:gd name="connsiteX27" fmla="*/ 5941860 w 6981825"/>
                      <a:gd name="connsiteY27" fmla="*/ 1228725 h 1228725"/>
                      <a:gd name="connsiteX28" fmla="*/ 5590558 w 6981825"/>
                      <a:gd name="connsiteY28" fmla="*/ 1228725 h 1228725"/>
                      <a:gd name="connsiteX29" fmla="*/ 5067689 w 6981825"/>
                      <a:gd name="connsiteY29" fmla="*/ 1228725 h 1228725"/>
                      <a:gd name="connsiteX30" fmla="*/ 4830764 w 6981825"/>
                      <a:gd name="connsiteY30" fmla="*/ 1228725 h 1228725"/>
                      <a:gd name="connsiteX31" fmla="*/ 4536650 w 6981825"/>
                      <a:gd name="connsiteY31" fmla="*/ 1228725 h 1228725"/>
                      <a:gd name="connsiteX32" fmla="*/ 4128158 w 6981825"/>
                      <a:gd name="connsiteY32" fmla="*/ 1228725 h 1228725"/>
                      <a:gd name="connsiteX33" fmla="*/ 3776856 w 6981825"/>
                      <a:gd name="connsiteY33" fmla="*/ 1228725 h 1228725"/>
                      <a:gd name="connsiteX34" fmla="*/ 3482742 w 6981825"/>
                      <a:gd name="connsiteY34" fmla="*/ 1228725 h 1228725"/>
                      <a:gd name="connsiteX35" fmla="*/ 2959873 w 6981825"/>
                      <a:gd name="connsiteY35" fmla="*/ 1228725 h 1228725"/>
                      <a:gd name="connsiteX36" fmla="*/ 2722948 w 6981825"/>
                      <a:gd name="connsiteY36" fmla="*/ 1228725 h 1228725"/>
                      <a:gd name="connsiteX37" fmla="*/ 2428834 w 6981825"/>
                      <a:gd name="connsiteY37" fmla="*/ 1228725 h 1228725"/>
                      <a:gd name="connsiteX38" fmla="*/ 2191909 w 6981825"/>
                      <a:gd name="connsiteY38" fmla="*/ 1228725 h 1228725"/>
                      <a:gd name="connsiteX39" fmla="*/ 1726229 w 6981825"/>
                      <a:gd name="connsiteY39" fmla="*/ 1228725 h 1228725"/>
                      <a:gd name="connsiteX40" fmla="*/ 1203360 w 6981825"/>
                      <a:gd name="connsiteY40" fmla="*/ 1228725 h 1228725"/>
                      <a:gd name="connsiteX41" fmla="*/ 631472 w 6981825"/>
                      <a:gd name="connsiteY41" fmla="*/ 1228725 h 1228725"/>
                      <a:gd name="connsiteX42" fmla="*/ 0 w 6981825"/>
                      <a:gd name="connsiteY42" fmla="*/ 1023933 h 1228725"/>
                      <a:gd name="connsiteX43" fmla="*/ 0 w 6981825"/>
                      <a:gd name="connsiteY43" fmla="*/ 923296 h 1228725"/>
                      <a:gd name="connsiteX44" fmla="*/ 0 w 6981825"/>
                      <a:gd name="connsiteY44" fmla="*/ 806275 h 1228725"/>
                      <a:gd name="connsiteX45" fmla="*/ 0 w 6981825"/>
                      <a:gd name="connsiteY45" fmla="*/ 681064 h 1228725"/>
                      <a:gd name="connsiteX46" fmla="*/ 0 w 6981825"/>
                      <a:gd name="connsiteY46" fmla="*/ 580426 h 1228725"/>
                      <a:gd name="connsiteX47" fmla="*/ 0 w 6981825"/>
                      <a:gd name="connsiteY47" fmla="*/ 463406 h 1228725"/>
                      <a:gd name="connsiteX48" fmla="*/ 0 w 6981825"/>
                      <a:gd name="connsiteY48" fmla="*/ 370960 h 1228725"/>
                      <a:gd name="connsiteX49" fmla="*/ 0 w 6981825"/>
                      <a:gd name="connsiteY49" fmla="*/ 204791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981825" h="1228725" fill="none" extrusionOk="0">
                        <a:moveTo>
                          <a:pt x="0" y="204791"/>
                        </a:moveTo>
                        <a:cubicBezTo>
                          <a:pt x="-33212" y="59936"/>
                          <a:pt x="287771" y="-63140"/>
                          <a:pt x="631472" y="0"/>
                        </a:cubicBezTo>
                        <a:cubicBezTo>
                          <a:pt x="754825" y="-1610"/>
                          <a:pt x="863901" y="8374"/>
                          <a:pt x="925586" y="0"/>
                        </a:cubicBezTo>
                        <a:cubicBezTo>
                          <a:pt x="1002420" y="-36128"/>
                          <a:pt x="1146495" y="-17101"/>
                          <a:pt x="1334077" y="0"/>
                        </a:cubicBezTo>
                        <a:cubicBezTo>
                          <a:pt x="1502140" y="-4912"/>
                          <a:pt x="1702381" y="-38250"/>
                          <a:pt x="1856947" y="0"/>
                        </a:cubicBezTo>
                        <a:cubicBezTo>
                          <a:pt x="2015885" y="4404"/>
                          <a:pt x="2176648" y="-7126"/>
                          <a:pt x="2265438" y="0"/>
                        </a:cubicBezTo>
                        <a:cubicBezTo>
                          <a:pt x="2356678" y="-23437"/>
                          <a:pt x="2515338" y="3185"/>
                          <a:pt x="2731118" y="0"/>
                        </a:cubicBezTo>
                        <a:cubicBezTo>
                          <a:pt x="2948688" y="8944"/>
                          <a:pt x="2988683" y="4054"/>
                          <a:pt x="3082420" y="0"/>
                        </a:cubicBezTo>
                        <a:cubicBezTo>
                          <a:pt x="3145502" y="21890"/>
                          <a:pt x="3375112" y="8046"/>
                          <a:pt x="3548101" y="0"/>
                        </a:cubicBezTo>
                        <a:cubicBezTo>
                          <a:pt x="3740513" y="12958"/>
                          <a:pt x="3675638" y="-10827"/>
                          <a:pt x="3785026" y="0"/>
                        </a:cubicBezTo>
                        <a:cubicBezTo>
                          <a:pt x="3896700" y="716"/>
                          <a:pt x="3920343" y="4739"/>
                          <a:pt x="4021951" y="0"/>
                        </a:cubicBezTo>
                        <a:cubicBezTo>
                          <a:pt x="4123083" y="6254"/>
                          <a:pt x="4322621" y="-21492"/>
                          <a:pt x="4487631" y="0"/>
                        </a:cubicBezTo>
                        <a:cubicBezTo>
                          <a:pt x="4628783" y="-8051"/>
                          <a:pt x="4709938" y="3052"/>
                          <a:pt x="4896123" y="0"/>
                        </a:cubicBezTo>
                        <a:cubicBezTo>
                          <a:pt x="5074436" y="430"/>
                          <a:pt x="5062387" y="-1134"/>
                          <a:pt x="5133047" y="0"/>
                        </a:cubicBezTo>
                        <a:cubicBezTo>
                          <a:pt x="5180531" y="-10610"/>
                          <a:pt x="5435758" y="1720"/>
                          <a:pt x="5598728" y="0"/>
                        </a:cubicBezTo>
                        <a:cubicBezTo>
                          <a:pt x="5748028" y="-576"/>
                          <a:pt x="5806741" y="4461"/>
                          <a:pt x="5892842" y="0"/>
                        </a:cubicBezTo>
                        <a:cubicBezTo>
                          <a:pt x="5954047" y="11141"/>
                          <a:pt x="6178865" y="-3131"/>
                          <a:pt x="6350352" y="0"/>
                        </a:cubicBezTo>
                        <a:cubicBezTo>
                          <a:pt x="6722302" y="-14904"/>
                          <a:pt x="6940304" y="106366"/>
                          <a:pt x="6981825" y="204791"/>
                        </a:cubicBezTo>
                        <a:cubicBezTo>
                          <a:pt x="6979580" y="228727"/>
                          <a:pt x="6970958" y="276078"/>
                          <a:pt x="6981825" y="313620"/>
                        </a:cubicBezTo>
                        <a:cubicBezTo>
                          <a:pt x="6986829" y="352686"/>
                          <a:pt x="6984871" y="381623"/>
                          <a:pt x="6981825" y="438832"/>
                        </a:cubicBezTo>
                        <a:cubicBezTo>
                          <a:pt x="6980066" y="496146"/>
                          <a:pt x="6972525" y="510012"/>
                          <a:pt x="6981825" y="555852"/>
                        </a:cubicBezTo>
                        <a:cubicBezTo>
                          <a:pt x="6990289" y="599715"/>
                          <a:pt x="6973846" y="607112"/>
                          <a:pt x="6981825" y="656489"/>
                        </a:cubicBezTo>
                        <a:cubicBezTo>
                          <a:pt x="6997015" y="710517"/>
                          <a:pt x="6986733" y="738622"/>
                          <a:pt x="6981825" y="773509"/>
                        </a:cubicBezTo>
                        <a:cubicBezTo>
                          <a:pt x="6975602" y="798387"/>
                          <a:pt x="6977496" y="828762"/>
                          <a:pt x="6981825" y="865956"/>
                        </a:cubicBezTo>
                        <a:cubicBezTo>
                          <a:pt x="6977905" y="907839"/>
                          <a:pt x="6997996" y="938785"/>
                          <a:pt x="6981825" y="1023933"/>
                        </a:cubicBezTo>
                        <a:cubicBezTo>
                          <a:pt x="6932207" y="1118743"/>
                          <a:pt x="6680141" y="1230954"/>
                          <a:pt x="6350352" y="1228725"/>
                        </a:cubicBezTo>
                        <a:cubicBezTo>
                          <a:pt x="6268162" y="1225762"/>
                          <a:pt x="6177582" y="1222349"/>
                          <a:pt x="6113427" y="1228725"/>
                        </a:cubicBezTo>
                        <a:cubicBezTo>
                          <a:pt x="6001368" y="1221478"/>
                          <a:pt x="5758974" y="1231878"/>
                          <a:pt x="5647747" y="1228725"/>
                        </a:cubicBezTo>
                        <a:cubicBezTo>
                          <a:pt x="5561269" y="1241036"/>
                          <a:pt x="5477213" y="1224439"/>
                          <a:pt x="5353633" y="1228725"/>
                        </a:cubicBezTo>
                        <a:cubicBezTo>
                          <a:pt x="5292785" y="1263831"/>
                          <a:pt x="5072226" y="1199604"/>
                          <a:pt x="4887952" y="1228725"/>
                        </a:cubicBezTo>
                        <a:cubicBezTo>
                          <a:pt x="4686584" y="1228888"/>
                          <a:pt x="4621862" y="1208215"/>
                          <a:pt x="4365084" y="1228725"/>
                        </a:cubicBezTo>
                        <a:cubicBezTo>
                          <a:pt x="4117190" y="1234029"/>
                          <a:pt x="4198234" y="1235095"/>
                          <a:pt x="4070970" y="1228725"/>
                        </a:cubicBezTo>
                        <a:cubicBezTo>
                          <a:pt x="3953333" y="1212737"/>
                          <a:pt x="3839809" y="1214364"/>
                          <a:pt x="3719667" y="1228725"/>
                        </a:cubicBezTo>
                        <a:cubicBezTo>
                          <a:pt x="3592246" y="1237893"/>
                          <a:pt x="3489339" y="1226292"/>
                          <a:pt x="3425553" y="1228725"/>
                        </a:cubicBezTo>
                        <a:cubicBezTo>
                          <a:pt x="3345287" y="1238710"/>
                          <a:pt x="3200191" y="1228625"/>
                          <a:pt x="3017062" y="1228725"/>
                        </a:cubicBezTo>
                        <a:cubicBezTo>
                          <a:pt x="2831575" y="1224569"/>
                          <a:pt x="2756613" y="1219868"/>
                          <a:pt x="2494193" y="1228725"/>
                        </a:cubicBezTo>
                        <a:cubicBezTo>
                          <a:pt x="2241019" y="1210626"/>
                          <a:pt x="2318124" y="1229886"/>
                          <a:pt x="2200079" y="1228725"/>
                        </a:cubicBezTo>
                        <a:cubicBezTo>
                          <a:pt x="2071770" y="1226142"/>
                          <a:pt x="1947702" y="1244207"/>
                          <a:pt x="1848777" y="1228725"/>
                        </a:cubicBezTo>
                        <a:cubicBezTo>
                          <a:pt x="1739749" y="1219390"/>
                          <a:pt x="1564423" y="1242530"/>
                          <a:pt x="1440285" y="1228725"/>
                        </a:cubicBezTo>
                        <a:cubicBezTo>
                          <a:pt x="1345179" y="1191108"/>
                          <a:pt x="834965" y="1213021"/>
                          <a:pt x="631472" y="1228725"/>
                        </a:cubicBezTo>
                        <a:cubicBezTo>
                          <a:pt x="345092" y="1200864"/>
                          <a:pt x="45731" y="1122614"/>
                          <a:pt x="0" y="1023933"/>
                        </a:cubicBezTo>
                        <a:cubicBezTo>
                          <a:pt x="-16433" y="967669"/>
                          <a:pt x="9191" y="940508"/>
                          <a:pt x="0" y="915104"/>
                        </a:cubicBezTo>
                        <a:cubicBezTo>
                          <a:pt x="-2209" y="887304"/>
                          <a:pt x="-1353" y="842760"/>
                          <a:pt x="0" y="814467"/>
                        </a:cubicBezTo>
                        <a:cubicBezTo>
                          <a:pt x="2793" y="789429"/>
                          <a:pt x="1531" y="748816"/>
                          <a:pt x="0" y="722021"/>
                        </a:cubicBezTo>
                        <a:cubicBezTo>
                          <a:pt x="-3984" y="692140"/>
                          <a:pt x="-7835" y="656598"/>
                          <a:pt x="0" y="605000"/>
                        </a:cubicBezTo>
                        <a:cubicBezTo>
                          <a:pt x="13157" y="562686"/>
                          <a:pt x="10036" y="535998"/>
                          <a:pt x="0" y="512554"/>
                        </a:cubicBezTo>
                        <a:cubicBezTo>
                          <a:pt x="-16307" y="480906"/>
                          <a:pt x="10323" y="434536"/>
                          <a:pt x="0" y="395534"/>
                        </a:cubicBezTo>
                        <a:cubicBezTo>
                          <a:pt x="-10477" y="346009"/>
                          <a:pt x="11024" y="278149"/>
                          <a:pt x="0" y="204791"/>
                        </a:cubicBezTo>
                        <a:close/>
                      </a:path>
                      <a:path w="6981825" h="1228725" stroke="0" extrusionOk="0">
                        <a:moveTo>
                          <a:pt x="0" y="204791"/>
                        </a:moveTo>
                        <a:cubicBezTo>
                          <a:pt x="106841" y="121375"/>
                          <a:pt x="293077" y="39862"/>
                          <a:pt x="631472" y="0"/>
                        </a:cubicBezTo>
                        <a:cubicBezTo>
                          <a:pt x="703873" y="821"/>
                          <a:pt x="863429" y="-355"/>
                          <a:pt x="925586" y="0"/>
                        </a:cubicBezTo>
                        <a:cubicBezTo>
                          <a:pt x="981478" y="4255"/>
                          <a:pt x="1119371" y="8652"/>
                          <a:pt x="1219699" y="0"/>
                        </a:cubicBezTo>
                        <a:cubicBezTo>
                          <a:pt x="1342841" y="1981"/>
                          <a:pt x="1521883" y="11874"/>
                          <a:pt x="1685380" y="0"/>
                        </a:cubicBezTo>
                        <a:cubicBezTo>
                          <a:pt x="1859021" y="-2742"/>
                          <a:pt x="2106377" y="2671"/>
                          <a:pt x="2208249" y="0"/>
                        </a:cubicBezTo>
                        <a:cubicBezTo>
                          <a:pt x="2330357" y="-3190"/>
                          <a:pt x="2494301" y="306"/>
                          <a:pt x="2616740" y="0"/>
                        </a:cubicBezTo>
                        <a:cubicBezTo>
                          <a:pt x="2726961" y="1460"/>
                          <a:pt x="2890517" y="-11204"/>
                          <a:pt x="2968043" y="0"/>
                        </a:cubicBezTo>
                        <a:cubicBezTo>
                          <a:pt x="3049184" y="-6659"/>
                          <a:pt x="3153705" y="-10245"/>
                          <a:pt x="3204968" y="0"/>
                        </a:cubicBezTo>
                        <a:cubicBezTo>
                          <a:pt x="3249920" y="22802"/>
                          <a:pt x="3481109" y="449"/>
                          <a:pt x="3613459" y="0"/>
                        </a:cubicBezTo>
                        <a:cubicBezTo>
                          <a:pt x="3793644" y="-16989"/>
                          <a:pt x="3865982" y="12019"/>
                          <a:pt x="4021951" y="0"/>
                        </a:cubicBezTo>
                        <a:cubicBezTo>
                          <a:pt x="4178699" y="-4484"/>
                          <a:pt x="4174184" y="-932"/>
                          <a:pt x="4316064" y="0"/>
                        </a:cubicBezTo>
                        <a:cubicBezTo>
                          <a:pt x="4457247" y="541"/>
                          <a:pt x="4461654" y="-1668"/>
                          <a:pt x="4552990" y="0"/>
                        </a:cubicBezTo>
                        <a:cubicBezTo>
                          <a:pt x="4639571" y="7132"/>
                          <a:pt x="4681845" y="-8665"/>
                          <a:pt x="4789915" y="0"/>
                        </a:cubicBezTo>
                        <a:cubicBezTo>
                          <a:pt x="4890739" y="1042"/>
                          <a:pt x="5084497" y="19225"/>
                          <a:pt x="5312783" y="0"/>
                        </a:cubicBezTo>
                        <a:cubicBezTo>
                          <a:pt x="5538558" y="-2027"/>
                          <a:pt x="5524118" y="1087"/>
                          <a:pt x="5664086" y="0"/>
                        </a:cubicBezTo>
                        <a:cubicBezTo>
                          <a:pt x="5799105" y="-4814"/>
                          <a:pt x="5889447" y="-10474"/>
                          <a:pt x="5958200" y="0"/>
                        </a:cubicBezTo>
                        <a:cubicBezTo>
                          <a:pt x="6002440" y="17343"/>
                          <a:pt x="6169485" y="-8799"/>
                          <a:pt x="6350352" y="0"/>
                        </a:cubicBezTo>
                        <a:cubicBezTo>
                          <a:pt x="6744150" y="11860"/>
                          <a:pt x="6950319" y="97759"/>
                          <a:pt x="6981825" y="204791"/>
                        </a:cubicBezTo>
                        <a:cubicBezTo>
                          <a:pt x="6986336" y="262605"/>
                          <a:pt x="7004084" y="287525"/>
                          <a:pt x="6981825" y="338194"/>
                        </a:cubicBezTo>
                        <a:cubicBezTo>
                          <a:pt x="6964204" y="390802"/>
                          <a:pt x="6974238" y="434127"/>
                          <a:pt x="6981825" y="471597"/>
                        </a:cubicBezTo>
                        <a:cubicBezTo>
                          <a:pt x="6995133" y="507978"/>
                          <a:pt x="6984449" y="548285"/>
                          <a:pt x="6981825" y="572235"/>
                        </a:cubicBezTo>
                        <a:cubicBezTo>
                          <a:pt x="6983270" y="601348"/>
                          <a:pt x="6980078" y="647797"/>
                          <a:pt x="6981825" y="697446"/>
                        </a:cubicBezTo>
                        <a:cubicBezTo>
                          <a:pt x="6976319" y="745783"/>
                          <a:pt x="6974868" y="759783"/>
                          <a:pt x="6981825" y="789892"/>
                        </a:cubicBezTo>
                        <a:cubicBezTo>
                          <a:pt x="6978345" y="819823"/>
                          <a:pt x="7000617" y="859192"/>
                          <a:pt x="6981825" y="923296"/>
                        </a:cubicBezTo>
                        <a:cubicBezTo>
                          <a:pt x="6958215" y="976871"/>
                          <a:pt x="6996880" y="984784"/>
                          <a:pt x="6981825" y="1023933"/>
                        </a:cubicBezTo>
                        <a:cubicBezTo>
                          <a:pt x="6951837" y="1117344"/>
                          <a:pt x="6726720" y="1243624"/>
                          <a:pt x="6350352" y="1228725"/>
                        </a:cubicBezTo>
                        <a:cubicBezTo>
                          <a:pt x="6178753" y="1251869"/>
                          <a:pt x="6091741" y="1225150"/>
                          <a:pt x="5941860" y="1228725"/>
                        </a:cubicBezTo>
                        <a:cubicBezTo>
                          <a:pt x="5778098" y="1239160"/>
                          <a:pt x="5662268" y="1235365"/>
                          <a:pt x="5590558" y="1228725"/>
                        </a:cubicBezTo>
                        <a:cubicBezTo>
                          <a:pt x="5530565" y="1201315"/>
                          <a:pt x="5202299" y="1254507"/>
                          <a:pt x="5067689" y="1228725"/>
                        </a:cubicBezTo>
                        <a:cubicBezTo>
                          <a:pt x="4929053" y="1231125"/>
                          <a:pt x="4882158" y="1229323"/>
                          <a:pt x="4830764" y="1228725"/>
                        </a:cubicBezTo>
                        <a:cubicBezTo>
                          <a:pt x="4755617" y="1224400"/>
                          <a:pt x="4682497" y="1233895"/>
                          <a:pt x="4536650" y="1228725"/>
                        </a:cubicBezTo>
                        <a:cubicBezTo>
                          <a:pt x="4370084" y="1234656"/>
                          <a:pt x="4284541" y="1208626"/>
                          <a:pt x="4128158" y="1228725"/>
                        </a:cubicBezTo>
                        <a:cubicBezTo>
                          <a:pt x="3994761" y="1242465"/>
                          <a:pt x="3873905" y="1233126"/>
                          <a:pt x="3776856" y="1228725"/>
                        </a:cubicBezTo>
                        <a:cubicBezTo>
                          <a:pt x="3686019" y="1245234"/>
                          <a:pt x="3612889" y="1229590"/>
                          <a:pt x="3482742" y="1228725"/>
                        </a:cubicBezTo>
                        <a:cubicBezTo>
                          <a:pt x="3351595" y="1250859"/>
                          <a:pt x="3218547" y="1205128"/>
                          <a:pt x="2959873" y="1228725"/>
                        </a:cubicBezTo>
                        <a:cubicBezTo>
                          <a:pt x="2873528" y="1224547"/>
                          <a:pt x="2807262" y="1238170"/>
                          <a:pt x="2722948" y="1228725"/>
                        </a:cubicBezTo>
                        <a:cubicBezTo>
                          <a:pt x="2636749" y="1214818"/>
                          <a:pt x="2584606" y="1224669"/>
                          <a:pt x="2428834" y="1228725"/>
                        </a:cubicBezTo>
                        <a:cubicBezTo>
                          <a:pt x="2290919" y="1221796"/>
                          <a:pt x="2249976" y="1226168"/>
                          <a:pt x="2191909" y="1228725"/>
                        </a:cubicBezTo>
                        <a:cubicBezTo>
                          <a:pt x="2114990" y="1260508"/>
                          <a:pt x="1944683" y="1235556"/>
                          <a:pt x="1726229" y="1228725"/>
                        </a:cubicBezTo>
                        <a:cubicBezTo>
                          <a:pt x="1515225" y="1215294"/>
                          <a:pt x="1421988" y="1227468"/>
                          <a:pt x="1203360" y="1228725"/>
                        </a:cubicBezTo>
                        <a:cubicBezTo>
                          <a:pt x="981437" y="1235420"/>
                          <a:pt x="878136" y="1225083"/>
                          <a:pt x="631472" y="1228725"/>
                        </a:cubicBezTo>
                        <a:cubicBezTo>
                          <a:pt x="273629" y="1233910"/>
                          <a:pt x="34084" y="1157731"/>
                          <a:pt x="0" y="1023933"/>
                        </a:cubicBezTo>
                        <a:cubicBezTo>
                          <a:pt x="300" y="991845"/>
                          <a:pt x="-3195" y="949544"/>
                          <a:pt x="0" y="923296"/>
                        </a:cubicBezTo>
                        <a:cubicBezTo>
                          <a:pt x="2644" y="896588"/>
                          <a:pt x="-16110" y="838836"/>
                          <a:pt x="0" y="806275"/>
                        </a:cubicBezTo>
                        <a:cubicBezTo>
                          <a:pt x="10912" y="769551"/>
                          <a:pt x="-9098" y="729620"/>
                          <a:pt x="0" y="681064"/>
                        </a:cubicBezTo>
                        <a:cubicBezTo>
                          <a:pt x="15277" y="629150"/>
                          <a:pt x="8982" y="600233"/>
                          <a:pt x="0" y="580426"/>
                        </a:cubicBezTo>
                        <a:cubicBezTo>
                          <a:pt x="-7207" y="548448"/>
                          <a:pt x="-7935" y="516060"/>
                          <a:pt x="0" y="463406"/>
                        </a:cubicBezTo>
                        <a:cubicBezTo>
                          <a:pt x="8655" y="415289"/>
                          <a:pt x="6911" y="392209"/>
                          <a:pt x="0" y="370960"/>
                        </a:cubicBezTo>
                        <a:cubicBezTo>
                          <a:pt x="-3431" y="353683"/>
                          <a:pt x="6254" y="257663"/>
                          <a:pt x="0" y="204791"/>
                        </a:cubicBezTo>
                        <a:close/>
                      </a:path>
                      <a:path w="6981825" h="1228725" fill="none" stroke="0" extrusionOk="0">
                        <a:moveTo>
                          <a:pt x="0" y="204791"/>
                        </a:moveTo>
                        <a:cubicBezTo>
                          <a:pt x="43739" y="106562"/>
                          <a:pt x="292742" y="-24557"/>
                          <a:pt x="631472" y="0"/>
                        </a:cubicBezTo>
                        <a:cubicBezTo>
                          <a:pt x="749911" y="5904"/>
                          <a:pt x="854936" y="8679"/>
                          <a:pt x="925586" y="0"/>
                        </a:cubicBezTo>
                        <a:cubicBezTo>
                          <a:pt x="979984" y="-16598"/>
                          <a:pt x="1157075" y="-9896"/>
                          <a:pt x="1334077" y="0"/>
                        </a:cubicBezTo>
                        <a:cubicBezTo>
                          <a:pt x="1521851" y="8941"/>
                          <a:pt x="1681476" y="11276"/>
                          <a:pt x="1856947" y="0"/>
                        </a:cubicBezTo>
                        <a:cubicBezTo>
                          <a:pt x="2028976" y="-10926"/>
                          <a:pt x="2172254" y="9297"/>
                          <a:pt x="2265438" y="0"/>
                        </a:cubicBezTo>
                        <a:cubicBezTo>
                          <a:pt x="2351302" y="25781"/>
                          <a:pt x="2523300" y="-13169"/>
                          <a:pt x="2731118" y="0"/>
                        </a:cubicBezTo>
                        <a:cubicBezTo>
                          <a:pt x="2938121" y="7318"/>
                          <a:pt x="2992414" y="-1444"/>
                          <a:pt x="3082420" y="0"/>
                        </a:cubicBezTo>
                        <a:cubicBezTo>
                          <a:pt x="3184655" y="23659"/>
                          <a:pt x="3356437" y="-12778"/>
                          <a:pt x="3548101" y="0"/>
                        </a:cubicBezTo>
                        <a:cubicBezTo>
                          <a:pt x="3743060" y="-11316"/>
                          <a:pt x="3670538" y="-613"/>
                          <a:pt x="3785026" y="0"/>
                        </a:cubicBezTo>
                        <a:cubicBezTo>
                          <a:pt x="3893670" y="339"/>
                          <a:pt x="3919605" y="1963"/>
                          <a:pt x="4021951" y="0"/>
                        </a:cubicBezTo>
                        <a:cubicBezTo>
                          <a:pt x="4235298" y="-19369"/>
                          <a:pt x="4384329" y="-17432"/>
                          <a:pt x="4487631" y="0"/>
                        </a:cubicBezTo>
                        <a:cubicBezTo>
                          <a:pt x="4634852" y="-7745"/>
                          <a:pt x="4731918" y="-7957"/>
                          <a:pt x="4896123" y="0"/>
                        </a:cubicBezTo>
                        <a:cubicBezTo>
                          <a:pt x="5076571" y="-590"/>
                          <a:pt x="5065238" y="-1575"/>
                          <a:pt x="5133047" y="0"/>
                        </a:cubicBezTo>
                        <a:cubicBezTo>
                          <a:pt x="5235668" y="-11522"/>
                          <a:pt x="5471089" y="-15386"/>
                          <a:pt x="5598728" y="0"/>
                        </a:cubicBezTo>
                        <a:cubicBezTo>
                          <a:pt x="5742823" y="18937"/>
                          <a:pt x="5815418" y="6795"/>
                          <a:pt x="5892842" y="0"/>
                        </a:cubicBezTo>
                        <a:cubicBezTo>
                          <a:pt x="5968041" y="-2304"/>
                          <a:pt x="6153410" y="-4201"/>
                          <a:pt x="6350352" y="0"/>
                        </a:cubicBezTo>
                        <a:cubicBezTo>
                          <a:pt x="6713624" y="-21271"/>
                          <a:pt x="6946656" y="96753"/>
                          <a:pt x="6981825" y="204791"/>
                        </a:cubicBezTo>
                        <a:cubicBezTo>
                          <a:pt x="6975414" y="228504"/>
                          <a:pt x="6978363" y="272391"/>
                          <a:pt x="6981825" y="313620"/>
                        </a:cubicBezTo>
                        <a:cubicBezTo>
                          <a:pt x="6990437" y="362998"/>
                          <a:pt x="6984084" y="381628"/>
                          <a:pt x="6981825" y="438832"/>
                        </a:cubicBezTo>
                        <a:cubicBezTo>
                          <a:pt x="6981828" y="494813"/>
                          <a:pt x="6973493" y="510359"/>
                          <a:pt x="6981825" y="555852"/>
                        </a:cubicBezTo>
                        <a:cubicBezTo>
                          <a:pt x="6991221" y="598594"/>
                          <a:pt x="6972769" y="610518"/>
                          <a:pt x="6981825" y="656489"/>
                        </a:cubicBezTo>
                        <a:cubicBezTo>
                          <a:pt x="6992209" y="704959"/>
                          <a:pt x="6990735" y="736972"/>
                          <a:pt x="6981825" y="773509"/>
                        </a:cubicBezTo>
                        <a:cubicBezTo>
                          <a:pt x="6968902" y="804949"/>
                          <a:pt x="6981591" y="827437"/>
                          <a:pt x="6981825" y="865956"/>
                        </a:cubicBezTo>
                        <a:cubicBezTo>
                          <a:pt x="6978548" y="908693"/>
                          <a:pt x="6987219" y="952812"/>
                          <a:pt x="6981825" y="1023933"/>
                        </a:cubicBezTo>
                        <a:cubicBezTo>
                          <a:pt x="6910541" y="1115958"/>
                          <a:pt x="6720973" y="1239603"/>
                          <a:pt x="6350352" y="1228725"/>
                        </a:cubicBezTo>
                        <a:cubicBezTo>
                          <a:pt x="6275453" y="1232727"/>
                          <a:pt x="6181454" y="1231393"/>
                          <a:pt x="6113427" y="1228725"/>
                        </a:cubicBezTo>
                        <a:cubicBezTo>
                          <a:pt x="5986051" y="1221723"/>
                          <a:pt x="5775962" y="1246822"/>
                          <a:pt x="5647747" y="1228725"/>
                        </a:cubicBezTo>
                        <a:cubicBezTo>
                          <a:pt x="5546301" y="1243154"/>
                          <a:pt x="5466269" y="1230179"/>
                          <a:pt x="5353633" y="1228725"/>
                        </a:cubicBezTo>
                        <a:cubicBezTo>
                          <a:pt x="5287445" y="1206220"/>
                          <a:pt x="5082891" y="1264719"/>
                          <a:pt x="4887952" y="1228725"/>
                        </a:cubicBezTo>
                        <a:cubicBezTo>
                          <a:pt x="4684091" y="1211281"/>
                          <a:pt x="4599358" y="1218434"/>
                          <a:pt x="4365084" y="1228725"/>
                        </a:cubicBezTo>
                        <a:cubicBezTo>
                          <a:pt x="4116448" y="1242043"/>
                          <a:pt x="4178432" y="1238404"/>
                          <a:pt x="4070970" y="1228725"/>
                        </a:cubicBezTo>
                        <a:cubicBezTo>
                          <a:pt x="3971122" y="1207316"/>
                          <a:pt x="3839105" y="1238471"/>
                          <a:pt x="3719667" y="1228725"/>
                        </a:cubicBezTo>
                        <a:cubicBezTo>
                          <a:pt x="3592149" y="1239012"/>
                          <a:pt x="3494203" y="1228938"/>
                          <a:pt x="3425553" y="1228725"/>
                        </a:cubicBezTo>
                        <a:cubicBezTo>
                          <a:pt x="3358302" y="1210273"/>
                          <a:pt x="3189493" y="1252137"/>
                          <a:pt x="3017062" y="1228725"/>
                        </a:cubicBezTo>
                        <a:cubicBezTo>
                          <a:pt x="2838751" y="1222680"/>
                          <a:pt x="2757449" y="1226648"/>
                          <a:pt x="2494193" y="1228725"/>
                        </a:cubicBezTo>
                        <a:cubicBezTo>
                          <a:pt x="2244430" y="1201791"/>
                          <a:pt x="2339571" y="1222704"/>
                          <a:pt x="2200079" y="1228725"/>
                        </a:cubicBezTo>
                        <a:cubicBezTo>
                          <a:pt x="2078808" y="1230875"/>
                          <a:pt x="1972805" y="1236235"/>
                          <a:pt x="1848777" y="1228725"/>
                        </a:cubicBezTo>
                        <a:cubicBezTo>
                          <a:pt x="1758795" y="1217672"/>
                          <a:pt x="1574038" y="1260583"/>
                          <a:pt x="1440285" y="1228725"/>
                        </a:cubicBezTo>
                        <a:cubicBezTo>
                          <a:pt x="1316844" y="1214724"/>
                          <a:pt x="862633" y="1239551"/>
                          <a:pt x="631472" y="1228725"/>
                        </a:cubicBezTo>
                        <a:cubicBezTo>
                          <a:pt x="330128" y="1204601"/>
                          <a:pt x="68855" y="1121180"/>
                          <a:pt x="0" y="1023933"/>
                        </a:cubicBezTo>
                        <a:cubicBezTo>
                          <a:pt x="-9901" y="969355"/>
                          <a:pt x="9492" y="938735"/>
                          <a:pt x="0" y="915104"/>
                        </a:cubicBezTo>
                        <a:cubicBezTo>
                          <a:pt x="-7818" y="884853"/>
                          <a:pt x="5047" y="839089"/>
                          <a:pt x="0" y="814467"/>
                        </a:cubicBezTo>
                        <a:cubicBezTo>
                          <a:pt x="-4362" y="787974"/>
                          <a:pt x="1892" y="753587"/>
                          <a:pt x="0" y="722021"/>
                        </a:cubicBezTo>
                        <a:cubicBezTo>
                          <a:pt x="103" y="692737"/>
                          <a:pt x="-11137" y="648655"/>
                          <a:pt x="0" y="605000"/>
                        </a:cubicBezTo>
                        <a:cubicBezTo>
                          <a:pt x="19756" y="561041"/>
                          <a:pt x="12428" y="532635"/>
                          <a:pt x="0" y="512554"/>
                        </a:cubicBezTo>
                        <a:cubicBezTo>
                          <a:pt x="-6414" y="496447"/>
                          <a:pt x="9784" y="450275"/>
                          <a:pt x="0" y="395534"/>
                        </a:cubicBezTo>
                        <a:cubicBezTo>
                          <a:pt x="-26834" y="339405"/>
                          <a:pt x="417" y="278149"/>
                          <a:pt x="0" y="204791"/>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spcAft>
                <a:spcPts val="1000"/>
              </a:spcAft>
              <a:defRPr/>
            </a:pPr>
            <a:r>
              <a:rPr lang="vi-VN" sz="3600" b="1" dirty="0">
                <a:solidFill>
                  <a:srgbClr val="C71A29"/>
                </a:solidFill>
                <a:latin typeface="Cambria" panose="02040503050406030204" pitchFamily="18" charset="0"/>
                <a:ea typeface="Cambria" panose="02040503050406030204" pitchFamily="18" charset="0"/>
                <a:cs typeface="Calibri" panose="020F0502020204030204" pitchFamily="34" charset="0"/>
              </a:rPr>
              <a:t>Em cảm thấy thế nào về điều đó?</a:t>
            </a:r>
          </a:p>
        </p:txBody>
      </p:sp>
    </p:spTree>
    <p:extLst>
      <p:ext uri="{BB962C8B-B14F-4D97-AF65-F5344CB8AC3E}">
        <p14:creationId xmlns:p14="http://schemas.microsoft.com/office/powerpoint/2010/main" val="238069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862698-86A5-AA7E-1219-F2F83395678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a:off x="0" y="2314090"/>
            <a:ext cx="3293128" cy="4709545"/>
          </a:xfrm>
          <a:prstGeom prst="rect">
            <a:avLst/>
          </a:prstGeom>
        </p:spPr>
      </p:pic>
      <p:sp>
        <p:nvSpPr>
          <p:cNvPr id="3" name="Rectangle: Rounded Corners 12">
            <a:extLst>
              <a:ext uri="{FF2B5EF4-FFF2-40B4-BE49-F238E27FC236}">
                <a16:creationId xmlns:a16="http://schemas.microsoft.com/office/drawing/2014/main" id="{77754695-12BF-F611-B083-E11970F0A70C}"/>
              </a:ext>
            </a:extLst>
          </p:cNvPr>
          <p:cNvSpPr/>
          <p:nvPr/>
        </p:nvSpPr>
        <p:spPr>
          <a:xfrm>
            <a:off x="2279485" y="1495425"/>
            <a:ext cx="9407690" cy="274320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200" dirty="0">
                <a:solidFill>
                  <a:prstClr val="black"/>
                </a:solidFill>
                <a:latin typeface="Calibri" panose="020F0502020204030204" pitchFamily="34" charset="0"/>
                <a:ea typeface="Calibri" panose="020F0502020204030204" pitchFamily="34" charset="0"/>
                <a:cs typeface="Calibri" panose="020F0502020204030204" pitchFamily="34" charset="0"/>
              </a:rPr>
              <a:t> Hoạt động học tập vừa qua cho thấy xung quanh bạn bè, người thân chúng ta ai cũng có những khác biệt thú vị. Những sự khác biệt ấy luôn cần được tôn trọng để cuộc sống chan hoà, đoàn kết, vui tươi trong tình thân thiết</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07C60C2C-6B61-CCD1-7D4E-1499A27F87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374" y="339766"/>
            <a:ext cx="3771437" cy="1087081"/>
          </a:xfrm>
          <a:prstGeom prst="rect">
            <a:avLst/>
          </a:prstGeom>
        </p:spPr>
      </p:pic>
    </p:spTree>
    <p:extLst>
      <p:ext uri="{BB962C8B-B14F-4D97-AF65-F5344CB8AC3E}">
        <p14:creationId xmlns:p14="http://schemas.microsoft.com/office/powerpoint/2010/main" val="22656867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4" descr="背景图案&#10;&#10;描述已自动生成">
            <a:extLst>
              <a:ext uri="{FF2B5EF4-FFF2-40B4-BE49-F238E27FC236}">
                <a16:creationId xmlns:a16="http://schemas.microsoft.com/office/drawing/2014/main" id="{2BF7588B-8FA1-5D1C-4EF1-57C8A2A302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25"/>
            <a:ext cx="12192000" cy="6871063"/>
          </a:xfrm>
          <a:prstGeom prst="rect">
            <a:avLst/>
          </a:prstGeom>
        </p:spPr>
      </p:pic>
      <p:pic>
        <p:nvPicPr>
          <p:cNvPr id="4" name="图片 8" descr="卡通人物&#10;&#10;中度可信度描述已自动生成">
            <a:extLst>
              <a:ext uri="{FF2B5EF4-FFF2-40B4-BE49-F238E27FC236}">
                <a16:creationId xmlns:a16="http://schemas.microsoft.com/office/drawing/2014/main" id="{B306386B-8AE0-F2D6-4A7F-C153138256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2724" y="-1151238"/>
            <a:ext cx="8796599" cy="8796599"/>
          </a:xfrm>
          <a:prstGeom prst="rect">
            <a:avLst/>
          </a:prstGeom>
        </p:spPr>
      </p:pic>
      <p:pic>
        <p:nvPicPr>
          <p:cNvPr id="5" name="图片 18" descr="图片包含 游戏机, 大, 飞机&#10;&#10;描述已自动生成">
            <a:extLst>
              <a:ext uri="{FF2B5EF4-FFF2-40B4-BE49-F238E27FC236}">
                <a16:creationId xmlns:a16="http://schemas.microsoft.com/office/drawing/2014/main" id="{5536D45C-16DE-0382-1BB5-DB69DA0C70E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0000"/>
          <a:stretch/>
        </p:blipFill>
        <p:spPr>
          <a:xfrm>
            <a:off x="0" y="3443514"/>
            <a:ext cx="12192000" cy="3428274"/>
          </a:xfrm>
          <a:prstGeom prst="rect">
            <a:avLst/>
          </a:prstGeom>
        </p:spPr>
      </p:pic>
      <p:pic>
        <p:nvPicPr>
          <p:cNvPr id="6" name="图片 36" descr="图片包含 背景图案&#10;&#10;描述已自动生成">
            <a:extLst>
              <a:ext uri="{FF2B5EF4-FFF2-40B4-BE49-F238E27FC236}">
                <a16:creationId xmlns:a16="http://schemas.microsoft.com/office/drawing/2014/main" id="{5A39B202-BAC2-FA49-9B3D-73DC9D6753B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7621" t="16500" r="15715" b="64690"/>
          <a:stretch/>
        </p:blipFill>
        <p:spPr>
          <a:xfrm>
            <a:off x="9437099" y="2794945"/>
            <a:ext cx="803678" cy="907144"/>
          </a:xfrm>
          <a:prstGeom prst="rect">
            <a:avLst/>
          </a:prstGeom>
        </p:spPr>
      </p:pic>
      <p:pic>
        <p:nvPicPr>
          <p:cNvPr id="7" name="图片 37" descr="图片包含 背景图案&#10;&#10;描述已自动生成">
            <a:extLst>
              <a:ext uri="{FF2B5EF4-FFF2-40B4-BE49-F238E27FC236}">
                <a16:creationId xmlns:a16="http://schemas.microsoft.com/office/drawing/2014/main" id="{8A62EE63-4F97-4EDA-4178-E8DF6680EF4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2136" t="47935" r="7390" b="33017"/>
          <a:stretch/>
        </p:blipFill>
        <p:spPr>
          <a:xfrm rot="19245056">
            <a:off x="10284496" y="3952646"/>
            <a:ext cx="1306135" cy="816401"/>
          </a:xfrm>
          <a:prstGeom prst="rect">
            <a:avLst/>
          </a:prstGeom>
        </p:spPr>
      </p:pic>
      <p:pic>
        <p:nvPicPr>
          <p:cNvPr id="8" name="图片 38" descr="图片包含 背景图案&#10;&#10;描述已自动生成">
            <a:extLst>
              <a:ext uri="{FF2B5EF4-FFF2-40B4-BE49-F238E27FC236}">
                <a16:creationId xmlns:a16="http://schemas.microsoft.com/office/drawing/2014/main" id="{1C90DA3C-639B-C923-FB63-B33F4967571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206" t="34595" r="59985" b="46119"/>
          <a:stretch/>
        </p:blipFill>
        <p:spPr>
          <a:xfrm>
            <a:off x="612252" y="1573212"/>
            <a:ext cx="1596572" cy="1068780"/>
          </a:xfrm>
          <a:prstGeom prst="rect">
            <a:avLst/>
          </a:prstGeom>
        </p:spPr>
      </p:pic>
      <p:pic>
        <p:nvPicPr>
          <p:cNvPr id="10" name="图片 39" descr="图片包含 背景图案&#10;&#10;描述已自动生成">
            <a:extLst>
              <a:ext uri="{FF2B5EF4-FFF2-40B4-BE49-F238E27FC236}">
                <a16:creationId xmlns:a16="http://schemas.microsoft.com/office/drawing/2014/main" id="{636A46E7-FE9C-1F69-BD7F-831ED5AF39A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0395" t="57176" r="73809" b="22110"/>
          <a:stretch/>
        </p:blipFill>
        <p:spPr>
          <a:xfrm rot="20395039">
            <a:off x="1598062" y="3767978"/>
            <a:ext cx="962900" cy="1262744"/>
          </a:xfrm>
          <a:prstGeom prst="rect">
            <a:avLst/>
          </a:prstGeom>
        </p:spPr>
      </p:pic>
      <p:pic>
        <p:nvPicPr>
          <p:cNvPr id="11" name="图片 20" descr="图片包含 背景图案&#10;&#10;描述已自动生成">
            <a:extLst>
              <a:ext uri="{FF2B5EF4-FFF2-40B4-BE49-F238E27FC236}">
                <a16:creationId xmlns:a16="http://schemas.microsoft.com/office/drawing/2014/main" id="{8AEC2A25-551D-5BD7-B613-FC993B606C8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4509" t="9417" r="45253" b="69984"/>
          <a:stretch/>
        </p:blipFill>
        <p:spPr>
          <a:xfrm>
            <a:off x="10533870" y="814048"/>
            <a:ext cx="807385" cy="821795"/>
          </a:xfrm>
          <a:prstGeom prst="rect">
            <a:avLst/>
          </a:prstGeom>
        </p:spPr>
      </p:pic>
      <p:pic>
        <p:nvPicPr>
          <p:cNvPr id="16" name="Picture 15">
            <a:extLst>
              <a:ext uri="{FF2B5EF4-FFF2-40B4-BE49-F238E27FC236}">
                <a16:creationId xmlns:a16="http://schemas.microsoft.com/office/drawing/2014/main" id="{208C8F93-A813-CD45-514F-613A1018CAFB}"/>
              </a:ext>
            </a:extLst>
          </p:cNvPr>
          <p:cNvPicPr>
            <a:picLocks noChangeAspect="1"/>
          </p:cNvPicPr>
          <p:nvPr/>
        </p:nvPicPr>
        <p:blipFill>
          <a:blip r:embed="rId10"/>
          <a:stretch>
            <a:fillRect/>
          </a:stretch>
        </p:blipFill>
        <p:spPr>
          <a:xfrm>
            <a:off x="1318957" y="2693469"/>
            <a:ext cx="10297036" cy="4633362"/>
          </a:xfrm>
          <a:prstGeom prst="rect">
            <a:avLst/>
          </a:prstGeom>
        </p:spPr>
      </p:pic>
    </p:spTree>
    <p:extLst>
      <p:ext uri="{BB962C8B-B14F-4D97-AF65-F5344CB8AC3E}">
        <p14:creationId xmlns:p14="http://schemas.microsoft.com/office/powerpoint/2010/main" val="4278762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y2mate.com - THVL  Bóng Mát Tâm Hồn Sự Tích Cầu Vòng_v720P">
            <a:hlinkClick r:id="" action="ppaction://media"/>
            <a:extLst>
              <a:ext uri="{FF2B5EF4-FFF2-40B4-BE49-F238E27FC236}">
                <a16:creationId xmlns:a16="http://schemas.microsoft.com/office/drawing/2014/main" id="{CBEFDDA2-4314-E086-B939-6FAAB06B4ECB}"/>
              </a:ext>
            </a:extLst>
          </p:cNvPr>
          <p:cNvPicPr>
            <a:picLocks noChangeAspect="1"/>
          </p:cNvPicPr>
          <p:nvPr>
            <a:videoFile r:link="rId1"/>
            <p:extLst>
              <p:ext uri="{DAA4B4D4-6D71-4841-9C94-3DE7FCFB9230}">
                <p14:media xmlns:p14="http://schemas.microsoft.com/office/powerpoint/2010/main" r:embed="rId2">
                  <p14:trim st="67206"/>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79977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0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Rectangle with Corners Rounded 5">
            <a:extLst>
              <a:ext uri="{FF2B5EF4-FFF2-40B4-BE49-F238E27FC236}">
                <a16:creationId xmlns:a16="http://schemas.microsoft.com/office/drawing/2014/main" id="{6BF0D4FD-BF0C-3B0C-8FD2-D5F275E5E698}"/>
              </a:ext>
            </a:extLst>
          </p:cNvPr>
          <p:cNvSpPr/>
          <p:nvPr/>
        </p:nvSpPr>
        <p:spPr>
          <a:xfrm>
            <a:off x="2962274" y="1047750"/>
            <a:ext cx="7258051" cy="1733550"/>
          </a:xfrm>
          <a:prstGeom prst="wedgeRoundRectCallout">
            <a:avLst>
              <a:gd name="adj1" fmla="val -50610"/>
              <a:gd name="adj2" fmla="val 64541"/>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b="1">
                <a:latin typeface="Cambria" panose="02040503050406030204" pitchFamily="18" charset="0"/>
                <a:ea typeface="Cambria" panose="02040503050406030204" pitchFamily="18" charset="0"/>
              </a:rPr>
              <a:t>Câu chuyện cho chúng ta bài học gì?</a:t>
            </a:r>
            <a:endParaRPr lang="en-US" sz="3200" b="1" dirty="0">
              <a:latin typeface="Cambria" panose="02040503050406030204" pitchFamily="18" charset="0"/>
              <a:ea typeface="Cambria" panose="02040503050406030204" pitchFamily="18" charset="0"/>
            </a:endParaRPr>
          </a:p>
        </p:txBody>
      </p:sp>
      <p:pic>
        <p:nvPicPr>
          <p:cNvPr id="9" name="图片 20" descr="图片包含 游戏机, 食物&#10;&#10;描述已自动生成">
            <a:extLst>
              <a:ext uri="{FF2B5EF4-FFF2-40B4-BE49-F238E27FC236}">
                <a16:creationId xmlns:a16="http://schemas.microsoft.com/office/drawing/2014/main" id="{BBA58035-5ECC-F953-A59B-539511244F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5767" r="61566"/>
          <a:stretch/>
        </p:blipFill>
        <p:spPr>
          <a:xfrm>
            <a:off x="-118741" y="2567280"/>
            <a:ext cx="4685841" cy="4404185"/>
          </a:xfrm>
          <a:prstGeom prst="rect">
            <a:avLst/>
          </a:prstGeom>
        </p:spPr>
      </p:pic>
    </p:spTree>
    <p:extLst>
      <p:ext uri="{BB962C8B-B14F-4D97-AF65-F5344CB8AC3E}">
        <p14:creationId xmlns:p14="http://schemas.microsoft.com/office/powerpoint/2010/main" val="341264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3E381E9-6AAD-55B6-D5DD-DC7E9C6CD2C8}"/>
              </a:ext>
            </a:extLst>
          </p:cNvPr>
          <p:cNvGrpSpPr/>
          <p:nvPr/>
        </p:nvGrpSpPr>
        <p:grpSpPr>
          <a:xfrm>
            <a:off x="121048" y="197527"/>
            <a:ext cx="12070952" cy="1974174"/>
            <a:chOff x="121048" y="0"/>
            <a:chExt cx="12070952" cy="3259015"/>
          </a:xfrm>
        </p:grpSpPr>
        <p:sp>
          <p:nvSpPr>
            <p:cNvPr id="4" name="任意多边形: 形状 2">
              <a:extLst>
                <a:ext uri="{FF2B5EF4-FFF2-40B4-BE49-F238E27FC236}">
                  <a16:creationId xmlns:a16="http://schemas.microsoft.com/office/drawing/2014/main" id="{09887F54-FBD9-CD82-BB35-72D4DD8697ED}"/>
                </a:ext>
              </a:extLst>
            </p:cNvPr>
            <p:cNvSpPr/>
            <p:nvPr/>
          </p:nvSpPr>
          <p:spPr>
            <a:xfrm>
              <a:off x="121048" y="0"/>
              <a:ext cx="12070952" cy="3259015"/>
            </a:xfrm>
            <a:custGeom>
              <a:avLst/>
              <a:gdLst>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1" fmla="*/ 267716 w 7816697"/>
                <a:gd name="connsiteY0-2" fmla="*/ 610524 h 4774669"/>
                <a:gd name="connsiteX1-3" fmla="*/ 458216 w 7816697"/>
                <a:gd name="connsiteY1-4" fmla="*/ 248574 h 4774669"/>
                <a:gd name="connsiteX2-5" fmla="*/ 1563116 w 7816697"/>
                <a:gd name="connsiteY2-6" fmla="*/ 58074 h 4774669"/>
                <a:gd name="connsiteX3-7" fmla="*/ 4915916 w 7816697"/>
                <a:gd name="connsiteY3-8" fmla="*/ 19974 h 4774669"/>
                <a:gd name="connsiteX4-9" fmla="*/ 6649466 w 7816697"/>
                <a:gd name="connsiteY4-10" fmla="*/ 343824 h 4774669"/>
                <a:gd name="connsiteX5-11" fmla="*/ 7506716 w 7816697"/>
                <a:gd name="connsiteY5-12" fmla="*/ 743874 h 4774669"/>
                <a:gd name="connsiteX6-13" fmla="*/ 7811516 w 7816697"/>
                <a:gd name="connsiteY6-14" fmla="*/ 2572674 h 4774669"/>
                <a:gd name="connsiteX7-15" fmla="*/ 7297166 w 7816697"/>
                <a:gd name="connsiteY7-16" fmla="*/ 4382424 h 4774669"/>
                <a:gd name="connsiteX8-17" fmla="*/ 6173216 w 7816697"/>
                <a:gd name="connsiteY8-18" fmla="*/ 4763424 h 4774669"/>
                <a:gd name="connsiteX9-19" fmla="*/ 4877816 w 7816697"/>
                <a:gd name="connsiteY9-20" fmla="*/ 4668174 h 4774669"/>
                <a:gd name="connsiteX10-21" fmla="*/ 3430016 w 7816697"/>
                <a:gd name="connsiteY10-22" fmla="*/ 4611024 h 4774669"/>
                <a:gd name="connsiteX11-23" fmla="*/ 2553716 w 7816697"/>
                <a:gd name="connsiteY11-24" fmla="*/ 4630074 h 4774669"/>
                <a:gd name="connsiteX12-25" fmla="*/ 1201166 w 7816697"/>
                <a:gd name="connsiteY12-26" fmla="*/ 4630074 h 4774669"/>
                <a:gd name="connsiteX13-27" fmla="*/ 305816 w 7816697"/>
                <a:gd name="connsiteY13-28" fmla="*/ 4420524 h 4774669"/>
                <a:gd name="connsiteX14-29" fmla="*/ 1016 w 7816697"/>
                <a:gd name="connsiteY14-30" fmla="*/ 3410874 h 4774669"/>
                <a:gd name="connsiteX15-31" fmla="*/ 210566 w 7816697"/>
                <a:gd name="connsiteY15-32" fmla="*/ 2153574 h 4774669"/>
                <a:gd name="connsiteX16-33" fmla="*/ 267716 w 7816697"/>
                <a:gd name="connsiteY16-34" fmla="*/ 610524 h 4774669"/>
                <a:gd name="connsiteX0-35" fmla="*/ 249006 w 7816649"/>
                <a:gd name="connsiteY0-36" fmla="*/ 610524 h 4774669"/>
                <a:gd name="connsiteX1-37" fmla="*/ 458168 w 7816649"/>
                <a:gd name="connsiteY1-38" fmla="*/ 248574 h 4774669"/>
                <a:gd name="connsiteX2-39" fmla="*/ 1563068 w 7816649"/>
                <a:gd name="connsiteY2-40" fmla="*/ 58074 h 4774669"/>
                <a:gd name="connsiteX3-41" fmla="*/ 4915868 w 7816649"/>
                <a:gd name="connsiteY3-42" fmla="*/ 19974 h 4774669"/>
                <a:gd name="connsiteX4-43" fmla="*/ 6649418 w 7816649"/>
                <a:gd name="connsiteY4-44" fmla="*/ 343824 h 4774669"/>
                <a:gd name="connsiteX5-45" fmla="*/ 7506668 w 7816649"/>
                <a:gd name="connsiteY5-46" fmla="*/ 743874 h 4774669"/>
                <a:gd name="connsiteX6-47" fmla="*/ 7811468 w 7816649"/>
                <a:gd name="connsiteY6-48" fmla="*/ 2572674 h 4774669"/>
                <a:gd name="connsiteX7-49" fmla="*/ 7297118 w 7816649"/>
                <a:gd name="connsiteY7-50" fmla="*/ 4382424 h 4774669"/>
                <a:gd name="connsiteX8-51" fmla="*/ 6173168 w 7816649"/>
                <a:gd name="connsiteY8-52" fmla="*/ 4763424 h 4774669"/>
                <a:gd name="connsiteX9-53" fmla="*/ 4877768 w 7816649"/>
                <a:gd name="connsiteY9-54" fmla="*/ 4668174 h 4774669"/>
                <a:gd name="connsiteX10-55" fmla="*/ 3429968 w 7816649"/>
                <a:gd name="connsiteY10-56" fmla="*/ 4611024 h 4774669"/>
                <a:gd name="connsiteX11-57" fmla="*/ 2553668 w 7816649"/>
                <a:gd name="connsiteY11-58" fmla="*/ 4630074 h 4774669"/>
                <a:gd name="connsiteX12-59" fmla="*/ 1201118 w 7816649"/>
                <a:gd name="connsiteY12-60" fmla="*/ 4630074 h 4774669"/>
                <a:gd name="connsiteX13-61" fmla="*/ 305768 w 7816649"/>
                <a:gd name="connsiteY13-62" fmla="*/ 4420524 h 4774669"/>
                <a:gd name="connsiteX14-63" fmla="*/ 968 w 7816649"/>
                <a:gd name="connsiteY14-64" fmla="*/ 3410874 h 4774669"/>
                <a:gd name="connsiteX15-65" fmla="*/ 210518 w 7816649"/>
                <a:gd name="connsiteY15-66" fmla="*/ 2153574 h 4774669"/>
                <a:gd name="connsiteX16-67" fmla="*/ 249006 w 7816649"/>
                <a:gd name="connsiteY16-68" fmla="*/ 610524 h 4774669"/>
                <a:gd name="connsiteX0-69" fmla="*/ 273848 w 7841491"/>
                <a:gd name="connsiteY0-70" fmla="*/ 610524 h 4774669"/>
                <a:gd name="connsiteX1-71" fmla="*/ 483010 w 7841491"/>
                <a:gd name="connsiteY1-72" fmla="*/ 248574 h 4774669"/>
                <a:gd name="connsiteX2-73" fmla="*/ 1587910 w 7841491"/>
                <a:gd name="connsiteY2-74" fmla="*/ 58074 h 4774669"/>
                <a:gd name="connsiteX3-75" fmla="*/ 4940710 w 7841491"/>
                <a:gd name="connsiteY3-76" fmla="*/ 19974 h 4774669"/>
                <a:gd name="connsiteX4-77" fmla="*/ 6674260 w 7841491"/>
                <a:gd name="connsiteY4-78" fmla="*/ 343824 h 4774669"/>
                <a:gd name="connsiteX5-79" fmla="*/ 7531510 w 7841491"/>
                <a:gd name="connsiteY5-80" fmla="*/ 743874 h 4774669"/>
                <a:gd name="connsiteX6-81" fmla="*/ 7836310 w 7841491"/>
                <a:gd name="connsiteY6-82" fmla="*/ 2572674 h 4774669"/>
                <a:gd name="connsiteX7-83" fmla="*/ 7321960 w 7841491"/>
                <a:gd name="connsiteY7-84" fmla="*/ 4382424 h 4774669"/>
                <a:gd name="connsiteX8-85" fmla="*/ 6198010 w 7841491"/>
                <a:gd name="connsiteY8-86" fmla="*/ 4763424 h 4774669"/>
                <a:gd name="connsiteX9-87" fmla="*/ 4902610 w 7841491"/>
                <a:gd name="connsiteY9-88" fmla="*/ 4668174 h 4774669"/>
                <a:gd name="connsiteX10-89" fmla="*/ 3454810 w 7841491"/>
                <a:gd name="connsiteY10-90" fmla="*/ 4611024 h 4774669"/>
                <a:gd name="connsiteX11-91" fmla="*/ 2578510 w 7841491"/>
                <a:gd name="connsiteY11-92" fmla="*/ 4630074 h 4774669"/>
                <a:gd name="connsiteX12-93" fmla="*/ 1225960 w 7841491"/>
                <a:gd name="connsiteY12-94" fmla="*/ 4630074 h 4774669"/>
                <a:gd name="connsiteX13-95" fmla="*/ 330610 w 7841491"/>
                <a:gd name="connsiteY13-96" fmla="*/ 4420524 h 4774669"/>
                <a:gd name="connsiteX14-97" fmla="*/ 25810 w 7841491"/>
                <a:gd name="connsiteY14-98" fmla="*/ 3410874 h 4774669"/>
                <a:gd name="connsiteX15-99" fmla="*/ 20756 w 7841491"/>
                <a:gd name="connsiteY15-100" fmla="*/ 2106921 h 4774669"/>
                <a:gd name="connsiteX16-101" fmla="*/ 273848 w 7841491"/>
                <a:gd name="connsiteY16-102" fmla="*/ 610524 h 4774669"/>
                <a:gd name="connsiteX0-103" fmla="*/ 273848 w 7841491"/>
                <a:gd name="connsiteY0-104" fmla="*/ 607372 h 4771517"/>
                <a:gd name="connsiteX1-105" fmla="*/ 616360 w 7841491"/>
                <a:gd name="connsiteY1-106" fmla="*/ 131122 h 4771517"/>
                <a:gd name="connsiteX2-107" fmla="*/ 1587910 w 7841491"/>
                <a:gd name="connsiteY2-108" fmla="*/ 54922 h 4771517"/>
                <a:gd name="connsiteX3-109" fmla="*/ 4940710 w 7841491"/>
                <a:gd name="connsiteY3-110" fmla="*/ 16822 h 4771517"/>
                <a:gd name="connsiteX4-111" fmla="*/ 6674260 w 7841491"/>
                <a:gd name="connsiteY4-112" fmla="*/ 340672 h 4771517"/>
                <a:gd name="connsiteX5-113" fmla="*/ 7531510 w 7841491"/>
                <a:gd name="connsiteY5-114" fmla="*/ 740722 h 4771517"/>
                <a:gd name="connsiteX6-115" fmla="*/ 7836310 w 7841491"/>
                <a:gd name="connsiteY6-116" fmla="*/ 2569522 h 4771517"/>
                <a:gd name="connsiteX7-117" fmla="*/ 7321960 w 7841491"/>
                <a:gd name="connsiteY7-118" fmla="*/ 4379272 h 4771517"/>
                <a:gd name="connsiteX8-119" fmla="*/ 6198010 w 7841491"/>
                <a:gd name="connsiteY8-120" fmla="*/ 4760272 h 4771517"/>
                <a:gd name="connsiteX9-121" fmla="*/ 4902610 w 7841491"/>
                <a:gd name="connsiteY9-122" fmla="*/ 4665022 h 4771517"/>
                <a:gd name="connsiteX10-123" fmla="*/ 3454810 w 7841491"/>
                <a:gd name="connsiteY10-124" fmla="*/ 4607872 h 4771517"/>
                <a:gd name="connsiteX11-125" fmla="*/ 2578510 w 7841491"/>
                <a:gd name="connsiteY11-126" fmla="*/ 4626922 h 4771517"/>
                <a:gd name="connsiteX12-127" fmla="*/ 1225960 w 7841491"/>
                <a:gd name="connsiteY12-128" fmla="*/ 4626922 h 4771517"/>
                <a:gd name="connsiteX13-129" fmla="*/ 330610 w 7841491"/>
                <a:gd name="connsiteY13-130" fmla="*/ 4417372 h 4771517"/>
                <a:gd name="connsiteX14-131" fmla="*/ 25810 w 7841491"/>
                <a:gd name="connsiteY14-132" fmla="*/ 3407722 h 4771517"/>
                <a:gd name="connsiteX15-133" fmla="*/ 20756 w 7841491"/>
                <a:gd name="connsiteY15-134" fmla="*/ 2103769 h 4771517"/>
                <a:gd name="connsiteX16-135" fmla="*/ 273848 w 7841491"/>
                <a:gd name="connsiteY16-136" fmla="*/ 607372 h 47715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7841491" h="4771517">
                  <a:moveTo>
                    <a:pt x="273848" y="607372"/>
                  </a:moveTo>
                  <a:cubicBezTo>
                    <a:pt x="373115" y="278597"/>
                    <a:pt x="397350" y="223197"/>
                    <a:pt x="616360" y="131122"/>
                  </a:cubicBezTo>
                  <a:cubicBezTo>
                    <a:pt x="835370" y="39047"/>
                    <a:pt x="867185" y="73972"/>
                    <a:pt x="1587910" y="54922"/>
                  </a:cubicBezTo>
                  <a:cubicBezTo>
                    <a:pt x="2308635" y="35872"/>
                    <a:pt x="4092985" y="-30803"/>
                    <a:pt x="4940710" y="16822"/>
                  </a:cubicBezTo>
                  <a:cubicBezTo>
                    <a:pt x="5788435" y="64447"/>
                    <a:pt x="6242460" y="220022"/>
                    <a:pt x="6674260" y="340672"/>
                  </a:cubicBezTo>
                  <a:cubicBezTo>
                    <a:pt x="7106060" y="461322"/>
                    <a:pt x="7337835" y="369247"/>
                    <a:pt x="7531510" y="740722"/>
                  </a:cubicBezTo>
                  <a:cubicBezTo>
                    <a:pt x="7725185" y="1112197"/>
                    <a:pt x="7871235" y="1963097"/>
                    <a:pt x="7836310" y="2569522"/>
                  </a:cubicBezTo>
                  <a:cubicBezTo>
                    <a:pt x="7801385" y="3175947"/>
                    <a:pt x="7595010" y="4014147"/>
                    <a:pt x="7321960" y="4379272"/>
                  </a:cubicBezTo>
                  <a:cubicBezTo>
                    <a:pt x="7048910" y="4744397"/>
                    <a:pt x="6601235" y="4712647"/>
                    <a:pt x="6198010" y="4760272"/>
                  </a:cubicBezTo>
                  <a:cubicBezTo>
                    <a:pt x="5794785" y="4807897"/>
                    <a:pt x="5359810" y="4690422"/>
                    <a:pt x="4902610" y="4665022"/>
                  </a:cubicBezTo>
                  <a:cubicBezTo>
                    <a:pt x="4445410" y="4639622"/>
                    <a:pt x="3842160" y="4614222"/>
                    <a:pt x="3454810" y="4607872"/>
                  </a:cubicBezTo>
                  <a:lnTo>
                    <a:pt x="2578510" y="4626922"/>
                  </a:lnTo>
                  <a:cubicBezTo>
                    <a:pt x="2207035" y="4630097"/>
                    <a:pt x="1600610" y="4661847"/>
                    <a:pt x="1225960" y="4626922"/>
                  </a:cubicBezTo>
                  <a:cubicBezTo>
                    <a:pt x="851310" y="4591997"/>
                    <a:pt x="530635" y="4620572"/>
                    <a:pt x="330610" y="4417372"/>
                  </a:cubicBezTo>
                  <a:cubicBezTo>
                    <a:pt x="130585" y="4214172"/>
                    <a:pt x="41685" y="3785547"/>
                    <a:pt x="25810" y="3407722"/>
                  </a:cubicBezTo>
                  <a:cubicBezTo>
                    <a:pt x="9935" y="3029897"/>
                    <a:pt x="-20584" y="2570494"/>
                    <a:pt x="20756" y="2103769"/>
                  </a:cubicBezTo>
                  <a:cubicBezTo>
                    <a:pt x="62096" y="1637044"/>
                    <a:pt x="174581" y="936147"/>
                    <a:pt x="273848" y="607372"/>
                  </a:cubicBezTo>
                  <a:close/>
                </a:path>
              </a:pathLst>
            </a:custGeom>
            <a:solidFill>
              <a:schemeClr val="bg1">
                <a:alpha val="91000"/>
              </a:schemeClr>
            </a:solidFill>
            <a:ln w="381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sp>
          <p:nvSpPr>
            <p:cNvPr id="5" name="TextBox 4">
              <a:extLst>
                <a:ext uri="{FF2B5EF4-FFF2-40B4-BE49-F238E27FC236}">
                  <a16:creationId xmlns:a16="http://schemas.microsoft.com/office/drawing/2014/main" id="{F3E56866-F5E3-BBA6-8A5A-5CA7BB229839}"/>
                </a:ext>
              </a:extLst>
            </p:cNvPr>
            <p:cNvSpPr txBox="1"/>
            <p:nvPr/>
          </p:nvSpPr>
          <p:spPr>
            <a:xfrm>
              <a:off x="352425" y="399699"/>
              <a:ext cx="11772899" cy="2286384"/>
            </a:xfrm>
            <a:prstGeom prst="rect">
              <a:avLst/>
            </a:prstGeom>
            <a:noFill/>
          </p:spPr>
          <p:txBody>
            <a:bodyPr wrap="square" rtlCol="0">
              <a:spAutoFit/>
            </a:bodyPr>
            <a:lstStyle/>
            <a:p>
              <a:pPr marR="0" lvl="0" algn="ctr" defTabSz="457200" rtl="0" eaLnBrk="1" fontAlgn="auto" latinLnBrk="0" hangingPunct="1">
                <a:lnSpc>
                  <a:spcPct val="100000"/>
                </a:lnSpc>
                <a:spcBef>
                  <a:spcPts val="0"/>
                </a:spcBef>
                <a:spcAft>
                  <a:spcPts val="0"/>
                </a:spcAft>
                <a:buClrTx/>
                <a:buSzTx/>
                <a:tabLst/>
                <a:defRPr/>
              </a:pPr>
              <a:r>
                <a:rPr lang="vi-VN" sz="2800" b="1" dirty="0">
                  <a:solidFill>
                    <a:srgbClr val="FF0000"/>
                  </a:solidFill>
                  <a:latin typeface="Cambria" panose="02040503050406030204" pitchFamily="18" charset="0"/>
                  <a:ea typeface="Cambria" panose="02040503050406030204" pitchFamily="18" charset="0"/>
                </a:rPr>
                <a:t>Câu chuyện cho chúng ta thấy mỗi màu sắc đều có sự khác biệt và giá trị riêng biệt. Đồng thời, khi những sự riêng biệt ấy đứng chung với nhau sẽ tạo nên sự đa dạng và mang lại những điều thú vị của cuộc sống</a:t>
              </a:r>
              <a:endParaRPr kumimoji="0" lang="en-US" sz="2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grpSp>
      <p:pic>
        <p:nvPicPr>
          <p:cNvPr id="7" name="Picture 6">
            <a:extLst>
              <a:ext uri="{FF2B5EF4-FFF2-40B4-BE49-F238E27FC236}">
                <a16:creationId xmlns:a16="http://schemas.microsoft.com/office/drawing/2014/main" id="{80FF1250-1023-C8B0-6529-CDF1FF8066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6550" y="2847974"/>
            <a:ext cx="6381750" cy="3531235"/>
          </a:xfrm>
          <a:prstGeom prst="rect">
            <a:avLst/>
          </a:prstGeom>
        </p:spPr>
      </p:pic>
    </p:spTree>
    <p:extLst>
      <p:ext uri="{BB962C8B-B14F-4D97-AF65-F5344CB8AC3E}">
        <p14:creationId xmlns:p14="http://schemas.microsoft.com/office/powerpoint/2010/main" val="2107772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4">
            <a:extLst>
              <a:ext uri="{FF2B5EF4-FFF2-40B4-BE49-F238E27FC236}">
                <a16:creationId xmlns:a16="http://schemas.microsoft.com/office/drawing/2014/main" id="{B956507F-A238-4E30-A12C-FBEE4ED80433}"/>
              </a:ext>
            </a:extLst>
          </p:cNvPr>
          <p:cNvPicPr>
            <a:picLocks noChangeAspect="1"/>
          </p:cNvPicPr>
          <p:nvPr/>
        </p:nvPicPr>
        <p:blipFill>
          <a:blip r:embed="rId10">
            <a:duotone>
              <a:prstClr val="black"/>
              <a:srgbClr val="D9C3A5">
                <a:tint val="50000"/>
                <a:satMod val="180000"/>
              </a:srgbClr>
            </a:duotone>
          </a:blip>
          <a:stretch>
            <a:fillRect/>
          </a:stretch>
        </p:blipFill>
        <p:spPr>
          <a:xfrm rot="21056238">
            <a:off x="8262484" y="20059"/>
            <a:ext cx="2513041" cy="1032083"/>
          </a:xfrm>
          <a:prstGeom prst="rect">
            <a:avLst/>
          </a:prstGeom>
        </p:spPr>
      </p:pic>
      <p:sp>
        <p:nvSpPr>
          <p:cNvPr id="4" name="任意多边形: 形状 2">
            <a:extLst>
              <a:ext uri="{FF2B5EF4-FFF2-40B4-BE49-F238E27FC236}">
                <a16:creationId xmlns:a16="http://schemas.microsoft.com/office/drawing/2014/main" id="{C4FA4488-267B-44F8-92F4-C7F0B1BAF411}"/>
              </a:ext>
            </a:extLst>
          </p:cNvPr>
          <p:cNvSpPr/>
          <p:nvPr/>
        </p:nvSpPr>
        <p:spPr>
          <a:xfrm>
            <a:off x="193571" y="325229"/>
            <a:ext cx="11998429" cy="6144985"/>
          </a:xfrm>
          <a:custGeom>
            <a:avLst/>
            <a:gdLst>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1" fmla="*/ 267716 w 7816697"/>
              <a:gd name="connsiteY0-2" fmla="*/ 610524 h 4774669"/>
              <a:gd name="connsiteX1-3" fmla="*/ 458216 w 7816697"/>
              <a:gd name="connsiteY1-4" fmla="*/ 248574 h 4774669"/>
              <a:gd name="connsiteX2-5" fmla="*/ 1563116 w 7816697"/>
              <a:gd name="connsiteY2-6" fmla="*/ 58074 h 4774669"/>
              <a:gd name="connsiteX3-7" fmla="*/ 4915916 w 7816697"/>
              <a:gd name="connsiteY3-8" fmla="*/ 19974 h 4774669"/>
              <a:gd name="connsiteX4-9" fmla="*/ 6649466 w 7816697"/>
              <a:gd name="connsiteY4-10" fmla="*/ 343824 h 4774669"/>
              <a:gd name="connsiteX5-11" fmla="*/ 7506716 w 7816697"/>
              <a:gd name="connsiteY5-12" fmla="*/ 743874 h 4774669"/>
              <a:gd name="connsiteX6-13" fmla="*/ 7811516 w 7816697"/>
              <a:gd name="connsiteY6-14" fmla="*/ 2572674 h 4774669"/>
              <a:gd name="connsiteX7-15" fmla="*/ 7297166 w 7816697"/>
              <a:gd name="connsiteY7-16" fmla="*/ 4382424 h 4774669"/>
              <a:gd name="connsiteX8-17" fmla="*/ 6173216 w 7816697"/>
              <a:gd name="connsiteY8-18" fmla="*/ 4763424 h 4774669"/>
              <a:gd name="connsiteX9-19" fmla="*/ 4877816 w 7816697"/>
              <a:gd name="connsiteY9-20" fmla="*/ 4668174 h 4774669"/>
              <a:gd name="connsiteX10-21" fmla="*/ 3430016 w 7816697"/>
              <a:gd name="connsiteY10-22" fmla="*/ 4611024 h 4774669"/>
              <a:gd name="connsiteX11-23" fmla="*/ 2553716 w 7816697"/>
              <a:gd name="connsiteY11-24" fmla="*/ 4630074 h 4774669"/>
              <a:gd name="connsiteX12-25" fmla="*/ 1201166 w 7816697"/>
              <a:gd name="connsiteY12-26" fmla="*/ 4630074 h 4774669"/>
              <a:gd name="connsiteX13-27" fmla="*/ 305816 w 7816697"/>
              <a:gd name="connsiteY13-28" fmla="*/ 4420524 h 4774669"/>
              <a:gd name="connsiteX14-29" fmla="*/ 1016 w 7816697"/>
              <a:gd name="connsiteY14-30" fmla="*/ 3410874 h 4774669"/>
              <a:gd name="connsiteX15-31" fmla="*/ 210566 w 7816697"/>
              <a:gd name="connsiteY15-32" fmla="*/ 2153574 h 4774669"/>
              <a:gd name="connsiteX16-33" fmla="*/ 267716 w 7816697"/>
              <a:gd name="connsiteY16-34" fmla="*/ 610524 h 4774669"/>
              <a:gd name="connsiteX0-35" fmla="*/ 249006 w 7816649"/>
              <a:gd name="connsiteY0-36" fmla="*/ 610524 h 4774669"/>
              <a:gd name="connsiteX1-37" fmla="*/ 458168 w 7816649"/>
              <a:gd name="connsiteY1-38" fmla="*/ 248574 h 4774669"/>
              <a:gd name="connsiteX2-39" fmla="*/ 1563068 w 7816649"/>
              <a:gd name="connsiteY2-40" fmla="*/ 58074 h 4774669"/>
              <a:gd name="connsiteX3-41" fmla="*/ 4915868 w 7816649"/>
              <a:gd name="connsiteY3-42" fmla="*/ 19974 h 4774669"/>
              <a:gd name="connsiteX4-43" fmla="*/ 6649418 w 7816649"/>
              <a:gd name="connsiteY4-44" fmla="*/ 343824 h 4774669"/>
              <a:gd name="connsiteX5-45" fmla="*/ 7506668 w 7816649"/>
              <a:gd name="connsiteY5-46" fmla="*/ 743874 h 4774669"/>
              <a:gd name="connsiteX6-47" fmla="*/ 7811468 w 7816649"/>
              <a:gd name="connsiteY6-48" fmla="*/ 2572674 h 4774669"/>
              <a:gd name="connsiteX7-49" fmla="*/ 7297118 w 7816649"/>
              <a:gd name="connsiteY7-50" fmla="*/ 4382424 h 4774669"/>
              <a:gd name="connsiteX8-51" fmla="*/ 6173168 w 7816649"/>
              <a:gd name="connsiteY8-52" fmla="*/ 4763424 h 4774669"/>
              <a:gd name="connsiteX9-53" fmla="*/ 4877768 w 7816649"/>
              <a:gd name="connsiteY9-54" fmla="*/ 4668174 h 4774669"/>
              <a:gd name="connsiteX10-55" fmla="*/ 3429968 w 7816649"/>
              <a:gd name="connsiteY10-56" fmla="*/ 4611024 h 4774669"/>
              <a:gd name="connsiteX11-57" fmla="*/ 2553668 w 7816649"/>
              <a:gd name="connsiteY11-58" fmla="*/ 4630074 h 4774669"/>
              <a:gd name="connsiteX12-59" fmla="*/ 1201118 w 7816649"/>
              <a:gd name="connsiteY12-60" fmla="*/ 4630074 h 4774669"/>
              <a:gd name="connsiteX13-61" fmla="*/ 305768 w 7816649"/>
              <a:gd name="connsiteY13-62" fmla="*/ 4420524 h 4774669"/>
              <a:gd name="connsiteX14-63" fmla="*/ 968 w 7816649"/>
              <a:gd name="connsiteY14-64" fmla="*/ 3410874 h 4774669"/>
              <a:gd name="connsiteX15-65" fmla="*/ 210518 w 7816649"/>
              <a:gd name="connsiteY15-66" fmla="*/ 2153574 h 4774669"/>
              <a:gd name="connsiteX16-67" fmla="*/ 249006 w 7816649"/>
              <a:gd name="connsiteY16-68" fmla="*/ 610524 h 4774669"/>
              <a:gd name="connsiteX0-69" fmla="*/ 273848 w 7841491"/>
              <a:gd name="connsiteY0-70" fmla="*/ 610524 h 4774669"/>
              <a:gd name="connsiteX1-71" fmla="*/ 483010 w 7841491"/>
              <a:gd name="connsiteY1-72" fmla="*/ 248574 h 4774669"/>
              <a:gd name="connsiteX2-73" fmla="*/ 1587910 w 7841491"/>
              <a:gd name="connsiteY2-74" fmla="*/ 58074 h 4774669"/>
              <a:gd name="connsiteX3-75" fmla="*/ 4940710 w 7841491"/>
              <a:gd name="connsiteY3-76" fmla="*/ 19974 h 4774669"/>
              <a:gd name="connsiteX4-77" fmla="*/ 6674260 w 7841491"/>
              <a:gd name="connsiteY4-78" fmla="*/ 343824 h 4774669"/>
              <a:gd name="connsiteX5-79" fmla="*/ 7531510 w 7841491"/>
              <a:gd name="connsiteY5-80" fmla="*/ 743874 h 4774669"/>
              <a:gd name="connsiteX6-81" fmla="*/ 7836310 w 7841491"/>
              <a:gd name="connsiteY6-82" fmla="*/ 2572674 h 4774669"/>
              <a:gd name="connsiteX7-83" fmla="*/ 7321960 w 7841491"/>
              <a:gd name="connsiteY7-84" fmla="*/ 4382424 h 4774669"/>
              <a:gd name="connsiteX8-85" fmla="*/ 6198010 w 7841491"/>
              <a:gd name="connsiteY8-86" fmla="*/ 4763424 h 4774669"/>
              <a:gd name="connsiteX9-87" fmla="*/ 4902610 w 7841491"/>
              <a:gd name="connsiteY9-88" fmla="*/ 4668174 h 4774669"/>
              <a:gd name="connsiteX10-89" fmla="*/ 3454810 w 7841491"/>
              <a:gd name="connsiteY10-90" fmla="*/ 4611024 h 4774669"/>
              <a:gd name="connsiteX11-91" fmla="*/ 2578510 w 7841491"/>
              <a:gd name="connsiteY11-92" fmla="*/ 4630074 h 4774669"/>
              <a:gd name="connsiteX12-93" fmla="*/ 1225960 w 7841491"/>
              <a:gd name="connsiteY12-94" fmla="*/ 4630074 h 4774669"/>
              <a:gd name="connsiteX13-95" fmla="*/ 330610 w 7841491"/>
              <a:gd name="connsiteY13-96" fmla="*/ 4420524 h 4774669"/>
              <a:gd name="connsiteX14-97" fmla="*/ 25810 w 7841491"/>
              <a:gd name="connsiteY14-98" fmla="*/ 3410874 h 4774669"/>
              <a:gd name="connsiteX15-99" fmla="*/ 20756 w 7841491"/>
              <a:gd name="connsiteY15-100" fmla="*/ 2106921 h 4774669"/>
              <a:gd name="connsiteX16-101" fmla="*/ 273848 w 7841491"/>
              <a:gd name="connsiteY16-102" fmla="*/ 610524 h 4774669"/>
              <a:gd name="connsiteX0-103" fmla="*/ 273848 w 7841491"/>
              <a:gd name="connsiteY0-104" fmla="*/ 607372 h 4771517"/>
              <a:gd name="connsiteX1-105" fmla="*/ 616360 w 7841491"/>
              <a:gd name="connsiteY1-106" fmla="*/ 131122 h 4771517"/>
              <a:gd name="connsiteX2-107" fmla="*/ 1587910 w 7841491"/>
              <a:gd name="connsiteY2-108" fmla="*/ 54922 h 4771517"/>
              <a:gd name="connsiteX3-109" fmla="*/ 4940710 w 7841491"/>
              <a:gd name="connsiteY3-110" fmla="*/ 16822 h 4771517"/>
              <a:gd name="connsiteX4-111" fmla="*/ 6674260 w 7841491"/>
              <a:gd name="connsiteY4-112" fmla="*/ 340672 h 4771517"/>
              <a:gd name="connsiteX5-113" fmla="*/ 7531510 w 7841491"/>
              <a:gd name="connsiteY5-114" fmla="*/ 740722 h 4771517"/>
              <a:gd name="connsiteX6-115" fmla="*/ 7836310 w 7841491"/>
              <a:gd name="connsiteY6-116" fmla="*/ 2569522 h 4771517"/>
              <a:gd name="connsiteX7-117" fmla="*/ 7321960 w 7841491"/>
              <a:gd name="connsiteY7-118" fmla="*/ 4379272 h 4771517"/>
              <a:gd name="connsiteX8-119" fmla="*/ 6198010 w 7841491"/>
              <a:gd name="connsiteY8-120" fmla="*/ 4760272 h 4771517"/>
              <a:gd name="connsiteX9-121" fmla="*/ 4902610 w 7841491"/>
              <a:gd name="connsiteY9-122" fmla="*/ 4665022 h 4771517"/>
              <a:gd name="connsiteX10-123" fmla="*/ 3454810 w 7841491"/>
              <a:gd name="connsiteY10-124" fmla="*/ 4607872 h 4771517"/>
              <a:gd name="connsiteX11-125" fmla="*/ 2578510 w 7841491"/>
              <a:gd name="connsiteY11-126" fmla="*/ 4626922 h 4771517"/>
              <a:gd name="connsiteX12-127" fmla="*/ 1225960 w 7841491"/>
              <a:gd name="connsiteY12-128" fmla="*/ 4626922 h 4771517"/>
              <a:gd name="connsiteX13-129" fmla="*/ 330610 w 7841491"/>
              <a:gd name="connsiteY13-130" fmla="*/ 4417372 h 4771517"/>
              <a:gd name="connsiteX14-131" fmla="*/ 25810 w 7841491"/>
              <a:gd name="connsiteY14-132" fmla="*/ 3407722 h 4771517"/>
              <a:gd name="connsiteX15-133" fmla="*/ 20756 w 7841491"/>
              <a:gd name="connsiteY15-134" fmla="*/ 2103769 h 4771517"/>
              <a:gd name="connsiteX16-135" fmla="*/ 273848 w 7841491"/>
              <a:gd name="connsiteY16-136" fmla="*/ 607372 h 47715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7841491" h="4771517">
                <a:moveTo>
                  <a:pt x="273848" y="607372"/>
                </a:moveTo>
                <a:cubicBezTo>
                  <a:pt x="373115" y="278597"/>
                  <a:pt x="397350" y="223197"/>
                  <a:pt x="616360" y="131122"/>
                </a:cubicBezTo>
                <a:cubicBezTo>
                  <a:pt x="835370" y="39047"/>
                  <a:pt x="867185" y="73972"/>
                  <a:pt x="1587910" y="54922"/>
                </a:cubicBezTo>
                <a:cubicBezTo>
                  <a:pt x="2308635" y="35872"/>
                  <a:pt x="4092985" y="-30803"/>
                  <a:pt x="4940710" y="16822"/>
                </a:cubicBezTo>
                <a:cubicBezTo>
                  <a:pt x="5788435" y="64447"/>
                  <a:pt x="6242460" y="220022"/>
                  <a:pt x="6674260" y="340672"/>
                </a:cubicBezTo>
                <a:cubicBezTo>
                  <a:pt x="7106060" y="461322"/>
                  <a:pt x="7337835" y="369247"/>
                  <a:pt x="7531510" y="740722"/>
                </a:cubicBezTo>
                <a:cubicBezTo>
                  <a:pt x="7725185" y="1112197"/>
                  <a:pt x="7871235" y="1963097"/>
                  <a:pt x="7836310" y="2569522"/>
                </a:cubicBezTo>
                <a:cubicBezTo>
                  <a:pt x="7801385" y="3175947"/>
                  <a:pt x="7595010" y="4014147"/>
                  <a:pt x="7321960" y="4379272"/>
                </a:cubicBezTo>
                <a:cubicBezTo>
                  <a:pt x="7048910" y="4744397"/>
                  <a:pt x="6601235" y="4712647"/>
                  <a:pt x="6198010" y="4760272"/>
                </a:cubicBezTo>
                <a:cubicBezTo>
                  <a:pt x="5794785" y="4807897"/>
                  <a:pt x="5359810" y="4690422"/>
                  <a:pt x="4902610" y="4665022"/>
                </a:cubicBezTo>
                <a:cubicBezTo>
                  <a:pt x="4445410" y="4639622"/>
                  <a:pt x="3842160" y="4614222"/>
                  <a:pt x="3454810" y="4607872"/>
                </a:cubicBezTo>
                <a:lnTo>
                  <a:pt x="2578510" y="4626922"/>
                </a:lnTo>
                <a:cubicBezTo>
                  <a:pt x="2207035" y="4630097"/>
                  <a:pt x="1600610" y="4661847"/>
                  <a:pt x="1225960" y="4626922"/>
                </a:cubicBezTo>
                <a:cubicBezTo>
                  <a:pt x="851310" y="4591997"/>
                  <a:pt x="530635" y="4620572"/>
                  <a:pt x="330610" y="4417372"/>
                </a:cubicBezTo>
                <a:cubicBezTo>
                  <a:pt x="130585" y="4214172"/>
                  <a:pt x="41685" y="3785547"/>
                  <a:pt x="25810" y="3407722"/>
                </a:cubicBezTo>
                <a:cubicBezTo>
                  <a:pt x="9935" y="3029897"/>
                  <a:pt x="-20584" y="2570494"/>
                  <a:pt x="20756" y="2103769"/>
                </a:cubicBezTo>
                <a:cubicBezTo>
                  <a:pt x="62096" y="1637044"/>
                  <a:pt x="174581" y="936147"/>
                  <a:pt x="273848" y="607372"/>
                </a:cubicBezTo>
                <a:close/>
              </a:path>
            </a:pathLst>
          </a:custGeom>
          <a:solidFill>
            <a:schemeClr val="bg1">
              <a:alpha val="62000"/>
            </a:schemeClr>
          </a:solidFill>
          <a:ln w="381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grpSp>
        <p:nvGrpSpPr>
          <p:cNvPr id="6" name="组合 1">
            <a:extLst>
              <a:ext uri="{FF2B5EF4-FFF2-40B4-BE49-F238E27FC236}">
                <a16:creationId xmlns:a16="http://schemas.microsoft.com/office/drawing/2014/main" id="{1FFDC58F-CD46-403A-BC0E-59DA0704A4AC}"/>
              </a:ext>
            </a:extLst>
          </p:cNvPr>
          <p:cNvGrpSpPr/>
          <p:nvPr/>
        </p:nvGrpSpPr>
        <p:grpSpPr>
          <a:xfrm>
            <a:off x="73315" y="-612489"/>
            <a:ext cx="2818315" cy="2475346"/>
            <a:chOff x="2766484" y="2409825"/>
            <a:chExt cx="2870200" cy="2687639"/>
          </a:xfrm>
        </p:grpSpPr>
        <p:cxnSp>
          <p:nvCxnSpPr>
            <p:cNvPr id="7" name="MH_Other_1">
              <a:extLst>
                <a:ext uri="{FF2B5EF4-FFF2-40B4-BE49-F238E27FC236}">
                  <a16:creationId xmlns:a16="http://schemas.microsoft.com/office/drawing/2014/main" id="{43E516CB-A46C-4194-BB1E-89A444672459}"/>
                </a:ext>
              </a:extLst>
            </p:cNvPr>
            <p:cNvCxnSpPr>
              <a:cxnSpLocks/>
              <a:endCxn id="10" idx="2"/>
            </p:cNvCxnSpPr>
            <p:nvPr>
              <p:custDataLst>
                <p:tags r:id="rId1"/>
              </p:custDataLst>
            </p:nvPr>
          </p:nvCxnSpPr>
          <p:spPr bwMode="auto">
            <a:xfrm flipV="1">
              <a:off x="3252789" y="2552254"/>
              <a:ext cx="1239837" cy="1027562"/>
            </a:xfrm>
            <a:prstGeom prst="line">
              <a:avLst/>
            </a:prstGeom>
            <a:gradFill>
              <a:gsLst>
                <a:gs pos="0">
                  <a:schemeClr val="accent1">
                    <a:lumMod val="60000"/>
                    <a:lumOff val="40000"/>
                  </a:schemeClr>
                </a:gs>
                <a:gs pos="100000">
                  <a:schemeClr val="accent1">
                    <a:lumMod val="75000"/>
                  </a:schemeClr>
                </a:gs>
              </a:gsLst>
              <a:lin ang="5400000" scaled="0"/>
            </a:gradFill>
            <a:ln w="28575">
              <a:solidFill>
                <a:srgbClr val="90C8ED"/>
              </a:solidFill>
            </a:ln>
          </p:spPr>
          <p:style>
            <a:lnRef idx="1">
              <a:schemeClr val="accent1"/>
            </a:lnRef>
            <a:fillRef idx="0">
              <a:schemeClr val="accent1"/>
            </a:fillRef>
            <a:effectRef idx="0">
              <a:schemeClr val="accent1"/>
            </a:effectRef>
            <a:fontRef idx="minor">
              <a:schemeClr val="tx1"/>
            </a:fontRef>
          </p:style>
        </p:cxnSp>
        <p:cxnSp>
          <p:nvCxnSpPr>
            <p:cNvPr id="8" name="MH_Other_2">
              <a:extLst>
                <a:ext uri="{FF2B5EF4-FFF2-40B4-BE49-F238E27FC236}">
                  <a16:creationId xmlns:a16="http://schemas.microsoft.com/office/drawing/2014/main" id="{4F5E0CF9-2CC0-41AB-97E9-8266A1C66793}"/>
                </a:ext>
              </a:extLst>
            </p:cNvPr>
            <p:cNvCxnSpPr>
              <a:cxnSpLocks/>
              <a:stCxn id="10" idx="6"/>
            </p:cNvCxnSpPr>
            <p:nvPr>
              <p:custDataLst>
                <p:tags r:id="rId2"/>
              </p:custDataLst>
            </p:nvPr>
          </p:nvCxnSpPr>
          <p:spPr bwMode="auto">
            <a:xfrm>
              <a:off x="4685086" y="2552254"/>
              <a:ext cx="512391" cy="848172"/>
            </a:xfrm>
            <a:prstGeom prst="line">
              <a:avLst/>
            </a:prstGeom>
            <a:gradFill>
              <a:gsLst>
                <a:gs pos="0">
                  <a:schemeClr val="accent1">
                    <a:lumMod val="60000"/>
                    <a:lumOff val="40000"/>
                  </a:schemeClr>
                </a:gs>
                <a:gs pos="100000">
                  <a:schemeClr val="accent1">
                    <a:lumMod val="75000"/>
                  </a:schemeClr>
                </a:gs>
              </a:gsLst>
              <a:lin ang="5400000" scaled="0"/>
            </a:gradFill>
            <a:ln w="28575">
              <a:solidFill>
                <a:srgbClr val="90C8ED"/>
              </a:solidFill>
            </a:ln>
          </p:spPr>
          <p:style>
            <a:lnRef idx="1">
              <a:schemeClr val="accent1"/>
            </a:lnRef>
            <a:fillRef idx="0">
              <a:schemeClr val="accent1"/>
            </a:fillRef>
            <a:effectRef idx="0">
              <a:schemeClr val="accent1"/>
            </a:effectRef>
            <a:fontRef idx="minor">
              <a:schemeClr val="tx1"/>
            </a:fontRef>
          </p:style>
        </p:cxnSp>
        <p:sp>
          <p:nvSpPr>
            <p:cNvPr id="9" name="MH_Other_3">
              <a:extLst>
                <a:ext uri="{FF2B5EF4-FFF2-40B4-BE49-F238E27FC236}">
                  <a16:creationId xmlns:a16="http://schemas.microsoft.com/office/drawing/2014/main" id="{4A3BBD4C-352C-4A89-93A4-120C2CC17F64}"/>
                </a:ext>
              </a:extLst>
            </p:cNvPr>
            <p:cNvSpPr/>
            <p:nvPr>
              <p:custDataLst>
                <p:tags r:id="rId3"/>
              </p:custDataLst>
            </p:nvPr>
          </p:nvSpPr>
          <p:spPr bwMode="auto">
            <a:xfrm>
              <a:off x="4424364" y="2409825"/>
              <a:ext cx="325437" cy="325438"/>
            </a:xfrm>
            <a:prstGeom prst="ellipse">
              <a:avLst/>
            </a:prstGeom>
            <a:gradFill>
              <a:gsLst>
                <a:gs pos="0">
                  <a:srgbClr val="90C8ED"/>
                </a:gs>
                <a:gs pos="100000">
                  <a:srgbClr val="0070C0"/>
                </a:gs>
              </a:gsLst>
              <a:lin ang="54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mn-cs"/>
              </a:endParaRPr>
            </a:p>
          </p:txBody>
        </p:sp>
        <p:sp>
          <p:nvSpPr>
            <p:cNvPr id="10" name="MH_Other_4">
              <a:extLst>
                <a:ext uri="{FF2B5EF4-FFF2-40B4-BE49-F238E27FC236}">
                  <a16:creationId xmlns:a16="http://schemas.microsoft.com/office/drawing/2014/main" id="{C51DBEDF-7FFA-414E-8483-8C529E50FB40}"/>
                </a:ext>
              </a:extLst>
            </p:cNvPr>
            <p:cNvSpPr/>
            <p:nvPr>
              <p:custDataLst>
                <p:tags r:id="rId4"/>
              </p:custDataLst>
            </p:nvPr>
          </p:nvSpPr>
          <p:spPr bwMode="auto">
            <a:xfrm>
              <a:off x="4492626" y="2437508"/>
              <a:ext cx="192460" cy="229492"/>
            </a:xfrm>
            <a:prstGeom prst="ellipse">
              <a:avLst/>
            </a:prstGeom>
            <a:solidFill>
              <a:schemeClr val="accent1">
                <a:lumMod val="75000"/>
              </a:schemeClr>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mn-cs"/>
              </a:endParaRPr>
            </a:p>
          </p:txBody>
        </p:sp>
        <p:sp>
          <p:nvSpPr>
            <p:cNvPr id="11" name="MH_Other_5">
              <a:extLst>
                <a:ext uri="{FF2B5EF4-FFF2-40B4-BE49-F238E27FC236}">
                  <a16:creationId xmlns:a16="http://schemas.microsoft.com/office/drawing/2014/main" id="{EF3FEE29-0D60-4C09-93F1-902EDEC30C48}"/>
                </a:ext>
              </a:extLst>
            </p:cNvPr>
            <p:cNvSpPr/>
            <p:nvPr>
              <p:custDataLst>
                <p:tags r:id="rId5"/>
              </p:custDataLst>
            </p:nvPr>
          </p:nvSpPr>
          <p:spPr bwMode="auto">
            <a:xfrm rot="21295192">
              <a:off x="2766484" y="3455989"/>
              <a:ext cx="2870200" cy="1641475"/>
            </a:xfrm>
            <a:custGeom>
              <a:avLst/>
              <a:gdLst>
                <a:gd name="connsiteX0" fmla="*/ 2696097 w 2870929"/>
                <a:gd name="connsiteY0" fmla="*/ 0 h 1640509"/>
                <a:gd name="connsiteX1" fmla="*/ 2866543 w 2870929"/>
                <a:gd name="connsiteY1" fmla="*/ 169292 h 1640509"/>
                <a:gd name="connsiteX2" fmla="*/ 2870929 w 2870929"/>
                <a:gd name="connsiteY2" fmla="*/ 1461495 h 1640509"/>
                <a:gd name="connsiteX3" fmla="*/ 2701636 w 2870929"/>
                <a:gd name="connsiteY3" fmla="*/ 1631941 h 1640509"/>
                <a:gd name="connsiteX4" fmla="*/ 177541 w 2870929"/>
                <a:gd name="connsiteY4" fmla="*/ 1640509 h 1640509"/>
                <a:gd name="connsiteX5" fmla="*/ 7095 w 2870929"/>
                <a:gd name="connsiteY5" fmla="*/ 1471216 h 1640509"/>
                <a:gd name="connsiteX6" fmla="*/ 4834 w 2870929"/>
                <a:gd name="connsiteY6" fmla="*/ 805013 h 1640509"/>
                <a:gd name="connsiteX7" fmla="*/ 0 w 2870929"/>
                <a:gd name="connsiteY7" fmla="*/ 805013 h 1640509"/>
                <a:gd name="connsiteX8" fmla="*/ 0 w 2870929"/>
                <a:gd name="connsiteY8" fmla="*/ 144881 h 1640509"/>
                <a:gd name="connsiteX9" fmla="*/ 132030 w 2870929"/>
                <a:gd name="connsiteY9" fmla="*/ 12851 h 1640509"/>
                <a:gd name="connsiteX10" fmla="*/ 151150 w 2870929"/>
                <a:gd name="connsiteY10" fmla="*/ 12851 h 1640509"/>
                <a:gd name="connsiteX11" fmla="*/ 172001 w 2870929"/>
                <a:gd name="connsiteY11" fmla="*/ 8568 h 164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70929" h="1640509">
                  <a:moveTo>
                    <a:pt x="2696097" y="0"/>
                  </a:moveTo>
                  <a:cubicBezTo>
                    <a:pt x="2789914" y="-318"/>
                    <a:pt x="2866224" y="75476"/>
                    <a:pt x="2866543" y="169292"/>
                  </a:cubicBezTo>
                  <a:lnTo>
                    <a:pt x="2870929" y="1461495"/>
                  </a:lnTo>
                  <a:cubicBezTo>
                    <a:pt x="2871247" y="1555311"/>
                    <a:pt x="2795453" y="1631622"/>
                    <a:pt x="2701636" y="1631941"/>
                  </a:cubicBezTo>
                  <a:lnTo>
                    <a:pt x="177541" y="1640509"/>
                  </a:lnTo>
                  <a:cubicBezTo>
                    <a:pt x="83724" y="1640827"/>
                    <a:pt x="7414" y="1565032"/>
                    <a:pt x="7095" y="1471216"/>
                  </a:cubicBezTo>
                  <a:lnTo>
                    <a:pt x="4834" y="805013"/>
                  </a:lnTo>
                  <a:lnTo>
                    <a:pt x="0" y="805013"/>
                  </a:lnTo>
                  <a:lnTo>
                    <a:pt x="0" y="144881"/>
                  </a:lnTo>
                  <a:cubicBezTo>
                    <a:pt x="0" y="71963"/>
                    <a:pt x="59112" y="12851"/>
                    <a:pt x="132030" y="12851"/>
                  </a:cubicBezTo>
                  <a:lnTo>
                    <a:pt x="151150" y="12851"/>
                  </a:lnTo>
                  <a:lnTo>
                    <a:pt x="172001" y="8568"/>
                  </a:lnTo>
                  <a:close/>
                </a:path>
              </a:pathLst>
            </a:custGeom>
            <a:solidFill>
              <a:srgbClr val="90C8E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mn-cs"/>
              </a:endParaRPr>
            </a:p>
          </p:txBody>
        </p:sp>
        <p:sp>
          <p:nvSpPr>
            <p:cNvPr id="12" name="MH_SubTitle_1">
              <a:extLst>
                <a:ext uri="{FF2B5EF4-FFF2-40B4-BE49-F238E27FC236}">
                  <a16:creationId xmlns:a16="http://schemas.microsoft.com/office/drawing/2014/main" id="{AD70F0D7-BBDC-4368-83D9-D99825FB03C0}"/>
                </a:ext>
              </a:extLst>
            </p:cNvPr>
            <p:cNvSpPr/>
            <p:nvPr>
              <p:custDataLst>
                <p:tags r:id="rId6"/>
              </p:custDataLst>
            </p:nvPr>
          </p:nvSpPr>
          <p:spPr bwMode="auto">
            <a:xfrm rot="21283523">
              <a:off x="2951163" y="3619500"/>
              <a:ext cx="2620962" cy="1346200"/>
            </a:xfrm>
            <a:prstGeom prst="roundRect">
              <a:avLst>
                <a:gd name="adj" fmla="val 7418"/>
              </a:avLst>
            </a:prstGeom>
            <a:solidFill>
              <a:srgbClr val="FFFFFF"/>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457200" rtl="0" eaLnBrk="1" fontAlgn="auto" latinLnBrk="0" hangingPunct="1">
                <a:lnSpc>
                  <a:spcPct val="150000"/>
                </a:lnSpc>
                <a:spcBef>
                  <a:spcPts val="0"/>
                </a:spcBef>
                <a:spcAft>
                  <a:spcPts val="0"/>
                </a:spcAft>
                <a:buClr>
                  <a:srgbClr val="404040"/>
                </a:buClr>
                <a:buSzPts val="1600"/>
                <a:buFontTx/>
                <a:buNone/>
                <a:tabLst/>
                <a:defRPr/>
              </a:pPr>
              <a:endParaRPr kumimoji="0" lang="zh-CN" altLang="en-US" sz="1800" b="0" i="0" u="none" strike="noStrike" kern="1200" cap="none" spc="0" normalizeH="0" baseline="0" noProof="0" dirty="0">
                <a:ln>
                  <a:noFill/>
                </a:ln>
                <a:solidFill>
                  <a:srgbClr val="0070C0"/>
                </a:solidFill>
                <a:effectLst/>
                <a:uLnTx/>
                <a:uFillTx/>
                <a:latin typeface="Calibri"/>
                <a:ea typeface="等线" panose="02010600030101010101" pitchFamily="2" charset="-122"/>
                <a:cs typeface="+mn-cs"/>
              </a:endParaRPr>
            </a:p>
          </p:txBody>
        </p:sp>
        <p:sp>
          <p:nvSpPr>
            <p:cNvPr id="13" name="MH_Other_6">
              <a:extLst>
                <a:ext uri="{FF2B5EF4-FFF2-40B4-BE49-F238E27FC236}">
                  <a16:creationId xmlns:a16="http://schemas.microsoft.com/office/drawing/2014/main" id="{FF8EC8D3-DBF6-445A-BE7E-7A15443A5293}"/>
                </a:ext>
              </a:extLst>
            </p:cNvPr>
            <p:cNvSpPr/>
            <p:nvPr>
              <p:custDataLst>
                <p:tags r:id="rId7"/>
              </p:custDataLst>
            </p:nvPr>
          </p:nvSpPr>
          <p:spPr bwMode="auto">
            <a:xfrm rot="21283523">
              <a:off x="3198813" y="3579813"/>
              <a:ext cx="119062" cy="119062"/>
            </a:xfrm>
            <a:prstGeom prst="ellipse">
              <a:avLst/>
            </a:prstGeom>
            <a:gradFill>
              <a:gsLst>
                <a:gs pos="0">
                  <a:schemeClr val="accent1">
                    <a:lumMod val="60000"/>
                    <a:lumOff val="40000"/>
                  </a:schemeClr>
                </a:gs>
                <a:gs pos="100000">
                  <a:schemeClr val="accent1">
                    <a:lumMod val="75000"/>
                  </a:schemeClr>
                </a:gs>
              </a:gsLst>
              <a:lin ang="5400000" scaled="0"/>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mn-cs"/>
              </a:endParaRPr>
            </a:p>
          </p:txBody>
        </p:sp>
        <p:sp>
          <p:nvSpPr>
            <p:cNvPr id="14" name="MH_Other_7">
              <a:extLst>
                <a:ext uri="{FF2B5EF4-FFF2-40B4-BE49-F238E27FC236}">
                  <a16:creationId xmlns:a16="http://schemas.microsoft.com/office/drawing/2014/main" id="{FB084647-E6B3-4B95-8A50-C2ECFB135809}"/>
                </a:ext>
              </a:extLst>
            </p:cNvPr>
            <p:cNvSpPr/>
            <p:nvPr>
              <p:custDataLst>
                <p:tags r:id="rId8"/>
              </p:custDataLst>
            </p:nvPr>
          </p:nvSpPr>
          <p:spPr bwMode="auto">
            <a:xfrm rot="21283523">
              <a:off x="5143501" y="3400426"/>
              <a:ext cx="119063" cy="119063"/>
            </a:xfrm>
            <a:prstGeom prst="ellipse">
              <a:avLst/>
            </a:prstGeom>
            <a:gradFill>
              <a:gsLst>
                <a:gs pos="0">
                  <a:schemeClr val="accent1">
                    <a:lumMod val="60000"/>
                    <a:lumOff val="40000"/>
                  </a:schemeClr>
                </a:gs>
                <a:gs pos="100000">
                  <a:schemeClr val="accent1">
                    <a:lumMod val="75000"/>
                  </a:schemeClr>
                </a:gs>
              </a:gsLst>
              <a:lin ang="5400000" scaled="0"/>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mn-cs"/>
              </a:endParaRPr>
            </a:p>
          </p:txBody>
        </p:sp>
      </p:grpSp>
      <p:pic>
        <p:nvPicPr>
          <p:cNvPr id="16" name="图片 4">
            <a:extLst>
              <a:ext uri="{FF2B5EF4-FFF2-40B4-BE49-F238E27FC236}">
                <a16:creationId xmlns:a16="http://schemas.microsoft.com/office/drawing/2014/main" id="{7E09A259-7235-4627-A0A8-44838C705322}"/>
              </a:ext>
            </a:extLst>
          </p:cNvPr>
          <p:cNvPicPr>
            <a:picLocks noChangeAspect="1"/>
          </p:cNvPicPr>
          <p:nvPr/>
        </p:nvPicPr>
        <p:blipFill>
          <a:blip r:embed="rId10">
            <a:duotone>
              <a:prstClr val="black"/>
              <a:srgbClr val="D9C3A5">
                <a:tint val="50000"/>
                <a:satMod val="180000"/>
              </a:srgbClr>
            </a:duotone>
          </a:blip>
          <a:stretch>
            <a:fillRect/>
          </a:stretch>
        </p:blipFill>
        <p:spPr>
          <a:xfrm rot="21056238">
            <a:off x="10034604" y="164232"/>
            <a:ext cx="1913866" cy="786007"/>
          </a:xfrm>
          <a:prstGeom prst="rect">
            <a:avLst/>
          </a:prstGeom>
        </p:spPr>
      </p:pic>
      <p:pic>
        <p:nvPicPr>
          <p:cNvPr id="18" name="Picture 6" descr="Khinh khí cầu phim Hoạt hình - Khinh khí cầu véc tơ png tải về - Miễn phí  trong suốt Khinh Khí Cầu png Tải về.">
            <a:extLst>
              <a:ext uri="{FF2B5EF4-FFF2-40B4-BE49-F238E27FC236}">
                <a16:creationId xmlns:a16="http://schemas.microsoft.com/office/drawing/2014/main" id="{7212B6F4-D32A-4326-BD94-528D67817245}"/>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100000" l="3889" r="98111">
                        <a14:foregroundMark x1="78556" y1="28556" x2="78556" y2="40000"/>
                        <a14:foregroundMark x1="15111" y1="57222" x2="8778" y2="44556"/>
                      </a14:backgroundRemoval>
                    </a14:imgEffect>
                  </a14:imgLayer>
                </a14:imgProps>
              </a:ext>
              <a:ext uri="{28A0092B-C50C-407E-A947-70E740481C1C}">
                <a14:useLocalDpi xmlns:a14="http://schemas.microsoft.com/office/drawing/2010/main" val="0"/>
              </a:ext>
            </a:extLst>
          </a:blip>
          <a:srcRect/>
          <a:stretch>
            <a:fillRect/>
          </a:stretch>
        </p:blipFill>
        <p:spPr bwMode="auto">
          <a:xfrm rot="2470486">
            <a:off x="2286164" y="54979"/>
            <a:ext cx="1192164" cy="1342820"/>
          </a:xfrm>
          <a:prstGeom prst="rect">
            <a:avLst/>
          </a:prstGeom>
          <a:noFill/>
          <a:extLst>
            <a:ext uri="{909E8E84-426E-40DD-AFC4-6F175D3DCCD1}">
              <a14:hiddenFill xmlns:a14="http://schemas.microsoft.com/office/drawing/2010/main">
                <a:solidFill>
                  <a:srgbClr val="FFFFFF"/>
                </a:solidFill>
              </a14:hiddenFill>
            </a:ext>
          </a:extLst>
        </p:spPr>
      </p:pic>
      <p:pic>
        <p:nvPicPr>
          <p:cNvPr id="24" name="Google Shape;463;p7">
            <a:extLst>
              <a:ext uri="{FF2B5EF4-FFF2-40B4-BE49-F238E27FC236}">
                <a16:creationId xmlns:a16="http://schemas.microsoft.com/office/drawing/2014/main" id="{91786E4E-27EE-4521-B1B5-983712965C6A}"/>
              </a:ext>
            </a:extLst>
          </p:cNvPr>
          <p:cNvPicPr preferRelativeResize="0"/>
          <p:nvPr/>
        </p:nvPicPr>
        <p:blipFill rotWithShape="1">
          <a:blip r:embed="rId13">
            <a:alphaModFix/>
          </a:blip>
          <a:srcRect/>
          <a:stretch/>
        </p:blipFill>
        <p:spPr>
          <a:xfrm>
            <a:off x="206493" y="5543701"/>
            <a:ext cx="895213" cy="846656"/>
          </a:xfrm>
          <a:prstGeom prst="rect">
            <a:avLst/>
          </a:prstGeom>
          <a:noFill/>
          <a:ln>
            <a:noFill/>
          </a:ln>
        </p:spPr>
      </p:pic>
      <p:pic>
        <p:nvPicPr>
          <p:cNvPr id="25" name="Google Shape;464;p7">
            <a:extLst>
              <a:ext uri="{FF2B5EF4-FFF2-40B4-BE49-F238E27FC236}">
                <a16:creationId xmlns:a16="http://schemas.microsoft.com/office/drawing/2014/main" id="{057D22FD-5988-4521-AF03-12E01BFC99FD}"/>
              </a:ext>
            </a:extLst>
          </p:cNvPr>
          <p:cNvPicPr preferRelativeResize="0"/>
          <p:nvPr/>
        </p:nvPicPr>
        <p:blipFill rotWithShape="1">
          <a:blip r:embed="rId14">
            <a:alphaModFix/>
          </a:blip>
          <a:srcRect/>
          <a:stretch/>
        </p:blipFill>
        <p:spPr>
          <a:xfrm>
            <a:off x="1338139" y="5475802"/>
            <a:ext cx="861629" cy="976159"/>
          </a:xfrm>
          <a:prstGeom prst="rect">
            <a:avLst/>
          </a:prstGeom>
          <a:noFill/>
          <a:ln>
            <a:noFill/>
          </a:ln>
        </p:spPr>
      </p:pic>
      <p:pic>
        <p:nvPicPr>
          <p:cNvPr id="26" name="Google Shape;465;p7">
            <a:extLst>
              <a:ext uri="{FF2B5EF4-FFF2-40B4-BE49-F238E27FC236}">
                <a16:creationId xmlns:a16="http://schemas.microsoft.com/office/drawing/2014/main" id="{20906A95-AD68-4B73-97AC-B7B5BF7BFC0D}"/>
              </a:ext>
            </a:extLst>
          </p:cNvPr>
          <p:cNvPicPr preferRelativeResize="0"/>
          <p:nvPr/>
        </p:nvPicPr>
        <p:blipFill rotWithShape="1">
          <a:blip r:embed="rId15">
            <a:alphaModFix/>
          </a:blip>
          <a:srcRect/>
          <a:stretch/>
        </p:blipFill>
        <p:spPr>
          <a:xfrm>
            <a:off x="2409394" y="5519647"/>
            <a:ext cx="874982" cy="950567"/>
          </a:xfrm>
          <a:prstGeom prst="rect">
            <a:avLst/>
          </a:prstGeom>
          <a:noFill/>
          <a:ln>
            <a:noFill/>
          </a:ln>
        </p:spPr>
      </p:pic>
      <p:pic>
        <p:nvPicPr>
          <p:cNvPr id="2" name="Picture 1">
            <a:extLst>
              <a:ext uri="{FF2B5EF4-FFF2-40B4-BE49-F238E27FC236}">
                <a16:creationId xmlns:a16="http://schemas.microsoft.com/office/drawing/2014/main" id="{BF8FFC59-8E76-3779-1AEA-981A59897CE5}"/>
              </a:ext>
            </a:extLst>
          </p:cNvPr>
          <p:cNvPicPr>
            <a:picLocks noChangeAspect="1"/>
          </p:cNvPicPr>
          <p:nvPr/>
        </p:nvPicPr>
        <p:blipFill>
          <a:blip r:embed="rId16"/>
          <a:stretch>
            <a:fillRect/>
          </a:stretch>
        </p:blipFill>
        <p:spPr>
          <a:xfrm>
            <a:off x="0" y="363785"/>
            <a:ext cx="3011685" cy="1615580"/>
          </a:xfrm>
          <a:prstGeom prst="rect">
            <a:avLst/>
          </a:prstGeom>
        </p:spPr>
      </p:pic>
      <p:sp>
        <p:nvSpPr>
          <p:cNvPr id="3" name="Freeform 3">
            <a:extLst>
              <a:ext uri="{FF2B5EF4-FFF2-40B4-BE49-F238E27FC236}">
                <a16:creationId xmlns:a16="http://schemas.microsoft.com/office/drawing/2014/main" id="{151C5143-B408-0F1E-8537-3499CE157D7C}"/>
              </a:ext>
            </a:extLst>
          </p:cNvPr>
          <p:cNvSpPr/>
          <p:nvPr/>
        </p:nvSpPr>
        <p:spPr>
          <a:xfrm>
            <a:off x="8077200" y="2994946"/>
            <a:ext cx="4114800" cy="4068508"/>
          </a:xfrm>
          <a:custGeom>
            <a:avLst/>
            <a:gdLst/>
            <a:ahLst/>
            <a:cxnLst/>
            <a:rect l="l" t="t" r="r" b="b"/>
            <a:pathLst>
              <a:path w="4114800" h="4068508">
                <a:moveTo>
                  <a:pt x="0" y="0"/>
                </a:moveTo>
                <a:lnTo>
                  <a:pt x="4114800" y="0"/>
                </a:lnTo>
                <a:lnTo>
                  <a:pt x="4114800" y="4068508"/>
                </a:lnTo>
                <a:lnTo>
                  <a:pt x="0" y="406850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pic>
        <p:nvPicPr>
          <p:cNvPr id="5" name="Picture 4">
            <a:extLst>
              <a:ext uri="{FF2B5EF4-FFF2-40B4-BE49-F238E27FC236}">
                <a16:creationId xmlns:a16="http://schemas.microsoft.com/office/drawing/2014/main" id="{13BE6D7A-9E89-17C7-FBE4-3833BE5DB4AE}"/>
              </a:ext>
            </a:extLst>
          </p:cNvPr>
          <p:cNvPicPr>
            <a:picLocks noChangeAspect="1"/>
          </p:cNvPicPr>
          <p:nvPr/>
        </p:nvPicPr>
        <p:blipFill>
          <a:blip r:embed="rId19"/>
          <a:stretch>
            <a:fillRect/>
          </a:stretch>
        </p:blipFill>
        <p:spPr>
          <a:xfrm>
            <a:off x="1291243" y="2295525"/>
            <a:ext cx="8788806" cy="2453727"/>
          </a:xfrm>
          <a:prstGeom prst="rect">
            <a:avLst/>
          </a:prstGeom>
        </p:spPr>
      </p:pic>
      <p:pic>
        <p:nvPicPr>
          <p:cNvPr id="17" name="Picture 16">
            <a:extLst>
              <a:ext uri="{FF2B5EF4-FFF2-40B4-BE49-F238E27FC236}">
                <a16:creationId xmlns:a16="http://schemas.microsoft.com/office/drawing/2014/main" id="{BCC133D7-01BC-C320-D683-FAF402F7C584}"/>
              </a:ext>
            </a:extLst>
          </p:cNvPr>
          <p:cNvPicPr>
            <a:picLocks noChangeAspect="1"/>
          </p:cNvPicPr>
          <p:nvPr/>
        </p:nvPicPr>
        <p:blipFill>
          <a:blip r:embed="rId20"/>
          <a:stretch>
            <a:fillRect/>
          </a:stretch>
        </p:blipFill>
        <p:spPr>
          <a:xfrm>
            <a:off x="3967931" y="1448514"/>
            <a:ext cx="4237087" cy="1103472"/>
          </a:xfrm>
          <a:prstGeom prst="rect">
            <a:avLst/>
          </a:prstGeom>
        </p:spPr>
      </p:pic>
      <p:sp>
        <p:nvSpPr>
          <p:cNvPr id="15" name="TextBox 14">
            <a:extLst>
              <a:ext uri="{FF2B5EF4-FFF2-40B4-BE49-F238E27FC236}">
                <a16:creationId xmlns:a16="http://schemas.microsoft.com/office/drawing/2014/main" id="{D9DB21AA-5A2A-E170-A6EE-84C33AAB873B}"/>
              </a:ext>
            </a:extLst>
          </p:cNvPr>
          <p:cNvSpPr txBox="1"/>
          <p:nvPr/>
        </p:nvSpPr>
        <p:spPr>
          <a:xfrm>
            <a:off x="8541937" y="0"/>
            <a:ext cx="3785419" cy="338554"/>
          </a:xfrm>
          <a:prstGeom prst="rect">
            <a:avLst/>
          </a:prstGeom>
          <a:noFill/>
        </p:spPr>
        <p:txBody>
          <a:bodyPr wrap="square" rtlCol="0">
            <a:spAutoFit/>
          </a:bodyPr>
          <a:lstStyle/>
          <a:p>
            <a:r>
              <a:rPr lang="en-US" sz="1600" dirty="0" err="1"/>
              <a:t>Thiết</a:t>
            </a:r>
            <a:r>
              <a:rPr lang="en-US" sz="1600" dirty="0"/>
              <a:t> </a:t>
            </a:r>
            <a:r>
              <a:rPr lang="en-US" sz="1600" dirty="0" err="1"/>
              <a:t>kế</a:t>
            </a:r>
            <a:r>
              <a:rPr lang="en-US" sz="1600" dirty="0"/>
              <a:t>: </a:t>
            </a:r>
            <a:r>
              <a:rPr lang="en-US" sz="1600" dirty="0" err="1"/>
              <a:t>Hương</a:t>
            </a:r>
            <a:r>
              <a:rPr lang="en-US" sz="1600" dirty="0"/>
              <a:t> </a:t>
            </a:r>
            <a:r>
              <a:rPr lang="en-US" sz="1600" dirty="0" err="1"/>
              <a:t>Thảo</a:t>
            </a:r>
            <a:r>
              <a:rPr lang="en-US" sz="1600" dirty="0"/>
              <a:t> - 0972115126</a:t>
            </a:r>
          </a:p>
        </p:txBody>
      </p:sp>
    </p:spTree>
    <p:extLst>
      <p:ext uri="{BB962C8B-B14F-4D97-AF65-F5344CB8AC3E}">
        <p14:creationId xmlns:p14="http://schemas.microsoft.com/office/powerpoint/2010/main" val="211692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3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800" decel="100000"/>
                                        <p:tgtEl>
                                          <p:spTgt spid="24"/>
                                        </p:tgtEl>
                                      </p:cBhvr>
                                    </p:animEffect>
                                    <p:anim calcmode="lin" valueType="num">
                                      <p:cBhvr>
                                        <p:cTn id="17" dur="800" decel="100000" fill="hold"/>
                                        <p:tgtEl>
                                          <p:spTgt spid="24"/>
                                        </p:tgtEl>
                                        <p:attrNameLst>
                                          <p:attrName>style.rotation</p:attrName>
                                        </p:attrNameLst>
                                      </p:cBhvr>
                                      <p:tavLst>
                                        <p:tav tm="0">
                                          <p:val>
                                            <p:fltVal val="-90"/>
                                          </p:val>
                                        </p:tav>
                                        <p:tav tm="100000">
                                          <p:val>
                                            <p:fltVal val="0"/>
                                          </p:val>
                                        </p:tav>
                                      </p:tavLst>
                                    </p:anim>
                                    <p:anim calcmode="lin" valueType="num">
                                      <p:cBhvr>
                                        <p:cTn id="18" dur="800" decel="100000" fill="hold"/>
                                        <p:tgtEl>
                                          <p:spTgt spid="24"/>
                                        </p:tgtEl>
                                        <p:attrNameLst>
                                          <p:attrName>ppt_x</p:attrName>
                                        </p:attrNameLst>
                                      </p:cBhvr>
                                      <p:tavLst>
                                        <p:tav tm="0">
                                          <p:val>
                                            <p:strVal val="#ppt_x+0.4"/>
                                          </p:val>
                                        </p:tav>
                                        <p:tav tm="100000">
                                          <p:val>
                                            <p:strVal val="#ppt_x-0.05"/>
                                          </p:val>
                                        </p:tav>
                                      </p:tavLst>
                                    </p:anim>
                                    <p:anim calcmode="lin" valueType="num">
                                      <p:cBhvr>
                                        <p:cTn id="19" dur="800" decel="100000" fill="hold"/>
                                        <p:tgtEl>
                                          <p:spTgt spid="2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22" presetID="3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800" decel="100000"/>
                                        <p:tgtEl>
                                          <p:spTgt spid="25"/>
                                        </p:tgtEl>
                                      </p:cBhvr>
                                    </p:animEffect>
                                    <p:anim calcmode="lin" valueType="num">
                                      <p:cBhvr>
                                        <p:cTn id="25" dur="800" decel="100000" fill="hold"/>
                                        <p:tgtEl>
                                          <p:spTgt spid="25"/>
                                        </p:tgtEl>
                                        <p:attrNameLst>
                                          <p:attrName>style.rotation</p:attrName>
                                        </p:attrNameLst>
                                      </p:cBhvr>
                                      <p:tavLst>
                                        <p:tav tm="0">
                                          <p:val>
                                            <p:fltVal val="-90"/>
                                          </p:val>
                                        </p:tav>
                                        <p:tav tm="100000">
                                          <p:val>
                                            <p:fltVal val="0"/>
                                          </p:val>
                                        </p:tav>
                                      </p:tavLst>
                                    </p:anim>
                                    <p:anim calcmode="lin" valueType="num">
                                      <p:cBhvr>
                                        <p:cTn id="26" dur="800" decel="100000" fill="hold"/>
                                        <p:tgtEl>
                                          <p:spTgt spid="25"/>
                                        </p:tgtEl>
                                        <p:attrNameLst>
                                          <p:attrName>ppt_x</p:attrName>
                                        </p:attrNameLst>
                                      </p:cBhvr>
                                      <p:tavLst>
                                        <p:tav tm="0">
                                          <p:val>
                                            <p:strVal val="#ppt_x+0.4"/>
                                          </p:val>
                                        </p:tav>
                                        <p:tav tm="100000">
                                          <p:val>
                                            <p:strVal val="#ppt_x-0.05"/>
                                          </p:val>
                                        </p:tav>
                                      </p:tavLst>
                                    </p:anim>
                                    <p:anim calcmode="lin" valueType="num">
                                      <p:cBhvr>
                                        <p:cTn id="27" dur="800" decel="100000" fill="hold"/>
                                        <p:tgtEl>
                                          <p:spTgt spid="25"/>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30" presetID="30"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800" decel="100000"/>
                                        <p:tgtEl>
                                          <p:spTgt spid="26"/>
                                        </p:tgtEl>
                                      </p:cBhvr>
                                    </p:animEffect>
                                    <p:anim calcmode="lin" valueType="num">
                                      <p:cBhvr>
                                        <p:cTn id="33" dur="800" decel="100000" fill="hold"/>
                                        <p:tgtEl>
                                          <p:spTgt spid="26"/>
                                        </p:tgtEl>
                                        <p:attrNameLst>
                                          <p:attrName>style.rotation</p:attrName>
                                        </p:attrNameLst>
                                      </p:cBhvr>
                                      <p:tavLst>
                                        <p:tav tm="0">
                                          <p:val>
                                            <p:fltVal val="-90"/>
                                          </p:val>
                                        </p:tav>
                                        <p:tav tm="100000">
                                          <p:val>
                                            <p:fltVal val="0"/>
                                          </p:val>
                                        </p:tav>
                                      </p:tavLst>
                                    </p:anim>
                                    <p:anim calcmode="lin" valueType="num">
                                      <p:cBhvr>
                                        <p:cTn id="34" dur="800" decel="100000" fill="hold"/>
                                        <p:tgtEl>
                                          <p:spTgt spid="26"/>
                                        </p:tgtEl>
                                        <p:attrNameLst>
                                          <p:attrName>ppt_x</p:attrName>
                                        </p:attrNameLst>
                                      </p:cBhvr>
                                      <p:tavLst>
                                        <p:tav tm="0">
                                          <p:val>
                                            <p:strVal val="#ppt_x+0.4"/>
                                          </p:val>
                                        </p:tav>
                                        <p:tav tm="100000">
                                          <p:val>
                                            <p:strVal val="#ppt_x-0.05"/>
                                          </p:val>
                                        </p:tav>
                                      </p:tavLst>
                                    </p:anim>
                                    <p:anim calcmode="lin" valueType="num">
                                      <p:cBhvr>
                                        <p:cTn id="35" dur="800" decel="100000" fill="hold"/>
                                        <p:tgtEl>
                                          <p:spTgt spid="26"/>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par>
                                <p:cTn id="38" presetID="2" presetClass="entr" presetSubtype="2" fill="hold" nodeType="withEffect">
                                  <p:stCondLst>
                                    <p:cond delay="25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1+#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arn(inVertical)">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50" presetClass="entr" presetSubtype="0" decel="100000"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1000" fill="hold"/>
                                        <p:tgtEl>
                                          <p:spTgt spid="5"/>
                                        </p:tgtEl>
                                        <p:attrNameLst>
                                          <p:attrName>ppt_w</p:attrName>
                                        </p:attrNameLst>
                                      </p:cBhvr>
                                      <p:tavLst>
                                        <p:tav tm="0">
                                          <p:val>
                                            <p:strVal val="#ppt_w+.3"/>
                                          </p:val>
                                        </p:tav>
                                        <p:tav tm="100000">
                                          <p:val>
                                            <p:strVal val="#ppt_w"/>
                                          </p:val>
                                        </p:tav>
                                      </p:tavLst>
                                    </p:anim>
                                    <p:anim calcmode="lin" valueType="num">
                                      <p:cBhvr>
                                        <p:cTn id="52" dur="1000" fill="hold"/>
                                        <p:tgtEl>
                                          <p:spTgt spid="5"/>
                                        </p:tgtEl>
                                        <p:attrNameLst>
                                          <p:attrName>ppt_h</p:attrName>
                                        </p:attrNameLst>
                                      </p:cBhvr>
                                      <p:tavLst>
                                        <p:tav tm="0">
                                          <p:val>
                                            <p:strVal val="#ppt_h"/>
                                          </p:val>
                                        </p:tav>
                                        <p:tav tm="100000">
                                          <p:val>
                                            <p:strVal val="#ppt_h"/>
                                          </p:val>
                                        </p:tav>
                                      </p:tavLst>
                                    </p:anim>
                                    <p:animEffect transition="in" filter="fade">
                                      <p:cBhvr>
                                        <p:cTn id="53" dur="1000"/>
                                        <p:tgtEl>
                                          <p:spTgt spid="5"/>
                                        </p:tgtEl>
                                      </p:cBhvr>
                                    </p:animEffect>
                                  </p:childTnLst>
                                </p:cTn>
                              </p:par>
                              <p:par>
                                <p:cTn id="54" presetID="50" presetClass="entr" presetSubtype="0" decel="10000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1000" fill="hold"/>
                                        <p:tgtEl>
                                          <p:spTgt spid="17"/>
                                        </p:tgtEl>
                                        <p:attrNameLst>
                                          <p:attrName>ppt_w</p:attrName>
                                        </p:attrNameLst>
                                      </p:cBhvr>
                                      <p:tavLst>
                                        <p:tav tm="0">
                                          <p:val>
                                            <p:strVal val="#ppt_w+.3"/>
                                          </p:val>
                                        </p:tav>
                                        <p:tav tm="100000">
                                          <p:val>
                                            <p:strVal val="#ppt_w"/>
                                          </p:val>
                                        </p:tav>
                                      </p:tavLst>
                                    </p:anim>
                                    <p:anim calcmode="lin" valueType="num">
                                      <p:cBhvr>
                                        <p:cTn id="57" dur="1000" fill="hold"/>
                                        <p:tgtEl>
                                          <p:spTgt spid="17"/>
                                        </p:tgtEl>
                                        <p:attrNameLst>
                                          <p:attrName>ppt_h</p:attrName>
                                        </p:attrNameLst>
                                      </p:cBhvr>
                                      <p:tavLst>
                                        <p:tav tm="0">
                                          <p:val>
                                            <p:strVal val="#ppt_h"/>
                                          </p:val>
                                        </p:tav>
                                        <p:tav tm="100000">
                                          <p:val>
                                            <p:strVal val="#ppt_h"/>
                                          </p:val>
                                        </p:tav>
                                      </p:tavLst>
                                    </p:anim>
                                    <p:animEffect transition="in" filter="fade">
                                      <p:cBhvr>
                                        <p:cTn id="5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5AA09E7-5F06-4419-8DED-6E6F2AE3D2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5920" y="1121558"/>
            <a:ext cx="11080160" cy="5579678"/>
          </a:xfrm>
          <a:prstGeom prst="rect">
            <a:avLst/>
          </a:prstGeom>
        </p:spPr>
      </p:pic>
      <p:pic>
        <p:nvPicPr>
          <p:cNvPr id="2" name="Picture 1">
            <a:extLst>
              <a:ext uri="{FF2B5EF4-FFF2-40B4-BE49-F238E27FC236}">
                <a16:creationId xmlns:a16="http://schemas.microsoft.com/office/drawing/2014/main" id="{D93CDDEA-F188-C166-1848-70A90B069D57}"/>
              </a:ext>
            </a:extLst>
          </p:cNvPr>
          <p:cNvPicPr>
            <a:picLocks noChangeAspect="1"/>
          </p:cNvPicPr>
          <p:nvPr/>
        </p:nvPicPr>
        <p:blipFill>
          <a:blip r:embed="rId4"/>
          <a:stretch>
            <a:fillRect/>
          </a:stretch>
        </p:blipFill>
        <p:spPr>
          <a:xfrm>
            <a:off x="2938365" y="3906691"/>
            <a:ext cx="6639119" cy="1902117"/>
          </a:xfrm>
          <a:prstGeom prst="rect">
            <a:avLst/>
          </a:prstGeom>
        </p:spPr>
      </p:pic>
    </p:spTree>
    <p:extLst>
      <p:ext uri="{BB962C8B-B14F-4D97-AF65-F5344CB8AC3E}">
        <p14:creationId xmlns:p14="http://schemas.microsoft.com/office/powerpoint/2010/main" val="383033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E55C00F-B8C2-3738-1422-1FE281FBA88B}"/>
              </a:ext>
            </a:extLst>
          </p:cNvPr>
          <p:cNvGrpSpPr/>
          <p:nvPr/>
        </p:nvGrpSpPr>
        <p:grpSpPr>
          <a:xfrm>
            <a:off x="2502298" y="168952"/>
            <a:ext cx="7946627" cy="964524"/>
            <a:chOff x="121048" y="0"/>
            <a:chExt cx="12070952" cy="3259015"/>
          </a:xfrm>
        </p:grpSpPr>
        <p:sp>
          <p:nvSpPr>
            <p:cNvPr id="5" name="任意多边形: 形状 2">
              <a:extLst>
                <a:ext uri="{FF2B5EF4-FFF2-40B4-BE49-F238E27FC236}">
                  <a16:creationId xmlns:a16="http://schemas.microsoft.com/office/drawing/2014/main" id="{8514DF33-FBCE-0F1C-9C28-458C4015D181}"/>
                </a:ext>
              </a:extLst>
            </p:cNvPr>
            <p:cNvSpPr/>
            <p:nvPr/>
          </p:nvSpPr>
          <p:spPr>
            <a:xfrm>
              <a:off x="121048" y="0"/>
              <a:ext cx="12070952" cy="3259015"/>
            </a:xfrm>
            <a:custGeom>
              <a:avLst/>
              <a:gdLst>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1" fmla="*/ 267716 w 7816697"/>
                <a:gd name="connsiteY0-2" fmla="*/ 610524 h 4774669"/>
                <a:gd name="connsiteX1-3" fmla="*/ 458216 w 7816697"/>
                <a:gd name="connsiteY1-4" fmla="*/ 248574 h 4774669"/>
                <a:gd name="connsiteX2-5" fmla="*/ 1563116 w 7816697"/>
                <a:gd name="connsiteY2-6" fmla="*/ 58074 h 4774669"/>
                <a:gd name="connsiteX3-7" fmla="*/ 4915916 w 7816697"/>
                <a:gd name="connsiteY3-8" fmla="*/ 19974 h 4774669"/>
                <a:gd name="connsiteX4-9" fmla="*/ 6649466 w 7816697"/>
                <a:gd name="connsiteY4-10" fmla="*/ 343824 h 4774669"/>
                <a:gd name="connsiteX5-11" fmla="*/ 7506716 w 7816697"/>
                <a:gd name="connsiteY5-12" fmla="*/ 743874 h 4774669"/>
                <a:gd name="connsiteX6-13" fmla="*/ 7811516 w 7816697"/>
                <a:gd name="connsiteY6-14" fmla="*/ 2572674 h 4774669"/>
                <a:gd name="connsiteX7-15" fmla="*/ 7297166 w 7816697"/>
                <a:gd name="connsiteY7-16" fmla="*/ 4382424 h 4774669"/>
                <a:gd name="connsiteX8-17" fmla="*/ 6173216 w 7816697"/>
                <a:gd name="connsiteY8-18" fmla="*/ 4763424 h 4774669"/>
                <a:gd name="connsiteX9-19" fmla="*/ 4877816 w 7816697"/>
                <a:gd name="connsiteY9-20" fmla="*/ 4668174 h 4774669"/>
                <a:gd name="connsiteX10-21" fmla="*/ 3430016 w 7816697"/>
                <a:gd name="connsiteY10-22" fmla="*/ 4611024 h 4774669"/>
                <a:gd name="connsiteX11-23" fmla="*/ 2553716 w 7816697"/>
                <a:gd name="connsiteY11-24" fmla="*/ 4630074 h 4774669"/>
                <a:gd name="connsiteX12-25" fmla="*/ 1201166 w 7816697"/>
                <a:gd name="connsiteY12-26" fmla="*/ 4630074 h 4774669"/>
                <a:gd name="connsiteX13-27" fmla="*/ 305816 w 7816697"/>
                <a:gd name="connsiteY13-28" fmla="*/ 4420524 h 4774669"/>
                <a:gd name="connsiteX14-29" fmla="*/ 1016 w 7816697"/>
                <a:gd name="connsiteY14-30" fmla="*/ 3410874 h 4774669"/>
                <a:gd name="connsiteX15-31" fmla="*/ 210566 w 7816697"/>
                <a:gd name="connsiteY15-32" fmla="*/ 2153574 h 4774669"/>
                <a:gd name="connsiteX16-33" fmla="*/ 267716 w 7816697"/>
                <a:gd name="connsiteY16-34" fmla="*/ 610524 h 4774669"/>
                <a:gd name="connsiteX0-35" fmla="*/ 249006 w 7816649"/>
                <a:gd name="connsiteY0-36" fmla="*/ 610524 h 4774669"/>
                <a:gd name="connsiteX1-37" fmla="*/ 458168 w 7816649"/>
                <a:gd name="connsiteY1-38" fmla="*/ 248574 h 4774669"/>
                <a:gd name="connsiteX2-39" fmla="*/ 1563068 w 7816649"/>
                <a:gd name="connsiteY2-40" fmla="*/ 58074 h 4774669"/>
                <a:gd name="connsiteX3-41" fmla="*/ 4915868 w 7816649"/>
                <a:gd name="connsiteY3-42" fmla="*/ 19974 h 4774669"/>
                <a:gd name="connsiteX4-43" fmla="*/ 6649418 w 7816649"/>
                <a:gd name="connsiteY4-44" fmla="*/ 343824 h 4774669"/>
                <a:gd name="connsiteX5-45" fmla="*/ 7506668 w 7816649"/>
                <a:gd name="connsiteY5-46" fmla="*/ 743874 h 4774669"/>
                <a:gd name="connsiteX6-47" fmla="*/ 7811468 w 7816649"/>
                <a:gd name="connsiteY6-48" fmla="*/ 2572674 h 4774669"/>
                <a:gd name="connsiteX7-49" fmla="*/ 7297118 w 7816649"/>
                <a:gd name="connsiteY7-50" fmla="*/ 4382424 h 4774669"/>
                <a:gd name="connsiteX8-51" fmla="*/ 6173168 w 7816649"/>
                <a:gd name="connsiteY8-52" fmla="*/ 4763424 h 4774669"/>
                <a:gd name="connsiteX9-53" fmla="*/ 4877768 w 7816649"/>
                <a:gd name="connsiteY9-54" fmla="*/ 4668174 h 4774669"/>
                <a:gd name="connsiteX10-55" fmla="*/ 3429968 w 7816649"/>
                <a:gd name="connsiteY10-56" fmla="*/ 4611024 h 4774669"/>
                <a:gd name="connsiteX11-57" fmla="*/ 2553668 w 7816649"/>
                <a:gd name="connsiteY11-58" fmla="*/ 4630074 h 4774669"/>
                <a:gd name="connsiteX12-59" fmla="*/ 1201118 w 7816649"/>
                <a:gd name="connsiteY12-60" fmla="*/ 4630074 h 4774669"/>
                <a:gd name="connsiteX13-61" fmla="*/ 305768 w 7816649"/>
                <a:gd name="connsiteY13-62" fmla="*/ 4420524 h 4774669"/>
                <a:gd name="connsiteX14-63" fmla="*/ 968 w 7816649"/>
                <a:gd name="connsiteY14-64" fmla="*/ 3410874 h 4774669"/>
                <a:gd name="connsiteX15-65" fmla="*/ 210518 w 7816649"/>
                <a:gd name="connsiteY15-66" fmla="*/ 2153574 h 4774669"/>
                <a:gd name="connsiteX16-67" fmla="*/ 249006 w 7816649"/>
                <a:gd name="connsiteY16-68" fmla="*/ 610524 h 4774669"/>
                <a:gd name="connsiteX0-69" fmla="*/ 273848 w 7841491"/>
                <a:gd name="connsiteY0-70" fmla="*/ 610524 h 4774669"/>
                <a:gd name="connsiteX1-71" fmla="*/ 483010 w 7841491"/>
                <a:gd name="connsiteY1-72" fmla="*/ 248574 h 4774669"/>
                <a:gd name="connsiteX2-73" fmla="*/ 1587910 w 7841491"/>
                <a:gd name="connsiteY2-74" fmla="*/ 58074 h 4774669"/>
                <a:gd name="connsiteX3-75" fmla="*/ 4940710 w 7841491"/>
                <a:gd name="connsiteY3-76" fmla="*/ 19974 h 4774669"/>
                <a:gd name="connsiteX4-77" fmla="*/ 6674260 w 7841491"/>
                <a:gd name="connsiteY4-78" fmla="*/ 343824 h 4774669"/>
                <a:gd name="connsiteX5-79" fmla="*/ 7531510 w 7841491"/>
                <a:gd name="connsiteY5-80" fmla="*/ 743874 h 4774669"/>
                <a:gd name="connsiteX6-81" fmla="*/ 7836310 w 7841491"/>
                <a:gd name="connsiteY6-82" fmla="*/ 2572674 h 4774669"/>
                <a:gd name="connsiteX7-83" fmla="*/ 7321960 w 7841491"/>
                <a:gd name="connsiteY7-84" fmla="*/ 4382424 h 4774669"/>
                <a:gd name="connsiteX8-85" fmla="*/ 6198010 w 7841491"/>
                <a:gd name="connsiteY8-86" fmla="*/ 4763424 h 4774669"/>
                <a:gd name="connsiteX9-87" fmla="*/ 4902610 w 7841491"/>
                <a:gd name="connsiteY9-88" fmla="*/ 4668174 h 4774669"/>
                <a:gd name="connsiteX10-89" fmla="*/ 3454810 w 7841491"/>
                <a:gd name="connsiteY10-90" fmla="*/ 4611024 h 4774669"/>
                <a:gd name="connsiteX11-91" fmla="*/ 2578510 w 7841491"/>
                <a:gd name="connsiteY11-92" fmla="*/ 4630074 h 4774669"/>
                <a:gd name="connsiteX12-93" fmla="*/ 1225960 w 7841491"/>
                <a:gd name="connsiteY12-94" fmla="*/ 4630074 h 4774669"/>
                <a:gd name="connsiteX13-95" fmla="*/ 330610 w 7841491"/>
                <a:gd name="connsiteY13-96" fmla="*/ 4420524 h 4774669"/>
                <a:gd name="connsiteX14-97" fmla="*/ 25810 w 7841491"/>
                <a:gd name="connsiteY14-98" fmla="*/ 3410874 h 4774669"/>
                <a:gd name="connsiteX15-99" fmla="*/ 20756 w 7841491"/>
                <a:gd name="connsiteY15-100" fmla="*/ 2106921 h 4774669"/>
                <a:gd name="connsiteX16-101" fmla="*/ 273848 w 7841491"/>
                <a:gd name="connsiteY16-102" fmla="*/ 610524 h 4774669"/>
                <a:gd name="connsiteX0-103" fmla="*/ 273848 w 7841491"/>
                <a:gd name="connsiteY0-104" fmla="*/ 607372 h 4771517"/>
                <a:gd name="connsiteX1-105" fmla="*/ 616360 w 7841491"/>
                <a:gd name="connsiteY1-106" fmla="*/ 131122 h 4771517"/>
                <a:gd name="connsiteX2-107" fmla="*/ 1587910 w 7841491"/>
                <a:gd name="connsiteY2-108" fmla="*/ 54922 h 4771517"/>
                <a:gd name="connsiteX3-109" fmla="*/ 4940710 w 7841491"/>
                <a:gd name="connsiteY3-110" fmla="*/ 16822 h 4771517"/>
                <a:gd name="connsiteX4-111" fmla="*/ 6674260 w 7841491"/>
                <a:gd name="connsiteY4-112" fmla="*/ 340672 h 4771517"/>
                <a:gd name="connsiteX5-113" fmla="*/ 7531510 w 7841491"/>
                <a:gd name="connsiteY5-114" fmla="*/ 740722 h 4771517"/>
                <a:gd name="connsiteX6-115" fmla="*/ 7836310 w 7841491"/>
                <a:gd name="connsiteY6-116" fmla="*/ 2569522 h 4771517"/>
                <a:gd name="connsiteX7-117" fmla="*/ 7321960 w 7841491"/>
                <a:gd name="connsiteY7-118" fmla="*/ 4379272 h 4771517"/>
                <a:gd name="connsiteX8-119" fmla="*/ 6198010 w 7841491"/>
                <a:gd name="connsiteY8-120" fmla="*/ 4760272 h 4771517"/>
                <a:gd name="connsiteX9-121" fmla="*/ 4902610 w 7841491"/>
                <a:gd name="connsiteY9-122" fmla="*/ 4665022 h 4771517"/>
                <a:gd name="connsiteX10-123" fmla="*/ 3454810 w 7841491"/>
                <a:gd name="connsiteY10-124" fmla="*/ 4607872 h 4771517"/>
                <a:gd name="connsiteX11-125" fmla="*/ 2578510 w 7841491"/>
                <a:gd name="connsiteY11-126" fmla="*/ 4626922 h 4771517"/>
                <a:gd name="connsiteX12-127" fmla="*/ 1225960 w 7841491"/>
                <a:gd name="connsiteY12-128" fmla="*/ 4626922 h 4771517"/>
                <a:gd name="connsiteX13-129" fmla="*/ 330610 w 7841491"/>
                <a:gd name="connsiteY13-130" fmla="*/ 4417372 h 4771517"/>
                <a:gd name="connsiteX14-131" fmla="*/ 25810 w 7841491"/>
                <a:gd name="connsiteY14-132" fmla="*/ 3407722 h 4771517"/>
                <a:gd name="connsiteX15-133" fmla="*/ 20756 w 7841491"/>
                <a:gd name="connsiteY15-134" fmla="*/ 2103769 h 4771517"/>
                <a:gd name="connsiteX16-135" fmla="*/ 273848 w 7841491"/>
                <a:gd name="connsiteY16-136" fmla="*/ 607372 h 47715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7841491" h="4771517">
                  <a:moveTo>
                    <a:pt x="273848" y="607372"/>
                  </a:moveTo>
                  <a:cubicBezTo>
                    <a:pt x="373115" y="278597"/>
                    <a:pt x="397350" y="223197"/>
                    <a:pt x="616360" y="131122"/>
                  </a:cubicBezTo>
                  <a:cubicBezTo>
                    <a:pt x="835370" y="39047"/>
                    <a:pt x="867185" y="73972"/>
                    <a:pt x="1587910" y="54922"/>
                  </a:cubicBezTo>
                  <a:cubicBezTo>
                    <a:pt x="2308635" y="35872"/>
                    <a:pt x="4092985" y="-30803"/>
                    <a:pt x="4940710" y="16822"/>
                  </a:cubicBezTo>
                  <a:cubicBezTo>
                    <a:pt x="5788435" y="64447"/>
                    <a:pt x="6242460" y="220022"/>
                    <a:pt x="6674260" y="340672"/>
                  </a:cubicBezTo>
                  <a:cubicBezTo>
                    <a:pt x="7106060" y="461322"/>
                    <a:pt x="7337835" y="369247"/>
                    <a:pt x="7531510" y="740722"/>
                  </a:cubicBezTo>
                  <a:cubicBezTo>
                    <a:pt x="7725185" y="1112197"/>
                    <a:pt x="7871235" y="1963097"/>
                    <a:pt x="7836310" y="2569522"/>
                  </a:cubicBezTo>
                  <a:cubicBezTo>
                    <a:pt x="7801385" y="3175947"/>
                    <a:pt x="7595010" y="4014147"/>
                    <a:pt x="7321960" y="4379272"/>
                  </a:cubicBezTo>
                  <a:cubicBezTo>
                    <a:pt x="7048910" y="4744397"/>
                    <a:pt x="6601235" y="4712647"/>
                    <a:pt x="6198010" y="4760272"/>
                  </a:cubicBezTo>
                  <a:cubicBezTo>
                    <a:pt x="5794785" y="4807897"/>
                    <a:pt x="5359810" y="4690422"/>
                    <a:pt x="4902610" y="4665022"/>
                  </a:cubicBezTo>
                  <a:cubicBezTo>
                    <a:pt x="4445410" y="4639622"/>
                    <a:pt x="3842160" y="4614222"/>
                    <a:pt x="3454810" y="4607872"/>
                  </a:cubicBezTo>
                  <a:lnTo>
                    <a:pt x="2578510" y="4626922"/>
                  </a:lnTo>
                  <a:cubicBezTo>
                    <a:pt x="2207035" y="4630097"/>
                    <a:pt x="1600610" y="4661847"/>
                    <a:pt x="1225960" y="4626922"/>
                  </a:cubicBezTo>
                  <a:cubicBezTo>
                    <a:pt x="851310" y="4591997"/>
                    <a:pt x="530635" y="4620572"/>
                    <a:pt x="330610" y="4417372"/>
                  </a:cubicBezTo>
                  <a:cubicBezTo>
                    <a:pt x="130585" y="4214172"/>
                    <a:pt x="41685" y="3785547"/>
                    <a:pt x="25810" y="3407722"/>
                  </a:cubicBezTo>
                  <a:cubicBezTo>
                    <a:pt x="9935" y="3029897"/>
                    <a:pt x="-20584" y="2570494"/>
                    <a:pt x="20756" y="2103769"/>
                  </a:cubicBezTo>
                  <a:cubicBezTo>
                    <a:pt x="62096" y="1637044"/>
                    <a:pt x="174581" y="936147"/>
                    <a:pt x="273848" y="607372"/>
                  </a:cubicBezTo>
                  <a:close/>
                </a:path>
              </a:pathLst>
            </a:custGeom>
            <a:solidFill>
              <a:schemeClr val="bg1">
                <a:alpha val="91000"/>
              </a:schemeClr>
            </a:solidFill>
            <a:ln w="381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cs"/>
              </a:endParaRPr>
            </a:p>
          </p:txBody>
        </p:sp>
        <p:sp>
          <p:nvSpPr>
            <p:cNvPr id="7" name="TextBox 6">
              <a:extLst>
                <a:ext uri="{FF2B5EF4-FFF2-40B4-BE49-F238E27FC236}">
                  <a16:creationId xmlns:a16="http://schemas.microsoft.com/office/drawing/2014/main" id="{B6956AC9-E34F-F4CC-5C34-98B8F495F618}"/>
                </a:ext>
              </a:extLst>
            </p:cNvPr>
            <p:cNvSpPr txBox="1"/>
            <p:nvPr/>
          </p:nvSpPr>
          <p:spPr>
            <a:xfrm>
              <a:off x="304800" y="377371"/>
              <a:ext cx="11658599" cy="2131880"/>
            </a:xfrm>
            <a:prstGeom prst="rect">
              <a:avLst/>
            </a:prstGeom>
            <a:noFill/>
          </p:spPr>
          <p:txBody>
            <a:bodyPr wrap="square" rtlCol="0">
              <a:spAutoFit/>
            </a:bodyPr>
            <a:lstStyle/>
            <a:p>
              <a:pPr marR="0" lvl="0" algn="ctr" defTabSz="457200" rtl="0" eaLnBrk="1" fontAlgn="auto" latinLnBrk="0" hangingPunct="1">
                <a:lnSpc>
                  <a:spcPct val="100000"/>
                </a:lnSpc>
                <a:spcBef>
                  <a:spcPts val="0"/>
                </a:spcBef>
                <a:spcAft>
                  <a:spcPts val="0"/>
                </a:spcAft>
                <a:buClrTx/>
                <a:buSzTx/>
                <a:tabLst/>
                <a:defRPr/>
              </a:pPr>
              <a:r>
                <a:rPr kumimoji="0" lang="en-US"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4. </a:t>
              </a:r>
              <a:r>
                <a:rPr kumimoji="0" lang="en-US" sz="35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Xử</a:t>
              </a:r>
              <a:r>
                <a:rPr kumimoji="0" lang="en-US"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5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lý</a:t>
              </a:r>
              <a:r>
                <a:rPr kumimoji="0" lang="en-US"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5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tình</a:t>
              </a:r>
              <a:r>
                <a:rPr kumimoji="0" lang="en-US"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5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huống</a:t>
              </a:r>
              <a:endParaRPr kumimoji="0" lang="en-US"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grpSp>
      <p:pic>
        <p:nvPicPr>
          <p:cNvPr id="3" name="Picture 2">
            <a:extLst>
              <a:ext uri="{FF2B5EF4-FFF2-40B4-BE49-F238E27FC236}">
                <a16:creationId xmlns:a16="http://schemas.microsoft.com/office/drawing/2014/main" id="{AA51AD88-2494-C547-D1DC-254FD96F0664}"/>
              </a:ext>
            </a:extLst>
          </p:cNvPr>
          <p:cNvPicPr>
            <a:picLocks noChangeAspect="1"/>
          </p:cNvPicPr>
          <p:nvPr/>
        </p:nvPicPr>
        <p:blipFill>
          <a:blip r:embed="rId2"/>
          <a:stretch>
            <a:fillRect/>
          </a:stretch>
        </p:blipFill>
        <p:spPr>
          <a:xfrm>
            <a:off x="2967037" y="1414462"/>
            <a:ext cx="6738938" cy="52860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4" name="Group 3">
            <a:extLst>
              <a:ext uri="{FF2B5EF4-FFF2-40B4-BE49-F238E27FC236}">
                <a16:creationId xmlns:a16="http://schemas.microsoft.com/office/drawing/2014/main" id="{99A3E0A5-2AA4-9587-E5AE-14C91980B4B4}"/>
              </a:ext>
            </a:extLst>
          </p:cNvPr>
          <p:cNvGrpSpPr/>
          <p:nvPr/>
        </p:nvGrpSpPr>
        <p:grpSpPr>
          <a:xfrm>
            <a:off x="511354" y="4501389"/>
            <a:ext cx="4278451" cy="2175001"/>
            <a:chOff x="892354" y="3758439"/>
            <a:chExt cx="4278451" cy="2175001"/>
          </a:xfrm>
        </p:grpSpPr>
        <p:pic>
          <p:nvPicPr>
            <p:cNvPr id="8" name="Picture 9">
              <a:extLst>
                <a:ext uri="{FF2B5EF4-FFF2-40B4-BE49-F238E27FC236}">
                  <a16:creationId xmlns:a16="http://schemas.microsoft.com/office/drawing/2014/main" id="{CA01DB4E-330F-2663-E779-B61FE052309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Rounded Corners 8">
              <a:extLst>
                <a:ext uri="{FF2B5EF4-FFF2-40B4-BE49-F238E27FC236}">
                  <a16:creationId xmlns:a16="http://schemas.microsoft.com/office/drawing/2014/main" id="{4E1F0DC3-09F9-A19E-2073-B2416758BEB1}"/>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latin typeface="Arial" panose="020B0604020202020204" pitchFamily="34" charset="0"/>
                  <a:cs typeface="Arial" panose="020B0604020202020204" pitchFamily="34" charset="0"/>
                </a:rPr>
                <a:t>Thảo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luận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r>
                <a:rPr lang="en-US" sz="2400" b="1" dirty="0">
                  <a:latin typeface="Arial" panose="020B0604020202020204" pitchFamily="34" charset="0"/>
                  <a:cs typeface="Arial" panose="020B0604020202020204" pitchFamily="34" charset="0"/>
                </a:rPr>
                <a:t> 4</a:t>
              </a:r>
            </a:p>
          </p:txBody>
        </p:sp>
      </p:grpSp>
    </p:spTree>
    <p:extLst>
      <p:ext uri="{BB962C8B-B14F-4D97-AF65-F5344CB8AC3E}">
        <p14:creationId xmlns:p14="http://schemas.microsoft.com/office/powerpoint/2010/main" val="339391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004B518-DF87-891C-621B-9FA3C74A487E}"/>
              </a:ext>
            </a:extLst>
          </p:cNvPr>
          <p:cNvSpPr/>
          <p:nvPr/>
        </p:nvSpPr>
        <p:spPr>
          <a:xfrm>
            <a:off x="523875" y="247651"/>
            <a:ext cx="11277600" cy="62865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7" name="Picture 6">
            <a:extLst>
              <a:ext uri="{FF2B5EF4-FFF2-40B4-BE49-F238E27FC236}">
                <a16:creationId xmlns:a16="http://schemas.microsoft.com/office/drawing/2014/main" id="{7D094BD4-947A-E701-6A3A-69EF5F9CA719}"/>
              </a:ext>
            </a:extLst>
          </p:cNvPr>
          <p:cNvPicPr>
            <a:picLocks noChangeAspect="1"/>
          </p:cNvPicPr>
          <p:nvPr/>
        </p:nvPicPr>
        <p:blipFill>
          <a:blip r:embed="rId2"/>
          <a:stretch>
            <a:fillRect/>
          </a:stretch>
        </p:blipFill>
        <p:spPr>
          <a:xfrm>
            <a:off x="2564648" y="354666"/>
            <a:ext cx="5614903" cy="1024217"/>
          </a:xfrm>
          <a:prstGeom prst="rect">
            <a:avLst/>
          </a:prstGeom>
        </p:spPr>
      </p:pic>
      <p:grpSp>
        <p:nvGrpSpPr>
          <p:cNvPr id="8" name="Group 7">
            <a:extLst>
              <a:ext uri="{FF2B5EF4-FFF2-40B4-BE49-F238E27FC236}">
                <a16:creationId xmlns:a16="http://schemas.microsoft.com/office/drawing/2014/main" id="{D8BA67F9-EF5E-4EF8-8591-CCEE51B1725B}"/>
              </a:ext>
            </a:extLst>
          </p:cNvPr>
          <p:cNvGrpSpPr/>
          <p:nvPr/>
        </p:nvGrpSpPr>
        <p:grpSpPr>
          <a:xfrm>
            <a:off x="6877050" y="733426"/>
            <a:ext cx="4991100" cy="5905500"/>
            <a:chOff x="442193" y="1257300"/>
            <a:chExt cx="4495800" cy="5372481"/>
          </a:xfrm>
        </p:grpSpPr>
        <p:pic>
          <p:nvPicPr>
            <p:cNvPr id="9" name="Picture 8" descr="A picture containing text&#10;&#10;Description automatically generated">
              <a:extLst>
                <a:ext uri="{FF2B5EF4-FFF2-40B4-BE49-F238E27FC236}">
                  <a16:creationId xmlns:a16="http://schemas.microsoft.com/office/drawing/2014/main" id="{79BC6615-B1DA-11FC-99D1-FA2C67826BF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0" name="TextBox 9">
              <a:extLst>
                <a:ext uri="{FF2B5EF4-FFF2-40B4-BE49-F238E27FC236}">
                  <a16:creationId xmlns:a16="http://schemas.microsoft.com/office/drawing/2014/main" id="{AE241C10-21BA-E342-C03E-398BE8A1C871}"/>
                </a:ext>
              </a:extLst>
            </p:cNvPr>
            <p:cNvSpPr txBox="1"/>
            <p:nvPr/>
          </p:nvSpPr>
          <p:spPr>
            <a:xfrm>
              <a:off x="465208" y="4077026"/>
              <a:ext cx="4342360" cy="1763982"/>
            </a:xfrm>
            <a:prstGeom prst="rect">
              <a:avLst/>
            </a:prstGeom>
            <a:noFill/>
          </p:spPr>
          <p:txBody>
            <a:bodyPr wrap="square" rtlCol="0">
              <a:spAutoFit/>
            </a:bodyPr>
            <a:lstStyle/>
            <a:p>
              <a:pPr marL="0" marR="0" algn="just">
                <a:spcBef>
                  <a:spcPts val="0"/>
                </a:spcBef>
                <a:spcAft>
                  <a:spcPts val="0"/>
                </a:spcAft>
              </a:pPr>
              <a:r>
                <a:rPr lang="vi-VN" sz="4000" b="1" i="0" u="none" strike="noStrike" dirty="0">
                  <a:solidFill>
                    <a:srgbClr val="FF0000"/>
                  </a:solidFill>
                  <a:effectLst/>
                  <a:latin typeface="Calibri" panose="020F0502020204030204" pitchFamily="34" charset="0"/>
                  <a:cs typeface="Calibri" panose="020F0502020204030204" pitchFamily="34" charset="0"/>
                </a:rPr>
                <a:t>Em sẽ nói chuyện với Ba, để bạn hiểu và tôn trọng sở thích của mình.</a:t>
              </a:r>
            </a:p>
          </p:txBody>
        </p:sp>
      </p:grpSp>
      <p:pic>
        <p:nvPicPr>
          <p:cNvPr id="3" name="Picture 2">
            <a:extLst>
              <a:ext uri="{FF2B5EF4-FFF2-40B4-BE49-F238E27FC236}">
                <a16:creationId xmlns:a16="http://schemas.microsoft.com/office/drawing/2014/main" id="{9236A511-D5CA-2096-39D3-1D27CBB6E8CC}"/>
              </a:ext>
            </a:extLst>
          </p:cNvPr>
          <p:cNvPicPr>
            <a:picLocks noChangeAspect="1"/>
          </p:cNvPicPr>
          <p:nvPr/>
        </p:nvPicPr>
        <p:blipFill>
          <a:blip r:embed="rId4"/>
          <a:stretch>
            <a:fillRect/>
          </a:stretch>
        </p:blipFill>
        <p:spPr>
          <a:xfrm>
            <a:off x="670282" y="2724150"/>
            <a:ext cx="5863868" cy="1781175"/>
          </a:xfrm>
          <a:prstGeom prst="rect">
            <a:avLst/>
          </a:prstGeom>
        </p:spPr>
      </p:pic>
    </p:spTree>
    <p:extLst>
      <p:ext uri="{BB962C8B-B14F-4D97-AF65-F5344CB8AC3E}">
        <p14:creationId xmlns:p14="http://schemas.microsoft.com/office/powerpoint/2010/main" val="3972099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004B518-DF87-891C-621B-9FA3C74A487E}"/>
              </a:ext>
            </a:extLst>
          </p:cNvPr>
          <p:cNvSpPr/>
          <p:nvPr/>
        </p:nvSpPr>
        <p:spPr>
          <a:xfrm>
            <a:off x="523875" y="247651"/>
            <a:ext cx="11277600" cy="62865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7D094BD4-947A-E701-6A3A-69EF5F9CA719}"/>
              </a:ext>
            </a:extLst>
          </p:cNvPr>
          <p:cNvPicPr>
            <a:picLocks noChangeAspect="1"/>
          </p:cNvPicPr>
          <p:nvPr/>
        </p:nvPicPr>
        <p:blipFill>
          <a:blip r:embed="rId2"/>
          <a:stretch>
            <a:fillRect/>
          </a:stretch>
        </p:blipFill>
        <p:spPr>
          <a:xfrm>
            <a:off x="2564648" y="354666"/>
            <a:ext cx="5614903" cy="1024217"/>
          </a:xfrm>
          <a:prstGeom prst="rect">
            <a:avLst/>
          </a:prstGeom>
        </p:spPr>
      </p:pic>
      <p:grpSp>
        <p:nvGrpSpPr>
          <p:cNvPr id="8" name="Group 7">
            <a:extLst>
              <a:ext uri="{FF2B5EF4-FFF2-40B4-BE49-F238E27FC236}">
                <a16:creationId xmlns:a16="http://schemas.microsoft.com/office/drawing/2014/main" id="{D8BA67F9-EF5E-4EF8-8591-CCEE51B1725B}"/>
              </a:ext>
            </a:extLst>
          </p:cNvPr>
          <p:cNvGrpSpPr/>
          <p:nvPr/>
        </p:nvGrpSpPr>
        <p:grpSpPr>
          <a:xfrm>
            <a:off x="6591300" y="561975"/>
            <a:ext cx="5276850" cy="6076951"/>
            <a:chOff x="442193" y="1257300"/>
            <a:chExt cx="4495800" cy="5372481"/>
          </a:xfrm>
        </p:grpSpPr>
        <p:pic>
          <p:nvPicPr>
            <p:cNvPr id="9" name="Picture 8" descr="A picture containing text&#10;&#10;Description automatically generated">
              <a:extLst>
                <a:ext uri="{FF2B5EF4-FFF2-40B4-BE49-F238E27FC236}">
                  <a16:creationId xmlns:a16="http://schemas.microsoft.com/office/drawing/2014/main" id="{79BC6615-B1DA-11FC-99D1-FA2C67826BF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2193" y="1257300"/>
              <a:ext cx="4495800" cy="5372481"/>
            </a:xfrm>
            <a:prstGeom prst="rect">
              <a:avLst/>
            </a:prstGeom>
          </p:spPr>
        </p:pic>
        <p:sp>
          <p:nvSpPr>
            <p:cNvPr id="10" name="TextBox 9">
              <a:extLst>
                <a:ext uri="{FF2B5EF4-FFF2-40B4-BE49-F238E27FC236}">
                  <a16:creationId xmlns:a16="http://schemas.microsoft.com/office/drawing/2014/main" id="{AE241C10-21BA-E342-C03E-398BE8A1C871}"/>
                </a:ext>
              </a:extLst>
            </p:cNvPr>
            <p:cNvSpPr txBox="1"/>
            <p:nvPr/>
          </p:nvSpPr>
          <p:spPr>
            <a:xfrm>
              <a:off x="465208" y="3841243"/>
              <a:ext cx="4342360" cy="269376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Em sẽ nói với các bạn trong lớp rằng: Người khuyết tật mang trong mình những khiếm khuyết nhất định, không được lành lặn như người bình thường. Họ phải chịu nhiều khó khăn, vất vả, thiệt thòi. Chúng ta nên trò chuyện, chia sẻ và cảm thông với hoàn cảnh của các bạn</a:t>
              </a:r>
            </a:p>
          </p:txBody>
        </p:sp>
      </p:grpSp>
      <p:pic>
        <p:nvPicPr>
          <p:cNvPr id="4" name="Picture 3">
            <a:extLst>
              <a:ext uri="{FF2B5EF4-FFF2-40B4-BE49-F238E27FC236}">
                <a16:creationId xmlns:a16="http://schemas.microsoft.com/office/drawing/2014/main" id="{B3F7909D-A94C-E879-44BC-BCB363CF24C0}"/>
              </a:ext>
            </a:extLst>
          </p:cNvPr>
          <p:cNvPicPr>
            <a:picLocks noChangeAspect="1"/>
          </p:cNvPicPr>
          <p:nvPr/>
        </p:nvPicPr>
        <p:blipFill>
          <a:blip r:embed="rId4"/>
          <a:stretch>
            <a:fillRect/>
          </a:stretch>
        </p:blipFill>
        <p:spPr>
          <a:xfrm>
            <a:off x="633412" y="2800350"/>
            <a:ext cx="5885447" cy="1524000"/>
          </a:xfrm>
          <a:prstGeom prst="rect">
            <a:avLst/>
          </a:prstGeom>
        </p:spPr>
      </p:pic>
    </p:spTree>
    <p:extLst>
      <p:ext uri="{BB962C8B-B14F-4D97-AF65-F5344CB8AC3E}">
        <p14:creationId xmlns:p14="http://schemas.microsoft.com/office/powerpoint/2010/main" val="3011562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71009181032"/>
  <p:tag name="MH_LIBRARY" val="GRAPHIC"/>
  <p:tag name="MH_TYPE" val="Other"/>
  <p:tag name="MH_ORDER" val="7"/>
</p:tagLst>
</file>

<file path=ppt/theme/theme1.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PTMON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oppins Black - Poppins Light">
      <a:majorFont>
        <a:latin typeface="Poppins Black"/>
        <a:ea typeface="Arial Unicode MS"/>
        <a:cs typeface=""/>
      </a:majorFont>
      <a:minorFont>
        <a:latin typeface="Poppins Light"/>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BC38"/>
        </a:solidFill>
        <a:ln w="76200" cap="flat">
          <a:noFill/>
          <a:prstDash val="solid"/>
          <a:miter/>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smtClean="0">
            <a:solidFill>
              <a:schemeClr val="bg1"/>
            </a:solidFill>
            <a:latin typeface="+mj-lt"/>
          </a:defRPr>
        </a:defPPr>
      </a:lst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529</Words>
  <Application>Microsoft Office PowerPoint</Application>
  <PresentationFormat>Widescreen</PresentationFormat>
  <Paragraphs>21</Paragraphs>
  <Slides>16</Slides>
  <Notes>3</Notes>
  <HiddenSlides>0</HiddenSlides>
  <MMClips>1</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16</vt:i4>
      </vt:variant>
    </vt:vector>
  </HeadingPairs>
  <TitlesOfParts>
    <vt:vector size="30" baseType="lpstr">
      <vt:lpstr>Quicksand</vt:lpstr>
      <vt:lpstr>字魂59号-创粗黑</vt:lpstr>
      <vt:lpstr>#9Slide07 HoneyCream</vt:lpstr>
      <vt:lpstr>Arial</vt:lpstr>
      <vt:lpstr>Calibri</vt:lpstr>
      <vt:lpstr>Cambria</vt:lpstr>
      <vt:lpstr>Poppins Light</vt:lpstr>
      <vt:lpstr>SVN-Newton</vt:lpstr>
      <vt:lpstr>Times New Roman</vt:lpstr>
      <vt:lpstr>UTM Aquarelle</vt:lpstr>
      <vt:lpstr>UTM Avo</vt:lpstr>
      <vt:lpstr>1_Office Theme</vt:lpstr>
      <vt:lpstr>2_Office Theme</vt:lpstr>
      <vt:lpstr>PPTMON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21</cp:revision>
  <dcterms:created xsi:type="dcterms:W3CDTF">2024-07-24T07:23:08Z</dcterms:created>
  <dcterms:modified xsi:type="dcterms:W3CDTF">2024-08-22T13:47:00Z</dcterms:modified>
</cp:coreProperties>
</file>