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7"/>
  </p:notesMasterIdLst>
  <p:sldIdLst>
    <p:sldId id="271" r:id="rId3"/>
    <p:sldId id="272" r:id="rId4"/>
    <p:sldId id="262" r:id="rId5"/>
    <p:sldId id="273" r:id="rId6"/>
    <p:sldId id="281" r:id="rId7"/>
    <p:sldId id="277" r:id="rId8"/>
    <p:sldId id="278" r:id="rId9"/>
    <p:sldId id="279" r:id="rId10"/>
    <p:sldId id="280" r:id="rId11"/>
    <p:sldId id="282" r:id="rId12"/>
    <p:sldId id="283" r:id="rId13"/>
    <p:sldId id="276" r:id="rId14"/>
    <p:sldId id="268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642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t>1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679074">
            <a:off x="7424170" y="1480855"/>
            <a:ext cx="265609" cy="46597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389031" y="-245841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519519" y="126579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8336996">
            <a:off x="4243139" y="-29632"/>
            <a:ext cx="467049" cy="63066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3778801">
            <a:off x="8116058" y="5089841"/>
            <a:ext cx="580177" cy="78321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rot="-2488733">
            <a:off x="6365042" y="32497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617182" y="5711659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676400" y="1883133"/>
            <a:ext cx="4637700" cy="30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" name="Google Shape;21;p2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73524" y="465468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5760012" y="212718"/>
            <a:ext cx="971255" cy="134931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3741321">
            <a:off x="5765602" y="-122842"/>
            <a:ext cx="547361" cy="747164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-267953" y="1820665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331131" y="2734913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10592599">
            <a:off x="3091737" y="5939930"/>
            <a:ext cx="1090400" cy="107997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 rot="-7924870">
            <a:off x="339964" y="404390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 rot="-1232320">
            <a:off x="908097" y="3882976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 rot="5969070">
            <a:off x="976108" y="5810306"/>
            <a:ext cx="825137" cy="111420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 rot="1319022">
            <a:off x="-115268" y="185769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220874" y="-283199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 rot="-9290225">
            <a:off x="5567287" y="320277"/>
            <a:ext cx="943922" cy="1383952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 rot="831654">
            <a:off x="2857172" y="5545543"/>
            <a:ext cx="1190515" cy="142514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-1232584">
            <a:off x="956194" y="410342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-2062504">
            <a:off x="499387" y="3776933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734338" y="536423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 rot="-7406387">
            <a:off x="1005079" y="5900505"/>
            <a:ext cx="609879" cy="1250032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6461285" y="5878319"/>
            <a:ext cx="953706" cy="114403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2" name="Google Shape;42;p2"/>
          <p:cNvSpPr/>
          <p:nvPr/>
        </p:nvSpPr>
        <p:spPr>
          <a:xfrm rot="3778908">
            <a:off x="8250491" y="4774787"/>
            <a:ext cx="405505" cy="951571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3" name="Google Shape;43;p2"/>
          <p:cNvSpPr/>
          <p:nvPr/>
        </p:nvSpPr>
        <p:spPr>
          <a:xfrm rot="8336858">
            <a:off x="4172245" y="-159103"/>
            <a:ext cx="588749" cy="921248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4" name="Google Shape;44;p2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6400478" y="29095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6" name="Google Shape;46;p2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7" name="Google Shape;47;p2"/>
          <p:cNvSpPr/>
          <p:nvPr/>
        </p:nvSpPr>
        <p:spPr>
          <a:xfrm rot="788743">
            <a:off x="7507729" y="1689576"/>
            <a:ext cx="341357" cy="46596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 rot="788424">
            <a:off x="7600966" y="1691156"/>
            <a:ext cx="222930" cy="3206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 rot="-3998065">
            <a:off x="7374395" y="1418068"/>
            <a:ext cx="267634" cy="38500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 rot="575490">
            <a:off x="8469081" y="5165876"/>
            <a:ext cx="345878" cy="811648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18694" y="-614320"/>
            <a:ext cx="5327395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685800" y="2111133"/>
            <a:ext cx="44376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685800" y="3786735"/>
            <a:ext cx="44376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"/>
          <p:cNvSpPr/>
          <p:nvPr/>
        </p:nvSpPr>
        <p:spPr>
          <a:xfrm rot="-2488733">
            <a:off x="8249054" y="51068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3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"/>
          <p:cNvSpPr/>
          <p:nvPr/>
        </p:nvSpPr>
        <p:spPr>
          <a:xfrm rot="10491037">
            <a:off x="6391017" y="3162088"/>
            <a:ext cx="971233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"/>
          <p:cNvSpPr/>
          <p:nvPr/>
        </p:nvSpPr>
        <p:spPr>
          <a:xfrm rot="-7367623">
            <a:off x="6851321" y="4072509"/>
            <a:ext cx="547355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 rot="1200934">
            <a:off x="6601793" y="2995677"/>
            <a:ext cx="943967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8284491" y="47666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6582644" y="5615026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"/>
          <p:cNvSpPr/>
          <p:nvPr/>
        </p:nvSpPr>
        <p:spPr>
          <a:xfrm>
            <a:off x="6713131" y="5987446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"/>
          <p:cNvSpPr/>
          <p:nvPr/>
        </p:nvSpPr>
        <p:spPr>
          <a:xfrm>
            <a:off x="6414486" y="5577668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7377098" y="1562035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/>
          <p:nvPr/>
        </p:nvSpPr>
        <p:spPr>
          <a:xfrm>
            <a:off x="7237913" y="1632989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"/>
          <p:cNvSpPr/>
          <p:nvPr/>
        </p:nvSpPr>
        <p:spPr>
          <a:xfrm rot="-7924870">
            <a:off x="7177227" y="-18902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/>
          <p:nvPr/>
        </p:nvSpPr>
        <p:spPr>
          <a:xfrm rot="-1232320">
            <a:off x="7745360" y="-349957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"/>
          <p:cNvSpPr/>
          <p:nvPr/>
        </p:nvSpPr>
        <p:spPr>
          <a:xfrm rot="-1232584">
            <a:off x="7793456" y="-12951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 rot="-2062504">
            <a:off x="7336649" y="-456001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/>
          <p:nvPr/>
        </p:nvSpPr>
        <p:spPr>
          <a:xfrm>
            <a:off x="5668109" y="527116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"/>
          <p:cNvSpPr/>
          <p:nvPr/>
        </p:nvSpPr>
        <p:spPr>
          <a:xfrm>
            <a:off x="6267194" y="1441362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"/>
          <p:cNvSpPr/>
          <p:nvPr/>
        </p:nvSpPr>
        <p:spPr>
          <a:xfrm rot="1319022">
            <a:off x="5820795" y="56414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/>
          <p:nvPr/>
        </p:nvSpPr>
        <p:spPr>
          <a:xfrm rot="-497398">
            <a:off x="4288489" y="784517"/>
            <a:ext cx="569648" cy="77758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4"/>
          <p:cNvSpPr txBox="1">
            <a:spLocks noGrp="1"/>
          </p:cNvSpPr>
          <p:nvPr>
            <p:ph type="body" idx="1"/>
          </p:nvPr>
        </p:nvSpPr>
        <p:spPr>
          <a:xfrm>
            <a:off x="2087675" y="1663200"/>
            <a:ext cx="4968600" cy="4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algn="ctr" rtl="0">
              <a:spcBef>
                <a:spcPts val="600"/>
              </a:spcBef>
              <a:spcAft>
                <a:spcPts val="0"/>
              </a:spcAft>
              <a:buSzPts val="3200"/>
              <a:buFont typeface="Shadows Into Light Two"/>
              <a:buChar char="༝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914400" lvl="1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371600" lvl="2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1828800" lvl="3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2286000" lvl="4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2743200" lvl="5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3200400" lvl="6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3657600" lvl="7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4114800" lvl="8" indent="-431800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83" name="Google Shape;83;p4"/>
          <p:cNvSpPr txBox="1"/>
          <p:nvPr/>
        </p:nvSpPr>
        <p:spPr>
          <a:xfrm>
            <a:off x="3593400" y="432233"/>
            <a:ext cx="19572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“</a:t>
            </a:r>
            <a:endParaRPr sz="96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4" name="Google Shape;84;p4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85" name="Google Shape;85;p4"/>
          <p:cNvSpPr/>
          <p:nvPr/>
        </p:nvSpPr>
        <p:spPr>
          <a:xfrm rot="-6974255">
            <a:off x="8132622" y="4965481"/>
            <a:ext cx="213588" cy="37470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"/>
          <p:cNvSpPr/>
          <p:nvPr/>
        </p:nvSpPr>
        <p:spPr>
          <a:xfrm>
            <a:off x="2579854" y="-181614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2684780" y="117853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"/>
          <p:cNvSpPr/>
          <p:nvPr/>
        </p:nvSpPr>
        <p:spPr>
          <a:xfrm rot="4358823">
            <a:off x="3941099" y="6519025"/>
            <a:ext cx="375550" cy="50711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4"/>
          <p:cNvSpPr/>
          <p:nvPr/>
        </p:nvSpPr>
        <p:spPr>
          <a:xfrm rot="1151692">
            <a:off x="8434472" y="5635825"/>
            <a:ext cx="357870" cy="48306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4"/>
          <p:cNvSpPr/>
          <p:nvPr/>
        </p:nvSpPr>
        <p:spPr>
          <a:xfrm rot="-10153158">
            <a:off x="4729339" y="5932336"/>
            <a:ext cx="717468" cy="71062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"/>
          <p:cNvSpPr/>
          <p:nvPr/>
        </p:nvSpPr>
        <p:spPr>
          <a:xfrm rot="943073">
            <a:off x="4813520" y="5787889"/>
            <a:ext cx="375504" cy="45379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4"/>
          <p:cNvSpPr/>
          <p:nvPr/>
        </p:nvSpPr>
        <p:spPr>
          <a:xfrm rot="-6648331">
            <a:off x="8563949" y="1582451"/>
            <a:ext cx="742053" cy="81238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"/>
          <p:cNvSpPr/>
          <p:nvPr/>
        </p:nvSpPr>
        <p:spPr>
          <a:xfrm rot="2711984">
            <a:off x="4884710" y="-145914"/>
            <a:ext cx="799096" cy="79136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"/>
          <p:cNvSpPr/>
          <p:nvPr/>
        </p:nvSpPr>
        <p:spPr>
          <a:xfrm>
            <a:off x="6790084" y="6055587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"/>
          <p:cNvSpPr/>
          <p:nvPr/>
        </p:nvSpPr>
        <p:spPr>
          <a:xfrm rot="-5990705">
            <a:off x="8271773" y="3474355"/>
            <a:ext cx="663539" cy="801696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"/>
          <p:cNvSpPr/>
          <p:nvPr/>
        </p:nvSpPr>
        <p:spPr>
          <a:xfrm rot="-4782675">
            <a:off x="8259071" y="3541816"/>
            <a:ext cx="337456" cy="45567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"/>
          <p:cNvSpPr/>
          <p:nvPr/>
        </p:nvSpPr>
        <p:spPr>
          <a:xfrm>
            <a:off x="1059765" y="334759"/>
            <a:ext cx="375578" cy="5126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4"/>
          <p:cNvSpPr/>
          <p:nvPr/>
        </p:nvSpPr>
        <p:spPr>
          <a:xfrm>
            <a:off x="7054212" y="421853"/>
            <a:ext cx="780996" cy="1084996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4"/>
          <p:cNvSpPr/>
          <p:nvPr/>
        </p:nvSpPr>
        <p:spPr>
          <a:xfrm rot="3741390">
            <a:off x="7058696" y="152023"/>
            <a:ext cx="440145" cy="60081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174209" y="1313939"/>
            <a:ext cx="910004" cy="10994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>
            <a:off x="307523" y="2049097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"/>
          <p:cNvSpPr/>
          <p:nvPr/>
        </p:nvSpPr>
        <p:spPr>
          <a:xfrm rot="10592571">
            <a:off x="1931803" y="6229299"/>
            <a:ext cx="876846" cy="86847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"/>
          <p:cNvSpPr/>
          <p:nvPr/>
        </p:nvSpPr>
        <p:spPr>
          <a:xfrm rot="-7924689">
            <a:off x="127751" y="3636693"/>
            <a:ext cx="676415" cy="67001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"/>
          <p:cNvSpPr/>
          <p:nvPr/>
        </p:nvSpPr>
        <p:spPr>
          <a:xfrm rot="-1232342">
            <a:off x="584557" y="3507316"/>
            <a:ext cx="274505" cy="374707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/>
          <p:nvPr/>
        </p:nvSpPr>
        <p:spPr>
          <a:xfrm rot="5968943">
            <a:off x="379973" y="5301988"/>
            <a:ext cx="663471" cy="89591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"/>
          <p:cNvSpPr/>
          <p:nvPr/>
        </p:nvSpPr>
        <p:spPr>
          <a:xfrm>
            <a:off x="2444636" y="-2116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"/>
          <p:cNvSpPr/>
          <p:nvPr/>
        </p:nvSpPr>
        <p:spPr>
          <a:xfrm rot="-9290112">
            <a:off x="6899263" y="508350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"/>
          <p:cNvSpPr/>
          <p:nvPr/>
        </p:nvSpPr>
        <p:spPr>
          <a:xfrm rot="831478">
            <a:off x="1743247" y="5912183"/>
            <a:ext cx="957279" cy="1145944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"/>
          <p:cNvSpPr/>
          <p:nvPr/>
        </p:nvSpPr>
        <p:spPr>
          <a:xfrm>
            <a:off x="947846" y="391815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6" name="Google Shape;116;p4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7" name="Google Shape;117;p4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8" name="Google Shape;118;p4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9" name="Google Shape;119;p4"/>
          <p:cNvSpPr/>
          <p:nvPr/>
        </p:nvSpPr>
        <p:spPr>
          <a:xfrm rot="5200625">
            <a:off x="50512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0" name="Google Shape;120;p4"/>
          <p:cNvSpPr/>
          <p:nvPr/>
        </p:nvSpPr>
        <p:spPr>
          <a:xfrm rot="942660">
            <a:off x="4585376" y="58574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1" name="Google Shape;121;p4"/>
          <p:cNvSpPr/>
          <p:nvPr/>
        </p:nvSpPr>
        <p:spPr>
          <a:xfrm rot="-5506349">
            <a:off x="8198666" y="4796476"/>
            <a:ext cx="274487" cy="37468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background">
  <p:cSld name="Title + 1 column + image background">
    <p:bg>
      <p:bgPr>
        <a:solidFill>
          <a:schemeClr val="accent5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0" y="-165"/>
            <a:ext cx="4579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52" name="Google Shape;152;p6"/>
          <p:cNvSpPr/>
          <p:nvPr/>
        </p:nvSpPr>
        <p:spPr>
          <a:xfrm rot="1318871">
            <a:off x="78562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"/>
          <p:cNvSpPr/>
          <p:nvPr/>
        </p:nvSpPr>
        <p:spPr>
          <a:xfrm>
            <a:off x="82306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6"/>
          <p:cNvSpPr/>
          <p:nvPr/>
        </p:nvSpPr>
        <p:spPr>
          <a:xfrm rot="-548659">
            <a:off x="86257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"/>
          <p:cNvSpPr/>
          <p:nvPr/>
        </p:nvSpPr>
        <p:spPr>
          <a:xfrm rot="-9290062">
            <a:off x="85081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"/>
          <p:cNvSpPr/>
          <p:nvPr/>
        </p:nvSpPr>
        <p:spPr>
          <a:xfrm rot="5503490">
            <a:off x="79172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"/>
          <p:cNvSpPr/>
          <p:nvPr/>
        </p:nvSpPr>
        <p:spPr>
          <a:xfrm>
            <a:off x="8231963" y="35748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6"/>
          <p:cNvSpPr/>
          <p:nvPr/>
        </p:nvSpPr>
        <p:spPr>
          <a:xfrm rot="-830047">
            <a:off x="7861089" y="31417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"/>
          <p:cNvSpPr/>
          <p:nvPr/>
        </p:nvSpPr>
        <p:spPr>
          <a:xfrm>
            <a:off x="76337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6"/>
          <p:cNvSpPr/>
          <p:nvPr/>
        </p:nvSpPr>
        <p:spPr>
          <a:xfrm rot="8224608">
            <a:off x="83164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6"/>
          <p:cNvSpPr txBox="1">
            <a:spLocks noGrp="1"/>
          </p:cNvSpPr>
          <p:nvPr>
            <p:ph type="title"/>
          </p:nvPr>
        </p:nvSpPr>
        <p:spPr>
          <a:xfrm>
            <a:off x="457200" y="884233"/>
            <a:ext cx="3599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6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35997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༝"/>
              <a:defRPr sz="2400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7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7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7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7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7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7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7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7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7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7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405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457200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3815603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8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8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8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8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8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8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8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8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8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8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2883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8"/>
          <p:cNvSpPr txBox="1">
            <a:spLocks noGrp="1"/>
          </p:cNvSpPr>
          <p:nvPr>
            <p:ph type="body" idx="1"/>
          </p:nvPr>
        </p:nvSpPr>
        <p:spPr>
          <a:xfrm>
            <a:off x="457200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3" name="Google Shape;213;p8"/>
          <p:cNvSpPr txBox="1">
            <a:spLocks noGrp="1"/>
          </p:cNvSpPr>
          <p:nvPr>
            <p:ph type="body" idx="2"/>
          </p:nvPr>
        </p:nvSpPr>
        <p:spPr>
          <a:xfrm>
            <a:off x="2587877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4" name="Google Shape;214;p8"/>
          <p:cNvSpPr txBox="1">
            <a:spLocks noGrp="1"/>
          </p:cNvSpPr>
          <p:nvPr>
            <p:ph type="body" idx="3"/>
          </p:nvPr>
        </p:nvSpPr>
        <p:spPr>
          <a:xfrm>
            <a:off x="4718554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5" name="Google Shape;215;p8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9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19" name="Google Shape;219;p9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9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9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9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9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9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9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9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9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9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9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9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9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9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9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9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9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9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9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>
            <a:spLocks noGrp="1"/>
          </p:cNvSpPr>
          <p:nvPr>
            <p:ph type="body" idx="1"/>
          </p:nvPr>
        </p:nvSpPr>
        <p:spPr>
          <a:xfrm>
            <a:off x="457200" y="5367079"/>
            <a:ext cx="82296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242" name="Google Shape;242;p10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43" name="Google Shape;243;p10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0"/>
          <p:cNvSpPr/>
          <p:nvPr/>
        </p:nvSpPr>
        <p:spPr>
          <a:xfrm>
            <a:off x="2422712" y="-4717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0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0"/>
          <p:cNvSpPr/>
          <p:nvPr/>
        </p:nvSpPr>
        <p:spPr>
          <a:xfrm rot="-9290112">
            <a:off x="7123487" y="63192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0"/>
          <p:cNvSpPr/>
          <p:nvPr/>
        </p:nvSpPr>
        <p:spPr>
          <a:xfrm rot="3192611">
            <a:off x="1743261" y="5912164"/>
            <a:ext cx="957223" cy="114587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0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0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0"/>
          <p:cNvSpPr/>
          <p:nvPr/>
        </p:nvSpPr>
        <p:spPr>
          <a:xfrm>
            <a:off x="589321" y="254581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0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0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3" name="Google Shape;253;p10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4" name="Google Shape;254;p10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5" name="Google Shape;255;p10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6" name="Google Shape;256;p10"/>
          <p:cNvSpPr/>
          <p:nvPr/>
        </p:nvSpPr>
        <p:spPr>
          <a:xfrm rot="5200625">
            <a:off x="49750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7" name="Google Shape;257;p10"/>
          <p:cNvSpPr/>
          <p:nvPr/>
        </p:nvSpPr>
        <p:spPr>
          <a:xfrm rot="942660">
            <a:off x="4813976" y="60606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8" name="Google Shape;258;p10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548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C11C6-68B0-4F02-A6C2-636D72D501A3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5984700" cy="4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95275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685800" lvl="1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028700" lvl="2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371600" lvl="3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1714500" lvl="4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057400" lvl="5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2400300" lvl="6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2743200" lvl="7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3086100" lvl="8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7753352" y="3781515"/>
            <a:ext cx="1390650" cy="20574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-35886" y="4620116"/>
            <a:ext cx="1581150" cy="6667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>
            <a:fillRect/>
          </a:stretch>
        </p:blipFill>
        <p:spPr>
          <a:xfrm>
            <a:off x="0" y="5210174"/>
            <a:ext cx="9144000" cy="790575"/>
          </a:xfrm>
          <a:prstGeom prst="rect">
            <a:avLst/>
          </a:prstGeom>
        </p:spPr>
      </p:pic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-99392"/>
            <a:ext cx="609600" cy="6096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2280481" y="3605830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</a:rPr>
              <a:t>TIẾNG VIỆT LỚP 1</a:t>
            </a:r>
            <a:endParaRPr lang="zh-CN" altLang="en-US" sz="3300" b="1" dirty="0">
              <a:solidFill>
                <a:srgbClr val="FF0000"/>
              </a:solidFill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510235" y="5436408"/>
            <a:ext cx="4352141" cy="461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Phạm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Thị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Quyên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36965" y="3277057"/>
            <a:ext cx="4184162" cy="3179204"/>
          </a:xfrm>
          <a:prstGeom prst="rect">
            <a:avLst/>
          </a:prstGeom>
          <a:noFill/>
        </p:spPr>
        <p:txBody>
          <a:bodyPr spcFirstLastPara="1" wrap="none" lIns="91275" tIns="45637" rIns="91275" bIns="45637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660">
              <a:defRPr/>
            </a:pPr>
            <a:endParaRPr lang="en-US" sz="48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2305093" y="1020138"/>
            <a:ext cx="4904105" cy="43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85" tIns="34288" rIns="68485" bIns="3428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TRƯỜNG TIỂU HỌC 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ea typeface="Microsoft YaHei" panose="020B0503020204020204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064421" y="2114552"/>
            <a:ext cx="6867730" cy="4112121"/>
          </a:xfrm>
          <a:prstGeom prst="rect">
            <a:avLst/>
          </a:prstGeom>
        </p:spPr>
        <p:txBody>
          <a:bodyPr spcFirstLastPara="1" wrap="none" lIns="68485" tIns="34288" rIns="68485" bIns="34288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2700" b="1" kern="10" dirty="0">
                <a:ln w="9525">
                  <a:solidFill>
                    <a:srgbClr val="993366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720" y="857250"/>
            <a:ext cx="1729280" cy="3235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1" grpId="0" bldLvl="0" animBg="1"/>
      <p:bldP spid="22" grpId="0"/>
      <p:bldP spid="15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183547-AFDE-43EB-B6CA-1A391A5C7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914" y="764704"/>
            <a:ext cx="9273828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227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1A63A1-7561-4924-B6B7-ADDEB833F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0655" y="1124744"/>
            <a:ext cx="9224230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06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EC2336-0861-4F97-A287-1DE346154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922" y="332656"/>
            <a:ext cx="7518156" cy="34151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0390F9-B535-4CE3-A12F-7B4ECD5031A6}"/>
              </a:ext>
            </a:extLst>
          </p:cNvPr>
          <p:cNvSpPr txBox="1"/>
          <p:nvPr/>
        </p:nvSpPr>
        <p:spPr>
          <a:xfrm>
            <a:off x="179512" y="3462895"/>
            <a:ext cx="87849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váy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vuốt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4F8C55-EC18-4871-8D75-23DA7DC074A9}"/>
              </a:ext>
            </a:extLst>
          </p:cNvPr>
          <p:cNvSpPr txBox="1"/>
          <p:nvPr/>
        </p:nvSpPr>
        <p:spPr>
          <a:xfrm>
            <a:off x="5652120" y="3395105"/>
            <a:ext cx="936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1C6ADA-AE63-4C1D-B75D-BDBCDC70B1ED}"/>
              </a:ext>
            </a:extLst>
          </p:cNvPr>
          <p:cNvSpPr txBox="1"/>
          <p:nvPr/>
        </p:nvSpPr>
        <p:spPr>
          <a:xfrm>
            <a:off x="4427984" y="3943884"/>
            <a:ext cx="936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29A5B1-0FC8-413F-B70E-E5FF6B8A9806}"/>
              </a:ext>
            </a:extLst>
          </p:cNvPr>
          <p:cNvSpPr txBox="1"/>
          <p:nvPr/>
        </p:nvSpPr>
        <p:spPr>
          <a:xfrm>
            <a:off x="3836184" y="4597704"/>
            <a:ext cx="936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D7AD58-1539-43F3-98CA-05F1CDF77161}"/>
              </a:ext>
            </a:extLst>
          </p:cNvPr>
          <p:cNvSpPr txBox="1"/>
          <p:nvPr/>
        </p:nvSpPr>
        <p:spPr>
          <a:xfrm>
            <a:off x="3491880" y="5250096"/>
            <a:ext cx="936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2A826D-7D16-49E7-9CD3-0AF1AC533A63}"/>
              </a:ext>
            </a:extLst>
          </p:cNvPr>
          <p:cNvSpPr txBox="1"/>
          <p:nvPr/>
        </p:nvSpPr>
        <p:spPr>
          <a:xfrm>
            <a:off x="6162376" y="5827583"/>
            <a:ext cx="936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D5686C-0661-446A-BC99-9E5683096CAE}"/>
              </a:ext>
            </a:extLst>
          </p:cNvPr>
          <p:cNvSpPr txBox="1"/>
          <p:nvPr/>
        </p:nvSpPr>
        <p:spPr>
          <a:xfrm>
            <a:off x="424111" y="5279494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uôc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6CD3A7-024B-49EA-B4E2-6C2ADD12C1C8}"/>
              </a:ext>
            </a:extLst>
          </p:cNvPr>
          <p:cNvSpPr txBox="1"/>
          <p:nvPr/>
        </p:nvSpPr>
        <p:spPr>
          <a:xfrm>
            <a:off x="5908263" y="4667628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uôt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87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9052436" cy="6336704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626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0C7F14-067E-469B-98B6-03C7080D3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12" y="764704"/>
            <a:ext cx="8912175" cy="33123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998EBB-17B0-4DEF-A945-88CC2AD10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0528" y="4077072"/>
            <a:ext cx="9776586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75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188640"/>
            <a:ext cx="626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uôc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uôt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3399748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3399748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luộc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ruốc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4593902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buốt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tuột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CF0AA2-44D1-4BB8-8D42-AFA1724C7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987" y="1813018"/>
            <a:ext cx="3578058" cy="141007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1FBE9F-8763-4854-8376-7DB0F7F43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867" y="1031201"/>
            <a:ext cx="1946016" cy="16561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227353-9338-4E3F-8639-E39BDC297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0171" y="2863410"/>
            <a:ext cx="3971252" cy="9256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2222EE-1232-4900-870C-411F7F55D8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1990" y="951084"/>
            <a:ext cx="2944325" cy="16561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A45A62-8F9C-4FB0-B23F-8BCAD991B0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2926" y="2615541"/>
            <a:ext cx="3651322" cy="14392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1078F9-468B-4EDA-9B88-1163FE38CF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6471" y="1060962"/>
            <a:ext cx="2944325" cy="16428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55EFB42-077B-4C05-88FF-FE960DB580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6176" y="2728427"/>
            <a:ext cx="3614874" cy="132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57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3" y="404664"/>
            <a:ext cx="9234104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038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-54915"/>
            <a:ext cx="7704856" cy="691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781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3" y="0"/>
            <a:ext cx="7732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154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1" y="11151"/>
            <a:ext cx="7884251" cy="684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68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6" y="260648"/>
            <a:ext cx="9062522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21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umerle template">
  <a:themeElements>
    <a:clrScheme name="Custom 347">
      <a:dk1>
        <a:srgbClr val="65677F"/>
      </a:dk1>
      <a:lt1>
        <a:srgbClr val="FFFFFF"/>
      </a:lt1>
      <a:dk2>
        <a:srgbClr val="CDCFE5"/>
      </a:dk2>
      <a:lt2>
        <a:srgbClr val="EDEEF8"/>
      </a:lt2>
      <a:accent1>
        <a:srgbClr val="FFA105"/>
      </a:accent1>
      <a:accent2>
        <a:srgbClr val="FFD03C"/>
      </a:accent2>
      <a:accent3>
        <a:srgbClr val="D2F264"/>
      </a:accent3>
      <a:accent4>
        <a:srgbClr val="AAED97"/>
      </a:accent4>
      <a:accent5>
        <a:srgbClr val="96B5F5"/>
      </a:accent5>
      <a:accent6>
        <a:srgbClr val="7A7D99"/>
      </a:accent6>
      <a:hlink>
        <a:srgbClr val="FF7B5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91</Words>
  <Application>Microsoft Office PowerPoint</Application>
  <PresentationFormat>On-screen Show (4:3)</PresentationFormat>
  <Paragraphs>16</Paragraphs>
  <Slides>14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Chivo</vt:lpstr>
      <vt:lpstr>Chivo Light</vt:lpstr>
      <vt:lpstr>Shadows Into Light Two</vt:lpstr>
      <vt:lpstr>Tahoma</vt:lpstr>
      <vt:lpstr>Times New Roman</vt:lpstr>
      <vt:lpstr>Office Theme</vt:lpstr>
      <vt:lpstr>Aumerle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13</cp:revision>
  <dcterms:created xsi:type="dcterms:W3CDTF">2020-08-21T17:40:00Z</dcterms:created>
  <dcterms:modified xsi:type="dcterms:W3CDTF">2025-12-15T12:13:34Z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