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8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04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4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4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4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74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4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6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6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0EC74-8666-438A-9F51-E1F3E5F13B1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9B845-0519-4B54-8C78-7CA5D76E5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1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4095" y="1744980"/>
            <a:ext cx="5433333" cy="20107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4289" y="3664301"/>
            <a:ext cx="12516289" cy="248095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4095" y="671024"/>
            <a:ext cx="2115368" cy="107395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5081" y="739487"/>
            <a:ext cx="1809888" cy="100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03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621" y="933781"/>
            <a:ext cx="2077838" cy="22463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251" y="3673020"/>
            <a:ext cx="2717429" cy="8225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336" y="897565"/>
            <a:ext cx="2741758" cy="23187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0586" y="3673020"/>
            <a:ext cx="2919237" cy="8682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38636" y="1373897"/>
            <a:ext cx="2801036" cy="19662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68094" y="3575843"/>
            <a:ext cx="2783815" cy="106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43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35" y="-130629"/>
            <a:ext cx="11456126" cy="7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05" y="-437878"/>
            <a:ext cx="8351792" cy="835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16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607" y="200840"/>
            <a:ext cx="6125257" cy="6468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01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85" y="201577"/>
            <a:ext cx="7628709" cy="665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70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194" y="207857"/>
            <a:ext cx="10408920" cy="665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63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834" y="0"/>
            <a:ext cx="8498205" cy="36925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652" y="3692511"/>
            <a:ext cx="11036348" cy="2940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72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Quyen</dc:creator>
  <cp:lastModifiedBy>Quyen</cp:lastModifiedBy>
  <cp:revision>6</cp:revision>
  <dcterms:created xsi:type="dcterms:W3CDTF">2022-12-14T07:13:30Z</dcterms:created>
  <dcterms:modified xsi:type="dcterms:W3CDTF">2023-12-13T14:35:59Z</dcterms:modified>
</cp:coreProperties>
</file>