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496" r:id="rId3"/>
    <p:sldId id="520" r:id="rId4"/>
    <p:sldId id="539" r:id="rId5"/>
    <p:sldId id="540" r:id="rId6"/>
    <p:sldId id="288" r:id="rId7"/>
    <p:sldId id="501" r:id="rId8"/>
    <p:sldId id="508" r:id="rId9"/>
    <p:sldId id="541" r:id="rId10"/>
    <p:sldId id="542" r:id="rId11"/>
    <p:sldId id="543" r:id="rId12"/>
    <p:sldId id="545" r:id="rId13"/>
    <p:sldId id="546" r:id="rId14"/>
    <p:sldId id="547" r:id="rId15"/>
    <p:sldId id="548" r:id="rId16"/>
    <p:sldId id="549" r:id="rId17"/>
    <p:sldId id="550" r:id="rId18"/>
    <p:sldId id="551" r:id="rId19"/>
    <p:sldId id="2654" r:id="rId20"/>
    <p:sldId id="528" r:id="rId21"/>
    <p:sldId id="2652" r:id="rId22"/>
    <p:sldId id="2653"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3E74"/>
    <a:srgbClr val="9CE8FF"/>
    <a:srgbClr val="E05689"/>
    <a:srgbClr val="DDB200"/>
    <a:srgbClr val="F5C500"/>
    <a:srgbClr val="E1E1EF"/>
    <a:srgbClr val="C00000"/>
    <a:srgbClr val="B7F1FF"/>
    <a:srgbClr val="FFC1CC"/>
    <a:srgbClr val="DE98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94660"/>
  </p:normalViewPr>
  <p:slideViewPr>
    <p:cSldViewPr snapToGrid="0">
      <p:cViewPr varScale="1">
        <p:scale>
          <a:sx n="82" d="100"/>
          <a:sy n="82" d="100"/>
        </p:scale>
        <p:origin x="97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F87B63-475C-4AA7-91E2-A4EE732D65F4}" type="datetimeFigureOut">
              <a:rPr lang="en-US" smtClean="0"/>
              <a:t>4/29/2025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0F6C2B-5357-484B-A358-5423F63B12F6}" type="slidenum">
              <a:rPr lang="en-US" smtClean="0"/>
              <a:t>‹#›</a:t>
            </a:fld>
            <a:endParaRPr lang="en-US"/>
          </a:p>
        </p:txBody>
      </p:sp>
    </p:spTree>
    <p:extLst>
      <p:ext uri="{BB962C8B-B14F-4D97-AF65-F5344CB8AC3E}">
        <p14:creationId xmlns:p14="http://schemas.microsoft.com/office/powerpoint/2010/main" val="794918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loài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sinh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vật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luôn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phải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lệ</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thuộc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môi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trường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sống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xung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quanh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Tuy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nhiên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loài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người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với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ưu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thế</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trí</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tuệ</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số</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lượng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trong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quá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trình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sinh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sống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đã</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những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động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lớn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đến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môi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trường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Vậy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những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động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gây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ảnh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hưởng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gì</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tới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môi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trường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tài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nguyên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thiên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nhiên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cô</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trò</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mình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cùng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tìm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hiểu</a:t>
            </a:r>
            <a:r>
              <a:rPr lang="en-US" sz="1800" dirty="0">
                <a:effectLst/>
                <a:latin typeface="Times New Roman" panose="02020603050405020304" pitchFamily="18" charset="0"/>
                <a:ea typeface="Calibri" panose="020F0502020204030204" pitchFamily="34" charset="0"/>
              </a:rPr>
              <a:t> qua </a:t>
            </a:r>
            <a:r>
              <a:rPr lang="en-US" sz="1800" dirty="0" err="1">
                <a:effectLst/>
                <a:latin typeface="Times New Roman" panose="02020603050405020304" pitchFamily="18" charset="0"/>
                <a:ea typeface="Calibri" panose="020F0502020204030204" pitchFamily="34" charset="0"/>
              </a:rPr>
              <a:t>bài</a:t>
            </a:r>
            <a:r>
              <a:rPr lang="en-US" sz="1800" dirty="0">
                <a:effectLst/>
                <a:latin typeface="Times New Roman" panose="02020603050405020304" pitchFamily="18" charset="0"/>
                <a:ea typeface="Calibri" panose="020F0502020204030204" pitchFamily="34" charset="0"/>
              </a:rPr>
              <a:t> 29. </a:t>
            </a:r>
            <a:endParaRPr lang="en-US" dirty="0"/>
          </a:p>
        </p:txBody>
      </p:sp>
      <p:sp>
        <p:nvSpPr>
          <p:cNvPr id="4" name="Slide Number Placeholder 3"/>
          <p:cNvSpPr>
            <a:spLocks noGrp="1"/>
          </p:cNvSpPr>
          <p:nvPr>
            <p:ph type="sldNum" sz="quarter" idx="5"/>
          </p:nvPr>
        </p:nvSpPr>
        <p:spPr/>
        <p:txBody>
          <a:bodyPr/>
          <a:lstStyle/>
          <a:p>
            <a:fld id="{BC0F6C2B-5357-484B-A358-5423F63B12F6}" type="slidenum">
              <a:rPr lang="en-US" smtClean="0"/>
              <a:t>5</a:t>
            </a:fld>
            <a:endParaRPr lang="en-US"/>
          </a:p>
        </p:txBody>
      </p:sp>
    </p:spTree>
    <p:extLst>
      <p:ext uri="{BB962C8B-B14F-4D97-AF65-F5344CB8AC3E}">
        <p14:creationId xmlns:p14="http://schemas.microsoft.com/office/powerpoint/2010/main" val="1936410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0F6C2B-5357-484B-A358-5423F63B12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4341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0F6C2B-5357-484B-A358-5423F63B12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5258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0F6C2B-5357-484B-A358-5423F63B12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327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0F6C2B-5357-484B-A358-5423F63B12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6456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0F6C2B-5357-484B-A358-5423F63B12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9690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0F6C2B-5357-484B-A358-5423F63B12F6}" type="slidenum">
              <a:rPr lang="en-US" smtClean="0"/>
              <a:t>7</a:t>
            </a:fld>
            <a:endParaRPr lang="en-US"/>
          </a:p>
        </p:txBody>
      </p:sp>
    </p:spTree>
    <p:extLst>
      <p:ext uri="{BB962C8B-B14F-4D97-AF65-F5344CB8AC3E}">
        <p14:creationId xmlns:p14="http://schemas.microsoft.com/office/powerpoint/2010/main" val="2375221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0F6C2B-5357-484B-A358-5423F63B12F6}" type="slidenum">
              <a:rPr lang="en-US" smtClean="0"/>
              <a:t>8</a:t>
            </a:fld>
            <a:endParaRPr lang="en-US"/>
          </a:p>
        </p:txBody>
      </p:sp>
    </p:spTree>
    <p:extLst>
      <p:ext uri="{BB962C8B-B14F-4D97-AF65-F5344CB8AC3E}">
        <p14:creationId xmlns:p14="http://schemas.microsoft.com/office/powerpoint/2010/main" val="2061912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0F6C2B-5357-484B-A358-5423F63B12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0940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0F6C2B-5357-484B-A358-5423F63B12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8636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0F6C2B-5357-484B-A358-5423F63B12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0629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0F6C2B-5357-484B-A358-5423F63B12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0599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0F6C2B-5357-484B-A358-5423F63B12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1531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0F6C2B-5357-484B-A358-5423F63B12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9779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3D02C-F120-4972-7FF4-997708CAA64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1083C0-B919-269A-E2C8-B7BACF8F72C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6BCE60-357A-C0F0-F016-48031BD19526}"/>
              </a:ext>
            </a:extLst>
          </p:cNvPr>
          <p:cNvSpPr>
            <a:spLocks noGrp="1"/>
          </p:cNvSpPr>
          <p:nvPr>
            <p:ph type="dt" sz="half" idx="10"/>
          </p:nvPr>
        </p:nvSpPr>
        <p:spPr>
          <a:xfrm>
            <a:off x="838200" y="6356350"/>
            <a:ext cx="2743200" cy="365125"/>
          </a:xfrm>
          <a:prstGeom prst="rect">
            <a:avLst/>
          </a:prstGeom>
        </p:spPr>
        <p:txBody>
          <a:bodyPr/>
          <a:lstStyle/>
          <a:p>
            <a:fld id="{7875F4F3-97BF-425F-86F7-2D4B286B4933}" type="datetimeFigureOut">
              <a:rPr lang="en-US" smtClean="0"/>
              <a:t>4/29/2025</a:t>
            </a:fld>
            <a:endParaRPr lang="en-US"/>
          </a:p>
        </p:txBody>
      </p:sp>
      <p:sp>
        <p:nvSpPr>
          <p:cNvPr id="5" name="Footer Placeholder 4">
            <a:extLst>
              <a:ext uri="{FF2B5EF4-FFF2-40B4-BE49-F238E27FC236}">
                <a16:creationId xmlns:a16="http://schemas.microsoft.com/office/drawing/2014/main" id="{B2A176E0-F1C2-BB08-010C-1A123EEDEA4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80F6A81-67B3-FD5A-174E-59BCCDA95066}"/>
              </a:ext>
            </a:extLst>
          </p:cNvPr>
          <p:cNvSpPr>
            <a:spLocks noGrp="1"/>
          </p:cNvSpPr>
          <p:nvPr>
            <p:ph type="sldNum" sz="quarter" idx="12"/>
          </p:nvPr>
        </p:nvSpPr>
        <p:spPr>
          <a:xfrm>
            <a:off x="8610600" y="6356350"/>
            <a:ext cx="2743200" cy="365125"/>
          </a:xfrm>
          <a:prstGeom prst="rect">
            <a:avLst/>
          </a:prstGeom>
        </p:spPr>
        <p:txBody>
          <a:bodyPr/>
          <a:lstStyle/>
          <a:p>
            <a:fld id="{08A61386-6BAD-47E0-AD34-EC78418C17FB}" type="slidenum">
              <a:rPr lang="en-US" smtClean="0"/>
              <a:t>‹#›</a:t>
            </a:fld>
            <a:endParaRPr lang="en-US"/>
          </a:p>
        </p:txBody>
      </p:sp>
    </p:spTree>
    <p:extLst>
      <p:ext uri="{BB962C8B-B14F-4D97-AF65-F5344CB8AC3E}">
        <p14:creationId xmlns:p14="http://schemas.microsoft.com/office/powerpoint/2010/main" val="3400925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49B54-4354-05DC-956A-C8D1C543804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DB9883-6DA3-B54F-6CE2-5ABC62648695}"/>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F7037B-F6B1-EB5A-B68E-E45155BCCF05}"/>
              </a:ext>
            </a:extLst>
          </p:cNvPr>
          <p:cNvSpPr>
            <a:spLocks noGrp="1"/>
          </p:cNvSpPr>
          <p:nvPr>
            <p:ph type="dt" sz="half" idx="10"/>
          </p:nvPr>
        </p:nvSpPr>
        <p:spPr>
          <a:xfrm>
            <a:off x="838200" y="6356350"/>
            <a:ext cx="2743200" cy="365125"/>
          </a:xfrm>
          <a:prstGeom prst="rect">
            <a:avLst/>
          </a:prstGeom>
        </p:spPr>
        <p:txBody>
          <a:bodyPr/>
          <a:lstStyle/>
          <a:p>
            <a:fld id="{7875F4F3-97BF-425F-86F7-2D4B286B4933}" type="datetimeFigureOut">
              <a:rPr lang="en-US" smtClean="0"/>
              <a:t>4/29/2025</a:t>
            </a:fld>
            <a:endParaRPr lang="en-US"/>
          </a:p>
        </p:txBody>
      </p:sp>
      <p:sp>
        <p:nvSpPr>
          <p:cNvPr id="5" name="Footer Placeholder 4">
            <a:extLst>
              <a:ext uri="{FF2B5EF4-FFF2-40B4-BE49-F238E27FC236}">
                <a16:creationId xmlns:a16="http://schemas.microsoft.com/office/drawing/2014/main" id="{C0BDC89C-3C01-1844-C85D-099F2717AA1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138CF10-D624-F94A-C9E7-EAAF44B02687}"/>
              </a:ext>
            </a:extLst>
          </p:cNvPr>
          <p:cNvSpPr>
            <a:spLocks noGrp="1"/>
          </p:cNvSpPr>
          <p:nvPr>
            <p:ph type="sldNum" sz="quarter" idx="12"/>
          </p:nvPr>
        </p:nvSpPr>
        <p:spPr>
          <a:xfrm>
            <a:off x="8610600" y="6356350"/>
            <a:ext cx="2743200" cy="365125"/>
          </a:xfrm>
          <a:prstGeom prst="rect">
            <a:avLst/>
          </a:prstGeom>
        </p:spPr>
        <p:txBody>
          <a:bodyPr/>
          <a:lstStyle/>
          <a:p>
            <a:fld id="{08A61386-6BAD-47E0-AD34-EC78418C17FB}" type="slidenum">
              <a:rPr lang="en-US" smtClean="0"/>
              <a:t>‹#›</a:t>
            </a:fld>
            <a:endParaRPr lang="en-US"/>
          </a:p>
        </p:txBody>
      </p:sp>
    </p:spTree>
    <p:extLst>
      <p:ext uri="{BB962C8B-B14F-4D97-AF65-F5344CB8AC3E}">
        <p14:creationId xmlns:p14="http://schemas.microsoft.com/office/powerpoint/2010/main" val="3504414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5B6303-C5B2-34F9-7E99-90D9E5B98B4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39785C-5558-8D4A-CC63-C906C2E747C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C457F8-256B-C888-29ED-194DE28CA321}"/>
              </a:ext>
            </a:extLst>
          </p:cNvPr>
          <p:cNvSpPr>
            <a:spLocks noGrp="1"/>
          </p:cNvSpPr>
          <p:nvPr>
            <p:ph type="dt" sz="half" idx="10"/>
          </p:nvPr>
        </p:nvSpPr>
        <p:spPr>
          <a:xfrm>
            <a:off x="838200" y="6356350"/>
            <a:ext cx="2743200" cy="365125"/>
          </a:xfrm>
          <a:prstGeom prst="rect">
            <a:avLst/>
          </a:prstGeom>
        </p:spPr>
        <p:txBody>
          <a:bodyPr/>
          <a:lstStyle/>
          <a:p>
            <a:fld id="{7875F4F3-97BF-425F-86F7-2D4B286B4933}" type="datetimeFigureOut">
              <a:rPr lang="en-US" smtClean="0"/>
              <a:t>4/29/2025</a:t>
            </a:fld>
            <a:endParaRPr lang="en-US"/>
          </a:p>
        </p:txBody>
      </p:sp>
      <p:sp>
        <p:nvSpPr>
          <p:cNvPr id="5" name="Footer Placeholder 4">
            <a:extLst>
              <a:ext uri="{FF2B5EF4-FFF2-40B4-BE49-F238E27FC236}">
                <a16:creationId xmlns:a16="http://schemas.microsoft.com/office/drawing/2014/main" id="{29551235-AF8D-6AB4-2E8C-B3EE13BA243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D642100-9500-1AF4-3109-D2129B80744E}"/>
              </a:ext>
            </a:extLst>
          </p:cNvPr>
          <p:cNvSpPr>
            <a:spLocks noGrp="1"/>
          </p:cNvSpPr>
          <p:nvPr>
            <p:ph type="sldNum" sz="quarter" idx="12"/>
          </p:nvPr>
        </p:nvSpPr>
        <p:spPr>
          <a:xfrm>
            <a:off x="8610600" y="6356350"/>
            <a:ext cx="2743200" cy="365125"/>
          </a:xfrm>
          <a:prstGeom prst="rect">
            <a:avLst/>
          </a:prstGeom>
        </p:spPr>
        <p:txBody>
          <a:bodyPr/>
          <a:lstStyle/>
          <a:p>
            <a:fld id="{08A61386-6BAD-47E0-AD34-EC78418C17FB}" type="slidenum">
              <a:rPr lang="en-US" smtClean="0"/>
              <a:t>‹#›</a:t>
            </a:fld>
            <a:endParaRPr lang="en-US"/>
          </a:p>
        </p:txBody>
      </p:sp>
    </p:spTree>
    <p:extLst>
      <p:ext uri="{BB962C8B-B14F-4D97-AF65-F5344CB8AC3E}">
        <p14:creationId xmlns:p14="http://schemas.microsoft.com/office/powerpoint/2010/main" val="2828598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3D02C-F120-4972-7FF4-997708CAA64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1083C0-B919-269A-E2C8-B7BACF8F72C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6BCE60-357A-C0F0-F016-48031BD19526}"/>
              </a:ext>
            </a:extLst>
          </p:cNvPr>
          <p:cNvSpPr>
            <a:spLocks noGrp="1"/>
          </p:cNvSpPr>
          <p:nvPr>
            <p:ph type="dt" sz="half" idx="10"/>
          </p:nvPr>
        </p:nvSpPr>
        <p:spPr>
          <a:xfrm>
            <a:off x="838200" y="6356350"/>
            <a:ext cx="2743200" cy="365125"/>
          </a:xfrm>
          <a:prstGeom prst="rect">
            <a:avLst/>
          </a:prstGeom>
        </p:spPr>
        <p:txBody>
          <a:bodyPr/>
          <a:lstStyle/>
          <a:p>
            <a:fld id="{7875F4F3-97BF-425F-86F7-2D4B286B4933}" type="datetimeFigureOut">
              <a:rPr lang="en-US" smtClean="0"/>
              <a:t>4/29/2025</a:t>
            </a:fld>
            <a:endParaRPr lang="en-US"/>
          </a:p>
        </p:txBody>
      </p:sp>
      <p:sp>
        <p:nvSpPr>
          <p:cNvPr id="5" name="Footer Placeholder 4">
            <a:extLst>
              <a:ext uri="{FF2B5EF4-FFF2-40B4-BE49-F238E27FC236}">
                <a16:creationId xmlns:a16="http://schemas.microsoft.com/office/drawing/2014/main" id="{B2A176E0-F1C2-BB08-010C-1A123EEDEA4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80F6A81-67B3-FD5A-174E-59BCCDA95066}"/>
              </a:ext>
            </a:extLst>
          </p:cNvPr>
          <p:cNvSpPr>
            <a:spLocks noGrp="1"/>
          </p:cNvSpPr>
          <p:nvPr>
            <p:ph type="sldNum" sz="quarter" idx="12"/>
          </p:nvPr>
        </p:nvSpPr>
        <p:spPr>
          <a:xfrm>
            <a:off x="8610600" y="6356350"/>
            <a:ext cx="2743200" cy="365125"/>
          </a:xfrm>
          <a:prstGeom prst="rect">
            <a:avLst/>
          </a:prstGeom>
        </p:spPr>
        <p:txBody>
          <a:bodyPr/>
          <a:lstStyle/>
          <a:p>
            <a:fld id="{08A61386-6BAD-47E0-AD34-EC78418C17FB}" type="slidenum">
              <a:rPr lang="en-US" smtClean="0"/>
              <a:t>‹#›</a:t>
            </a:fld>
            <a:endParaRPr lang="en-US"/>
          </a:p>
        </p:txBody>
      </p:sp>
    </p:spTree>
    <p:extLst>
      <p:ext uri="{BB962C8B-B14F-4D97-AF65-F5344CB8AC3E}">
        <p14:creationId xmlns:p14="http://schemas.microsoft.com/office/powerpoint/2010/main" val="9568553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35152-CC7C-8343-8EDA-21ACD97E565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794BFF9-9EF8-EA49-6CDF-F9E8B07D0D0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40C025-BD64-4FCA-D543-7ED66E9FA1F8}"/>
              </a:ext>
            </a:extLst>
          </p:cNvPr>
          <p:cNvSpPr>
            <a:spLocks noGrp="1"/>
          </p:cNvSpPr>
          <p:nvPr>
            <p:ph type="dt" sz="half" idx="10"/>
          </p:nvPr>
        </p:nvSpPr>
        <p:spPr>
          <a:xfrm>
            <a:off x="838200" y="6356350"/>
            <a:ext cx="2743200" cy="365125"/>
          </a:xfrm>
          <a:prstGeom prst="rect">
            <a:avLst/>
          </a:prstGeom>
        </p:spPr>
        <p:txBody>
          <a:bodyPr/>
          <a:lstStyle/>
          <a:p>
            <a:fld id="{7875F4F3-97BF-425F-86F7-2D4B286B4933}" type="datetimeFigureOut">
              <a:rPr lang="en-US" smtClean="0"/>
              <a:t>4/29/2025</a:t>
            </a:fld>
            <a:endParaRPr lang="en-US"/>
          </a:p>
        </p:txBody>
      </p:sp>
      <p:sp>
        <p:nvSpPr>
          <p:cNvPr id="5" name="Footer Placeholder 4">
            <a:extLst>
              <a:ext uri="{FF2B5EF4-FFF2-40B4-BE49-F238E27FC236}">
                <a16:creationId xmlns:a16="http://schemas.microsoft.com/office/drawing/2014/main" id="{11F11D1B-8FFE-1555-A440-D255EC6B266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87A3F03-5685-4544-F1A9-5051E6F2B954}"/>
              </a:ext>
            </a:extLst>
          </p:cNvPr>
          <p:cNvSpPr>
            <a:spLocks noGrp="1"/>
          </p:cNvSpPr>
          <p:nvPr>
            <p:ph type="sldNum" sz="quarter" idx="12"/>
          </p:nvPr>
        </p:nvSpPr>
        <p:spPr>
          <a:xfrm>
            <a:off x="8610600" y="6356350"/>
            <a:ext cx="2743200" cy="365125"/>
          </a:xfrm>
          <a:prstGeom prst="rect">
            <a:avLst/>
          </a:prstGeom>
        </p:spPr>
        <p:txBody>
          <a:bodyPr/>
          <a:lstStyle/>
          <a:p>
            <a:fld id="{08A61386-6BAD-47E0-AD34-EC78418C17FB}" type="slidenum">
              <a:rPr lang="en-US" smtClean="0"/>
              <a:t>‹#›</a:t>
            </a:fld>
            <a:endParaRPr lang="en-US"/>
          </a:p>
        </p:txBody>
      </p:sp>
    </p:spTree>
    <p:extLst>
      <p:ext uri="{BB962C8B-B14F-4D97-AF65-F5344CB8AC3E}">
        <p14:creationId xmlns:p14="http://schemas.microsoft.com/office/powerpoint/2010/main" val="3994567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56980-E465-0876-6738-E0B55DC5AB5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F413B3-8C68-54C7-1D41-09AD695F312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8CC260-8A42-5E9C-FE10-6F512D3D19C1}"/>
              </a:ext>
            </a:extLst>
          </p:cNvPr>
          <p:cNvSpPr>
            <a:spLocks noGrp="1"/>
          </p:cNvSpPr>
          <p:nvPr>
            <p:ph type="dt" sz="half" idx="10"/>
          </p:nvPr>
        </p:nvSpPr>
        <p:spPr>
          <a:xfrm>
            <a:off x="838200" y="6356350"/>
            <a:ext cx="2743200" cy="365125"/>
          </a:xfrm>
          <a:prstGeom prst="rect">
            <a:avLst/>
          </a:prstGeom>
        </p:spPr>
        <p:txBody>
          <a:bodyPr/>
          <a:lstStyle/>
          <a:p>
            <a:fld id="{7875F4F3-97BF-425F-86F7-2D4B286B4933}" type="datetimeFigureOut">
              <a:rPr lang="en-US" smtClean="0"/>
              <a:t>4/29/2025</a:t>
            </a:fld>
            <a:endParaRPr lang="en-US"/>
          </a:p>
        </p:txBody>
      </p:sp>
      <p:sp>
        <p:nvSpPr>
          <p:cNvPr id="5" name="Footer Placeholder 4">
            <a:extLst>
              <a:ext uri="{FF2B5EF4-FFF2-40B4-BE49-F238E27FC236}">
                <a16:creationId xmlns:a16="http://schemas.microsoft.com/office/drawing/2014/main" id="{CADAC1A8-19E5-BAD0-043B-3E0214FC4F2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4CD6B28-607D-00B8-93EC-C0FD03EC7F90}"/>
              </a:ext>
            </a:extLst>
          </p:cNvPr>
          <p:cNvSpPr>
            <a:spLocks noGrp="1"/>
          </p:cNvSpPr>
          <p:nvPr>
            <p:ph type="sldNum" sz="quarter" idx="12"/>
          </p:nvPr>
        </p:nvSpPr>
        <p:spPr>
          <a:xfrm>
            <a:off x="8610600" y="6356350"/>
            <a:ext cx="2743200" cy="365125"/>
          </a:xfrm>
          <a:prstGeom prst="rect">
            <a:avLst/>
          </a:prstGeom>
        </p:spPr>
        <p:txBody>
          <a:bodyPr/>
          <a:lstStyle/>
          <a:p>
            <a:fld id="{08A61386-6BAD-47E0-AD34-EC78418C17FB}" type="slidenum">
              <a:rPr lang="en-US" smtClean="0"/>
              <a:t>‹#›</a:t>
            </a:fld>
            <a:endParaRPr lang="en-US"/>
          </a:p>
        </p:txBody>
      </p:sp>
    </p:spTree>
    <p:extLst>
      <p:ext uri="{BB962C8B-B14F-4D97-AF65-F5344CB8AC3E}">
        <p14:creationId xmlns:p14="http://schemas.microsoft.com/office/powerpoint/2010/main" val="1640937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96F14-4C69-A339-F9BC-36D05ABDD6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9DBD52B-0462-1171-4B9B-545F8A545C7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619572-32D6-DE91-A8B4-BB9E0558E8D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81F462-2431-FEA2-2A61-D332EC7F76FD}"/>
              </a:ext>
            </a:extLst>
          </p:cNvPr>
          <p:cNvSpPr>
            <a:spLocks noGrp="1"/>
          </p:cNvSpPr>
          <p:nvPr>
            <p:ph type="dt" sz="half" idx="10"/>
          </p:nvPr>
        </p:nvSpPr>
        <p:spPr>
          <a:xfrm>
            <a:off x="838200" y="6356350"/>
            <a:ext cx="2743200" cy="365125"/>
          </a:xfrm>
          <a:prstGeom prst="rect">
            <a:avLst/>
          </a:prstGeom>
        </p:spPr>
        <p:txBody>
          <a:bodyPr/>
          <a:lstStyle/>
          <a:p>
            <a:fld id="{7875F4F3-97BF-425F-86F7-2D4B286B4933}" type="datetimeFigureOut">
              <a:rPr lang="en-US" smtClean="0"/>
              <a:t>4/29/2025</a:t>
            </a:fld>
            <a:endParaRPr lang="en-US"/>
          </a:p>
        </p:txBody>
      </p:sp>
      <p:sp>
        <p:nvSpPr>
          <p:cNvPr id="6" name="Footer Placeholder 5">
            <a:extLst>
              <a:ext uri="{FF2B5EF4-FFF2-40B4-BE49-F238E27FC236}">
                <a16:creationId xmlns:a16="http://schemas.microsoft.com/office/drawing/2014/main" id="{94B4FC54-D253-8282-C195-FBA9B1B106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24DA779-8D88-D196-D195-B498F085C191}"/>
              </a:ext>
            </a:extLst>
          </p:cNvPr>
          <p:cNvSpPr>
            <a:spLocks noGrp="1"/>
          </p:cNvSpPr>
          <p:nvPr>
            <p:ph type="sldNum" sz="quarter" idx="12"/>
          </p:nvPr>
        </p:nvSpPr>
        <p:spPr>
          <a:xfrm>
            <a:off x="8610600" y="6356350"/>
            <a:ext cx="2743200" cy="365125"/>
          </a:xfrm>
          <a:prstGeom prst="rect">
            <a:avLst/>
          </a:prstGeom>
        </p:spPr>
        <p:txBody>
          <a:bodyPr/>
          <a:lstStyle/>
          <a:p>
            <a:fld id="{08A61386-6BAD-47E0-AD34-EC78418C17FB}" type="slidenum">
              <a:rPr lang="en-US" smtClean="0"/>
              <a:t>‹#›</a:t>
            </a:fld>
            <a:endParaRPr lang="en-US"/>
          </a:p>
        </p:txBody>
      </p:sp>
    </p:spTree>
    <p:extLst>
      <p:ext uri="{BB962C8B-B14F-4D97-AF65-F5344CB8AC3E}">
        <p14:creationId xmlns:p14="http://schemas.microsoft.com/office/powerpoint/2010/main" val="588611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9CAD5-6EC2-A165-58AB-0C405036ED9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D32FC6E-EA30-D813-3B90-0EBDCEF2320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A6A3D0-E7C6-8EE6-61CB-5C5E46BEAF6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6EB9BC-0E1D-9170-AC09-1F11F797482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82DC6B-260E-C5F2-3397-A92CF79294C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91E840-CDC0-ADE4-CEBB-E0EF69707007}"/>
              </a:ext>
            </a:extLst>
          </p:cNvPr>
          <p:cNvSpPr>
            <a:spLocks noGrp="1"/>
          </p:cNvSpPr>
          <p:nvPr>
            <p:ph type="dt" sz="half" idx="10"/>
          </p:nvPr>
        </p:nvSpPr>
        <p:spPr>
          <a:xfrm>
            <a:off x="838200" y="6356350"/>
            <a:ext cx="2743200" cy="365125"/>
          </a:xfrm>
          <a:prstGeom prst="rect">
            <a:avLst/>
          </a:prstGeom>
        </p:spPr>
        <p:txBody>
          <a:bodyPr/>
          <a:lstStyle/>
          <a:p>
            <a:fld id="{7875F4F3-97BF-425F-86F7-2D4B286B4933}" type="datetimeFigureOut">
              <a:rPr lang="en-US" smtClean="0"/>
              <a:t>4/29/2025</a:t>
            </a:fld>
            <a:endParaRPr lang="en-US"/>
          </a:p>
        </p:txBody>
      </p:sp>
      <p:sp>
        <p:nvSpPr>
          <p:cNvPr id="8" name="Footer Placeholder 7">
            <a:extLst>
              <a:ext uri="{FF2B5EF4-FFF2-40B4-BE49-F238E27FC236}">
                <a16:creationId xmlns:a16="http://schemas.microsoft.com/office/drawing/2014/main" id="{25A8EECD-6730-C155-3BD0-70E44C5141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A346666-6785-1D1F-CCB3-285169744B43}"/>
              </a:ext>
            </a:extLst>
          </p:cNvPr>
          <p:cNvSpPr>
            <a:spLocks noGrp="1"/>
          </p:cNvSpPr>
          <p:nvPr>
            <p:ph type="sldNum" sz="quarter" idx="12"/>
          </p:nvPr>
        </p:nvSpPr>
        <p:spPr>
          <a:xfrm>
            <a:off x="8610600" y="6356350"/>
            <a:ext cx="2743200" cy="365125"/>
          </a:xfrm>
          <a:prstGeom prst="rect">
            <a:avLst/>
          </a:prstGeom>
        </p:spPr>
        <p:txBody>
          <a:bodyPr/>
          <a:lstStyle/>
          <a:p>
            <a:fld id="{08A61386-6BAD-47E0-AD34-EC78418C17FB}" type="slidenum">
              <a:rPr lang="en-US" smtClean="0"/>
              <a:t>‹#›</a:t>
            </a:fld>
            <a:endParaRPr lang="en-US"/>
          </a:p>
        </p:txBody>
      </p:sp>
    </p:spTree>
    <p:extLst>
      <p:ext uri="{BB962C8B-B14F-4D97-AF65-F5344CB8AC3E}">
        <p14:creationId xmlns:p14="http://schemas.microsoft.com/office/powerpoint/2010/main" val="14167020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637CC-3B28-6318-C219-40125BC81B9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62F1F0C-35B8-B6F5-62DA-85B709E842B4}"/>
              </a:ext>
            </a:extLst>
          </p:cNvPr>
          <p:cNvSpPr>
            <a:spLocks noGrp="1"/>
          </p:cNvSpPr>
          <p:nvPr>
            <p:ph type="dt" sz="half" idx="10"/>
          </p:nvPr>
        </p:nvSpPr>
        <p:spPr>
          <a:xfrm>
            <a:off x="838200" y="6356350"/>
            <a:ext cx="2743200" cy="365125"/>
          </a:xfrm>
          <a:prstGeom prst="rect">
            <a:avLst/>
          </a:prstGeom>
        </p:spPr>
        <p:txBody>
          <a:bodyPr/>
          <a:lstStyle/>
          <a:p>
            <a:fld id="{7875F4F3-97BF-425F-86F7-2D4B286B4933}" type="datetimeFigureOut">
              <a:rPr lang="en-US" smtClean="0"/>
              <a:t>4/29/2025</a:t>
            </a:fld>
            <a:endParaRPr lang="en-US"/>
          </a:p>
        </p:txBody>
      </p:sp>
      <p:sp>
        <p:nvSpPr>
          <p:cNvPr id="4" name="Footer Placeholder 3">
            <a:extLst>
              <a:ext uri="{FF2B5EF4-FFF2-40B4-BE49-F238E27FC236}">
                <a16:creationId xmlns:a16="http://schemas.microsoft.com/office/drawing/2014/main" id="{87AF8E93-FE86-0246-7FB8-7F7365DC46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7387BE4-3C86-7852-E1A2-B620216768C7}"/>
              </a:ext>
            </a:extLst>
          </p:cNvPr>
          <p:cNvSpPr>
            <a:spLocks noGrp="1"/>
          </p:cNvSpPr>
          <p:nvPr>
            <p:ph type="sldNum" sz="quarter" idx="12"/>
          </p:nvPr>
        </p:nvSpPr>
        <p:spPr>
          <a:xfrm>
            <a:off x="8610600" y="6356350"/>
            <a:ext cx="2743200" cy="365125"/>
          </a:xfrm>
          <a:prstGeom prst="rect">
            <a:avLst/>
          </a:prstGeom>
        </p:spPr>
        <p:txBody>
          <a:bodyPr/>
          <a:lstStyle/>
          <a:p>
            <a:fld id="{08A61386-6BAD-47E0-AD34-EC78418C17FB}" type="slidenum">
              <a:rPr lang="en-US" smtClean="0"/>
              <a:t>‹#›</a:t>
            </a:fld>
            <a:endParaRPr lang="en-US"/>
          </a:p>
        </p:txBody>
      </p:sp>
    </p:spTree>
    <p:extLst>
      <p:ext uri="{BB962C8B-B14F-4D97-AF65-F5344CB8AC3E}">
        <p14:creationId xmlns:p14="http://schemas.microsoft.com/office/powerpoint/2010/main" val="26412357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90CA35-B2A7-86F7-E8C6-4065BBD1FA69}"/>
              </a:ext>
            </a:extLst>
          </p:cNvPr>
          <p:cNvSpPr>
            <a:spLocks noGrp="1"/>
          </p:cNvSpPr>
          <p:nvPr>
            <p:ph type="dt" sz="half" idx="10"/>
          </p:nvPr>
        </p:nvSpPr>
        <p:spPr>
          <a:xfrm>
            <a:off x="838200" y="6356350"/>
            <a:ext cx="2743200" cy="365125"/>
          </a:xfrm>
          <a:prstGeom prst="rect">
            <a:avLst/>
          </a:prstGeom>
        </p:spPr>
        <p:txBody>
          <a:bodyPr/>
          <a:lstStyle/>
          <a:p>
            <a:fld id="{7875F4F3-97BF-425F-86F7-2D4B286B4933}" type="datetimeFigureOut">
              <a:rPr lang="en-US" smtClean="0"/>
              <a:t>4/29/2025</a:t>
            </a:fld>
            <a:endParaRPr lang="en-US"/>
          </a:p>
        </p:txBody>
      </p:sp>
      <p:sp>
        <p:nvSpPr>
          <p:cNvPr id="3" name="Footer Placeholder 2">
            <a:extLst>
              <a:ext uri="{FF2B5EF4-FFF2-40B4-BE49-F238E27FC236}">
                <a16:creationId xmlns:a16="http://schemas.microsoft.com/office/drawing/2014/main" id="{7E32D763-7FC3-5663-FAE4-59E9294EA70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CFD2146-EA1C-7B04-32CF-3EA3B452F597}"/>
              </a:ext>
            </a:extLst>
          </p:cNvPr>
          <p:cNvSpPr>
            <a:spLocks noGrp="1"/>
          </p:cNvSpPr>
          <p:nvPr>
            <p:ph type="sldNum" sz="quarter" idx="12"/>
          </p:nvPr>
        </p:nvSpPr>
        <p:spPr>
          <a:xfrm>
            <a:off x="8610600" y="6356350"/>
            <a:ext cx="2743200" cy="365125"/>
          </a:xfrm>
          <a:prstGeom prst="rect">
            <a:avLst/>
          </a:prstGeom>
        </p:spPr>
        <p:txBody>
          <a:bodyPr/>
          <a:lstStyle/>
          <a:p>
            <a:fld id="{08A61386-6BAD-47E0-AD34-EC78418C17FB}" type="slidenum">
              <a:rPr lang="en-US" smtClean="0"/>
              <a:t>‹#›</a:t>
            </a:fld>
            <a:endParaRPr lang="en-US"/>
          </a:p>
        </p:txBody>
      </p:sp>
    </p:spTree>
    <p:extLst>
      <p:ext uri="{BB962C8B-B14F-4D97-AF65-F5344CB8AC3E}">
        <p14:creationId xmlns:p14="http://schemas.microsoft.com/office/powerpoint/2010/main" val="32204772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6AFB6-7025-64BA-C270-13E65627E8F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2C77ED-F675-9AC7-7F07-72D9F3DB7DA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526764-6ACD-C591-E4BD-26FB858C2C3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B4A013-496A-F8DD-9C2B-B16301B3A6C1}"/>
              </a:ext>
            </a:extLst>
          </p:cNvPr>
          <p:cNvSpPr>
            <a:spLocks noGrp="1"/>
          </p:cNvSpPr>
          <p:nvPr>
            <p:ph type="dt" sz="half" idx="10"/>
          </p:nvPr>
        </p:nvSpPr>
        <p:spPr>
          <a:xfrm>
            <a:off x="838200" y="6356350"/>
            <a:ext cx="2743200" cy="365125"/>
          </a:xfrm>
          <a:prstGeom prst="rect">
            <a:avLst/>
          </a:prstGeom>
        </p:spPr>
        <p:txBody>
          <a:bodyPr/>
          <a:lstStyle/>
          <a:p>
            <a:fld id="{7875F4F3-97BF-425F-86F7-2D4B286B4933}" type="datetimeFigureOut">
              <a:rPr lang="en-US" smtClean="0"/>
              <a:t>4/29/2025</a:t>
            </a:fld>
            <a:endParaRPr lang="en-US"/>
          </a:p>
        </p:txBody>
      </p:sp>
      <p:sp>
        <p:nvSpPr>
          <p:cNvPr id="6" name="Footer Placeholder 5">
            <a:extLst>
              <a:ext uri="{FF2B5EF4-FFF2-40B4-BE49-F238E27FC236}">
                <a16:creationId xmlns:a16="http://schemas.microsoft.com/office/drawing/2014/main" id="{382D1ED4-F26F-8ACE-3AE7-2F1D015B16C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A732C47-341D-30AC-E824-E212B2310C51}"/>
              </a:ext>
            </a:extLst>
          </p:cNvPr>
          <p:cNvSpPr>
            <a:spLocks noGrp="1"/>
          </p:cNvSpPr>
          <p:nvPr>
            <p:ph type="sldNum" sz="quarter" idx="12"/>
          </p:nvPr>
        </p:nvSpPr>
        <p:spPr>
          <a:xfrm>
            <a:off x="8610600" y="6356350"/>
            <a:ext cx="2743200" cy="365125"/>
          </a:xfrm>
          <a:prstGeom prst="rect">
            <a:avLst/>
          </a:prstGeom>
        </p:spPr>
        <p:txBody>
          <a:bodyPr/>
          <a:lstStyle/>
          <a:p>
            <a:fld id="{08A61386-6BAD-47E0-AD34-EC78418C17FB}" type="slidenum">
              <a:rPr lang="en-US" smtClean="0"/>
              <a:t>‹#›</a:t>
            </a:fld>
            <a:endParaRPr lang="en-US"/>
          </a:p>
        </p:txBody>
      </p:sp>
    </p:spTree>
    <p:extLst>
      <p:ext uri="{BB962C8B-B14F-4D97-AF65-F5344CB8AC3E}">
        <p14:creationId xmlns:p14="http://schemas.microsoft.com/office/powerpoint/2010/main" val="3743016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35152-CC7C-8343-8EDA-21ACD97E565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794BFF9-9EF8-EA49-6CDF-F9E8B07D0D0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40C025-BD64-4FCA-D543-7ED66E9FA1F8}"/>
              </a:ext>
            </a:extLst>
          </p:cNvPr>
          <p:cNvSpPr>
            <a:spLocks noGrp="1"/>
          </p:cNvSpPr>
          <p:nvPr>
            <p:ph type="dt" sz="half" idx="10"/>
          </p:nvPr>
        </p:nvSpPr>
        <p:spPr>
          <a:xfrm>
            <a:off x="838200" y="6356350"/>
            <a:ext cx="2743200" cy="365125"/>
          </a:xfrm>
          <a:prstGeom prst="rect">
            <a:avLst/>
          </a:prstGeom>
        </p:spPr>
        <p:txBody>
          <a:bodyPr/>
          <a:lstStyle/>
          <a:p>
            <a:fld id="{7875F4F3-97BF-425F-86F7-2D4B286B4933}" type="datetimeFigureOut">
              <a:rPr lang="en-US" smtClean="0"/>
              <a:t>4/29/2025</a:t>
            </a:fld>
            <a:endParaRPr lang="en-US"/>
          </a:p>
        </p:txBody>
      </p:sp>
      <p:sp>
        <p:nvSpPr>
          <p:cNvPr id="5" name="Footer Placeholder 4">
            <a:extLst>
              <a:ext uri="{FF2B5EF4-FFF2-40B4-BE49-F238E27FC236}">
                <a16:creationId xmlns:a16="http://schemas.microsoft.com/office/drawing/2014/main" id="{11F11D1B-8FFE-1555-A440-D255EC6B266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87A3F03-5685-4544-F1A9-5051E6F2B954}"/>
              </a:ext>
            </a:extLst>
          </p:cNvPr>
          <p:cNvSpPr>
            <a:spLocks noGrp="1"/>
          </p:cNvSpPr>
          <p:nvPr>
            <p:ph type="sldNum" sz="quarter" idx="12"/>
          </p:nvPr>
        </p:nvSpPr>
        <p:spPr>
          <a:xfrm>
            <a:off x="8610600" y="6356350"/>
            <a:ext cx="2743200" cy="365125"/>
          </a:xfrm>
          <a:prstGeom prst="rect">
            <a:avLst/>
          </a:prstGeom>
        </p:spPr>
        <p:txBody>
          <a:bodyPr/>
          <a:lstStyle/>
          <a:p>
            <a:fld id="{08A61386-6BAD-47E0-AD34-EC78418C17FB}" type="slidenum">
              <a:rPr lang="en-US" smtClean="0"/>
              <a:t>‹#›</a:t>
            </a:fld>
            <a:endParaRPr lang="en-US"/>
          </a:p>
        </p:txBody>
      </p:sp>
    </p:spTree>
    <p:extLst>
      <p:ext uri="{BB962C8B-B14F-4D97-AF65-F5344CB8AC3E}">
        <p14:creationId xmlns:p14="http://schemas.microsoft.com/office/powerpoint/2010/main" val="35882639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BB893-DEB6-705C-B445-C2D1E4A04D4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7D7C85-5579-73CC-3828-F949D4FAFE8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E581A4-B37D-23D9-5B2E-84509625AB1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6AA997-ADB5-CF34-3A41-BDF9FF05CE8B}"/>
              </a:ext>
            </a:extLst>
          </p:cNvPr>
          <p:cNvSpPr>
            <a:spLocks noGrp="1"/>
          </p:cNvSpPr>
          <p:nvPr>
            <p:ph type="dt" sz="half" idx="10"/>
          </p:nvPr>
        </p:nvSpPr>
        <p:spPr>
          <a:xfrm>
            <a:off x="838200" y="6356350"/>
            <a:ext cx="2743200" cy="365125"/>
          </a:xfrm>
          <a:prstGeom prst="rect">
            <a:avLst/>
          </a:prstGeom>
        </p:spPr>
        <p:txBody>
          <a:bodyPr/>
          <a:lstStyle/>
          <a:p>
            <a:fld id="{7875F4F3-97BF-425F-86F7-2D4B286B4933}" type="datetimeFigureOut">
              <a:rPr lang="en-US" smtClean="0"/>
              <a:t>4/29/2025</a:t>
            </a:fld>
            <a:endParaRPr lang="en-US"/>
          </a:p>
        </p:txBody>
      </p:sp>
      <p:sp>
        <p:nvSpPr>
          <p:cNvPr id="6" name="Footer Placeholder 5">
            <a:extLst>
              <a:ext uri="{FF2B5EF4-FFF2-40B4-BE49-F238E27FC236}">
                <a16:creationId xmlns:a16="http://schemas.microsoft.com/office/drawing/2014/main" id="{850849DA-CA19-3027-4CEF-EA2FE2A8049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33885D7-4714-D06A-ED30-9D5C426D8313}"/>
              </a:ext>
            </a:extLst>
          </p:cNvPr>
          <p:cNvSpPr>
            <a:spLocks noGrp="1"/>
          </p:cNvSpPr>
          <p:nvPr>
            <p:ph type="sldNum" sz="quarter" idx="12"/>
          </p:nvPr>
        </p:nvSpPr>
        <p:spPr>
          <a:xfrm>
            <a:off x="8610600" y="6356350"/>
            <a:ext cx="2743200" cy="365125"/>
          </a:xfrm>
          <a:prstGeom prst="rect">
            <a:avLst/>
          </a:prstGeom>
        </p:spPr>
        <p:txBody>
          <a:bodyPr/>
          <a:lstStyle/>
          <a:p>
            <a:fld id="{08A61386-6BAD-47E0-AD34-EC78418C17FB}" type="slidenum">
              <a:rPr lang="en-US" smtClean="0"/>
              <a:t>‹#›</a:t>
            </a:fld>
            <a:endParaRPr lang="en-US"/>
          </a:p>
        </p:txBody>
      </p:sp>
    </p:spTree>
    <p:extLst>
      <p:ext uri="{BB962C8B-B14F-4D97-AF65-F5344CB8AC3E}">
        <p14:creationId xmlns:p14="http://schemas.microsoft.com/office/powerpoint/2010/main" val="61936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49B54-4354-05DC-956A-C8D1C543804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DB9883-6DA3-B54F-6CE2-5ABC62648695}"/>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F7037B-F6B1-EB5A-B68E-E45155BCCF05}"/>
              </a:ext>
            </a:extLst>
          </p:cNvPr>
          <p:cNvSpPr>
            <a:spLocks noGrp="1"/>
          </p:cNvSpPr>
          <p:nvPr>
            <p:ph type="dt" sz="half" idx="10"/>
          </p:nvPr>
        </p:nvSpPr>
        <p:spPr>
          <a:xfrm>
            <a:off x="838200" y="6356350"/>
            <a:ext cx="2743200" cy="365125"/>
          </a:xfrm>
          <a:prstGeom prst="rect">
            <a:avLst/>
          </a:prstGeom>
        </p:spPr>
        <p:txBody>
          <a:bodyPr/>
          <a:lstStyle/>
          <a:p>
            <a:fld id="{7875F4F3-97BF-425F-86F7-2D4B286B4933}" type="datetimeFigureOut">
              <a:rPr lang="en-US" smtClean="0"/>
              <a:t>4/29/2025</a:t>
            </a:fld>
            <a:endParaRPr lang="en-US"/>
          </a:p>
        </p:txBody>
      </p:sp>
      <p:sp>
        <p:nvSpPr>
          <p:cNvPr id="5" name="Footer Placeholder 4">
            <a:extLst>
              <a:ext uri="{FF2B5EF4-FFF2-40B4-BE49-F238E27FC236}">
                <a16:creationId xmlns:a16="http://schemas.microsoft.com/office/drawing/2014/main" id="{C0BDC89C-3C01-1844-C85D-099F2717AA1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138CF10-D624-F94A-C9E7-EAAF44B02687}"/>
              </a:ext>
            </a:extLst>
          </p:cNvPr>
          <p:cNvSpPr>
            <a:spLocks noGrp="1"/>
          </p:cNvSpPr>
          <p:nvPr>
            <p:ph type="sldNum" sz="quarter" idx="12"/>
          </p:nvPr>
        </p:nvSpPr>
        <p:spPr>
          <a:xfrm>
            <a:off x="8610600" y="6356350"/>
            <a:ext cx="2743200" cy="365125"/>
          </a:xfrm>
          <a:prstGeom prst="rect">
            <a:avLst/>
          </a:prstGeom>
        </p:spPr>
        <p:txBody>
          <a:bodyPr/>
          <a:lstStyle/>
          <a:p>
            <a:fld id="{08A61386-6BAD-47E0-AD34-EC78418C17FB}" type="slidenum">
              <a:rPr lang="en-US" smtClean="0"/>
              <a:t>‹#›</a:t>
            </a:fld>
            <a:endParaRPr lang="en-US"/>
          </a:p>
        </p:txBody>
      </p:sp>
    </p:spTree>
    <p:extLst>
      <p:ext uri="{BB962C8B-B14F-4D97-AF65-F5344CB8AC3E}">
        <p14:creationId xmlns:p14="http://schemas.microsoft.com/office/powerpoint/2010/main" val="35510491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5B6303-C5B2-34F9-7E99-90D9E5B98B4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39785C-5558-8D4A-CC63-C906C2E747C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C457F8-256B-C888-29ED-194DE28CA321}"/>
              </a:ext>
            </a:extLst>
          </p:cNvPr>
          <p:cNvSpPr>
            <a:spLocks noGrp="1"/>
          </p:cNvSpPr>
          <p:nvPr>
            <p:ph type="dt" sz="half" idx="10"/>
          </p:nvPr>
        </p:nvSpPr>
        <p:spPr>
          <a:xfrm>
            <a:off x="838200" y="6356350"/>
            <a:ext cx="2743200" cy="365125"/>
          </a:xfrm>
          <a:prstGeom prst="rect">
            <a:avLst/>
          </a:prstGeom>
        </p:spPr>
        <p:txBody>
          <a:bodyPr/>
          <a:lstStyle/>
          <a:p>
            <a:fld id="{7875F4F3-97BF-425F-86F7-2D4B286B4933}" type="datetimeFigureOut">
              <a:rPr lang="en-US" smtClean="0"/>
              <a:t>4/29/2025</a:t>
            </a:fld>
            <a:endParaRPr lang="en-US"/>
          </a:p>
        </p:txBody>
      </p:sp>
      <p:sp>
        <p:nvSpPr>
          <p:cNvPr id="5" name="Footer Placeholder 4">
            <a:extLst>
              <a:ext uri="{FF2B5EF4-FFF2-40B4-BE49-F238E27FC236}">
                <a16:creationId xmlns:a16="http://schemas.microsoft.com/office/drawing/2014/main" id="{29551235-AF8D-6AB4-2E8C-B3EE13BA243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D642100-9500-1AF4-3109-D2129B80744E}"/>
              </a:ext>
            </a:extLst>
          </p:cNvPr>
          <p:cNvSpPr>
            <a:spLocks noGrp="1"/>
          </p:cNvSpPr>
          <p:nvPr>
            <p:ph type="sldNum" sz="quarter" idx="12"/>
          </p:nvPr>
        </p:nvSpPr>
        <p:spPr>
          <a:xfrm>
            <a:off x="8610600" y="6356350"/>
            <a:ext cx="2743200" cy="365125"/>
          </a:xfrm>
          <a:prstGeom prst="rect">
            <a:avLst/>
          </a:prstGeom>
        </p:spPr>
        <p:txBody>
          <a:bodyPr/>
          <a:lstStyle/>
          <a:p>
            <a:fld id="{08A61386-6BAD-47E0-AD34-EC78418C17FB}" type="slidenum">
              <a:rPr lang="en-US" smtClean="0"/>
              <a:t>‹#›</a:t>
            </a:fld>
            <a:endParaRPr lang="en-US"/>
          </a:p>
        </p:txBody>
      </p:sp>
    </p:spTree>
    <p:extLst>
      <p:ext uri="{BB962C8B-B14F-4D97-AF65-F5344CB8AC3E}">
        <p14:creationId xmlns:p14="http://schemas.microsoft.com/office/powerpoint/2010/main" val="3626467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56980-E465-0876-6738-E0B55DC5AB5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F413B3-8C68-54C7-1D41-09AD695F312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8CC260-8A42-5E9C-FE10-6F512D3D19C1}"/>
              </a:ext>
            </a:extLst>
          </p:cNvPr>
          <p:cNvSpPr>
            <a:spLocks noGrp="1"/>
          </p:cNvSpPr>
          <p:nvPr>
            <p:ph type="dt" sz="half" idx="10"/>
          </p:nvPr>
        </p:nvSpPr>
        <p:spPr>
          <a:xfrm>
            <a:off x="838200" y="6356350"/>
            <a:ext cx="2743200" cy="365125"/>
          </a:xfrm>
          <a:prstGeom prst="rect">
            <a:avLst/>
          </a:prstGeom>
        </p:spPr>
        <p:txBody>
          <a:bodyPr/>
          <a:lstStyle/>
          <a:p>
            <a:fld id="{7875F4F3-97BF-425F-86F7-2D4B286B4933}" type="datetimeFigureOut">
              <a:rPr lang="en-US" smtClean="0"/>
              <a:t>4/29/2025</a:t>
            </a:fld>
            <a:endParaRPr lang="en-US"/>
          </a:p>
        </p:txBody>
      </p:sp>
      <p:sp>
        <p:nvSpPr>
          <p:cNvPr id="5" name="Footer Placeholder 4">
            <a:extLst>
              <a:ext uri="{FF2B5EF4-FFF2-40B4-BE49-F238E27FC236}">
                <a16:creationId xmlns:a16="http://schemas.microsoft.com/office/drawing/2014/main" id="{CADAC1A8-19E5-BAD0-043B-3E0214FC4F2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4CD6B28-607D-00B8-93EC-C0FD03EC7F90}"/>
              </a:ext>
            </a:extLst>
          </p:cNvPr>
          <p:cNvSpPr>
            <a:spLocks noGrp="1"/>
          </p:cNvSpPr>
          <p:nvPr>
            <p:ph type="sldNum" sz="quarter" idx="12"/>
          </p:nvPr>
        </p:nvSpPr>
        <p:spPr>
          <a:xfrm>
            <a:off x="8610600" y="6356350"/>
            <a:ext cx="2743200" cy="365125"/>
          </a:xfrm>
          <a:prstGeom prst="rect">
            <a:avLst/>
          </a:prstGeom>
        </p:spPr>
        <p:txBody>
          <a:bodyPr/>
          <a:lstStyle/>
          <a:p>
            <a:fld id="{08A61386-6BAD-47E0-AD34-EC78418C17FB}" type="slidenum">
              <a:rPr lang="en-US" smtClean="0"/>
              <a:t>‹#›</a:t>
            </a:fld>
            <a:endParaRPr lang="en-US"/>
          </a:p>
        </p:txBody>
      </p:sp>
    </p:spTree>
    <p:extLst>
      <p:ext uri="{BB962C8B-B14F-4D97-AF65-F5344CB8AC3E}">
        <p14:creationId xmlns:p14="http://schemas.microsoft.com/office/powerpoint/2010/main" val="2250481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96F14-4C69-A339-F9BC-36D05ABDD6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9DBD52B-0462-1171-4B9B-545F8A545C7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619572-32D6-DE91-A8B4-BB9E0558E8D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81F462-2431-FEA2-2A61-D332EC7F76FD}"/>
              </a:ext>
            </a:extLst>
          </p:cNvPr>
          <p:cNvSpPr>
            <a:spLocks noGrp="1"/>
          </p:cNvSpPr>
          <p:nvPr>
            <p:ph type="dt" sz="half" idx="10"/>
          </p:nvPr>
        </p:nvSpPr>
        <p:spPr>
          <a:xfrm>
            <a:off x="838200" y="6356350"/>
            <a:ext cx="2743200" cy="365125"/>
          </a:xfrm>
          <a:prstGeom prst="rect">
            <a:avLst/>
          </a:prstGeom>
        </p:spPr>
        <p:txBody>
          <a:bodyPr/>
          <a:lstStyle/>
          <a:p>
            <a:fld id="{7875F4F3-97BF-425F-86F7-2D4B286B4933}" type="datetimeFigureOut">
              <a:rPr lang="en-US" smtClean="0"/>
              <a:t>4/29/2025</a:t>
            </a:fld>
            <a:endParaRPr lang="en-US"/>
          </a:p>
        </p:txBody>
      </p:sp>
      <p:sp>
        <p:nvSpPr>
          <p:cNvPr id="6" name="Footer Placeholder 5">
            <a:extLst>
              <a:ext uri="{FF2B5EF4-FFF2-40B4-BE49-F238E27FC236}">
                <a16:creationId xmlns:a16="http://schemas.microsoft.com/office/drawing/2014/main" id="{94B4FC54-D253-8282-C195-FBA9B1B106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24DA779-8D88-D196-D195-B498F085C191}"/>
              </a:ext>
            </a:extLst>
          </p:cNvPr>
          <p:cNvSpPr>
            <a:spLocks noGrp="1"/>
          </p:cNvSpPr>
          <p:nvPr>
            <p:ph type="sldNum" sz="quarter" idx="12"/>
          </p:nvPr>
        </p:nvSpPr>
        <p:spPr>
          <a:xfrm>
            <a:off x="8610600" y="6356350"/>
            <a:ext cx="2743200" cy="365125"/>
          </a:xfrm>
          <a:prstGeom prst="rect">
            <a:avLst/>
          </a:prstGeom>
        </p:spPr>
        <p:txBody>
          <a:bodyPr/>
          <a:lstStyle/>
          <a:p>
            <a:fld id="{08A61386-6BAD-47E0-AD34-EC78418C17FB}" type="slidenum">
              <a:rPr lang="en-US" smtClean="0"/>
              <a:t>‹#›</a:t>
            </a:fld>
            <a:endParaRPr lang="en-US"/>
          </a:p>
        </p:txBody>
      </p:sp>
    </p:spTree>
    <p:extLst>
      <p:ext uri="{BB962C8B-B14F-4D97-AF65-F5344CB8AC3E}">
        <p14:creationId xmlns:p14="http://schemas.microsoft.com/office/powerpoint/2010/main" val="3315955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9CAD5-6EC2-A165-58AB-0C405036ED9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D32FC6E-EA30-D813-3B90-0EBDCEF2320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A6A3D0-E7C6-8EE6-61CB-5C5E46BEAF6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6EB9BC-0E1D-9170-AC09-1F11F797482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82DC6B-260E-C5F2-3397-A92CF79294C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91E840-CDC0-ADE4-CEBB-E0EF69707007}"/>
              </a:ext>
            </a:extLst>
          </p:cNvPr>
          <p:cNvSpPr>
            <a:spLocks noGrp="1"/>
          </p:cNvSpPr>
          <p:nvPr>
            <p:ph type="dt" sz="half" idx="10"/>
          </p:nvPr>
        </p:nvSpPr>
        <p:spPr>
          <a:xfrm>
            <a:off x="838200" y="6356350"/>
            <a:ext cx="2743200" cy="365125"/>
          </a:xfrm>
          <a:prstGeom prst="rect">
            <a:avLst/>
          </a:prstGeom>
        </p:spPr>
        <p:txBody>
          <a:bodyPr/>
          <a:lstStyle/>
          <a:p>
            <a:fld id="{7875F4F3-97BF-425F-86F7-2D4B286B4933}" type="datetimeFigureOut">
              <a:rPr lang="en-US" smtClean="0"/>
              <a:t>4/29/2025</a:t>
            </a:fld>
            <a:endParaRPr lang="en-US"/>
          </a:p>
        </p:txBody>
      </p:sp>
      <p:sp>
        <p:nvSpPr>
          <p:cNvPr id="8" name="Footer Placeholder 7">
            <a:extLst>
              <a:ext uri="{FF2B5EF4-FFF2-40B4-BE49-F238E27FC236}">
                <a16:creationId xmlns:a16="http://schemas.microsoft.com/office/drawing/2014/main" id="{25A8EECD-6730-C155-3BD0-70E44C5141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A346666-6785-1D1F-CCB3-285169744B43}"/>
              </a:ext>
            </a:extLst>
          </p:cNvPr>
          <p:cNvSpPr>
            <a:spLocks noGrp="1"/>
          </p:cNvSpPr>
          <p:nvPr>
            <p:ph type="sldNum" sz="quarter" idx="12"/>
          </p:nvPr>
        </p:nvSpPr>
        <p:spPr>
          <a:xfrm>
            <a:off x="8610600" y="6356350"/>
            <a:ext cx="2743200" cy="365125"/>
          </a:xfrm>
          <a:prstGeom prst="rect">
            <a:avLst/>
          </a:prstGeom>
        </p:spPr>
        <p:txBody>
          <a:bodyPr/>
          <a:lstStyle/>
          <a:p>
            <a:fld id="{08A61386-6BAD-47E0-AD34-EC78418C17FB}" type="slidenum">
              <a:rPr lang="en-US" smtClean="0"/>
              <a:t>‹#›</a:t>
            </a:fld>
            <a:endParaRPr lang="en-US"/>
          </a:p>
        </p:txBody>
      </p:sp>
    </p:spTree>
    <p:extLst>
      <p:ext uri="{BB962C8B-B14F-4D97-AF65-F5344CB8AC3E}">
        <p14:creationId xmlns:p14="http://schemas.microsoft.com/office/powerpoint/2010/main" val="1934576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637CC-3B28-6318-C219-40125BC81B9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62F1F0C-35B8-B6F5-62DA-85B709E842B4}"/>
              </a:ext>
            </a:extLst>
          </p:cNvPr>
          <p:cNvSpPr>
            <a:spLocks noGrp="1"/>
          </p:cNvSpPr>
          <p:nvPr>
            <p:ph type="dt" sz="half" idx="10"/>
          </p:nvPr>
        </p:nvSpPr>
        <p:spPr>
          <a:xfrm>
            <a:off x="838200" y="6356350"/>
            <a:ext cx="2743200" cy="365125"/>
          </a:xfrm>
          <a:prstGeom prst="rect">
            <a:avLst/>
          </a:prstGeom>
        </p:spPr>
        <p:txBody>
          <a:bodyPr/>
          <a:lstStyle/>
          <a:p>
            <a:fld id="{7875F4F3-97BF-425F-86F7-2D4B286B4933}" type="datetimeFigureOut">
              <a:rPr lang="en-US" smtClean="0"/>
              <a:t>4/29/2025</a:t>
            </a:fld>
            <a:endParaRPr lang="en-US"/>
          </a:p>
        </p:txBody>
      </p:sp>
      <p:sp>
        <p:nvSpPr>
          <p:cNvPr id="4" name="Footer Placeholder 3">
            <a:extLst>
              <a:ext uri="{FF2B5EF4-FFF2-40B4-BE49-F238E27FC236}">
                <a16:creationId xmlns:a16="http://schemas.microsoft.com/office/drawing/2014/main" id="{87AF8E93-FE86-0246-7FB8-7F7365DC46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7387BE4-3C86-7852-E1A2-B620216768C7}"/>
              </a:ext>
            </a:extLst>
          </p:cNvPr>
          <p:cNvSpPr>
            <a:spLocks noGrp="1"/>
          </p:cNvSpPr>
          <p:nvPr>
            <p:ph type="sldNum" sz="quarter" idx="12"/>
          </p:nvPr>
        </p:nvSpPr>
        <p:spPr>
          <a:xfrm>
            <a:off x="8610600" y="6356350"/>
            <a:ext cx="2743200" cy="365125"/>
          </a:xfrm>
          <a:prstGeom prst="rect">
            <a:avLst/>
          </a:prstGeom>
        </p:spPr>
        <p:txBody>
          <a:bodyPr/>
          <a:lstStyle/>
          <a:p>
            <a:fld id="{08A61386-6BAD-47E0-AD34-EC78418C17FB}" type="slidenum">
              <a:rPr lang="en-US" smtClean="0"/>
              <a:t>‹#›</a:t>
            </a:fld>
            <a:endParaRPr lang="en-US"/>
          </a:p>
        </p:txBody>
      </p:sp>
    </p:spTree>
    <p:extLst>
      <p:ext uri="{BB962C8B-B14F-4D97-AF65-F5344CB8AC3E}">
        <p14:creationId xmlns:p14="http://schemas.microsoft.com/office/powerpoint/2010/main" val="3321183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90CA35-B2A7-86F7-E8C6-4065BBD1FA69}"/>
              </a:ext>
            </a:extLst>
          </p:cNvPr>
          <p:cNvSpPr>
            <a:spLocks noGrp="1"/>
          </p:cNvSpPr>
          <p:nvPr>
            <p:ph type="dt" sz="half" idx="10"/>
          </p:nvPr>
        </p:nvSpPr>
        <p:spPr>
          <a:xfrm>
            <a:off x="838200" y="6356350"/>
            <a:ext cx="2743200" cy="365125"/>
          </a:xfrm>
          <a:prstGeom prst="rect">
            <a:avLst/>
          </a:prstGeom>
        </p:spPr>
        <p:txBody>
          <a:bodyPr/>
          <a:lstStyle/>
          <a:p>
            <a:fld id="{7875F4F3-97BF-425F-86F7-2D4B286B4933}" type="datetimeFigureOut">
              <a:rPr lang="en-US" smtClean="0"/>
              <a:t>4/29/2025</a:t>
            </a:fld>
            <a:endParaRPr lang="en-US"/>
          </a:p>
        </p:txBody>
      </p:sp>
      <p:sp>
        <p:nvSpPr>
          <p:cNvPr id="3" name="Footer Placeholder 2">
            <a:extLst>
              <a:ext uri="{FF2B5EF4-FFF2-40B4-BE49-F238E27FC236}">
                <a16:creationId xmlns:a16="http://schemas.microsoft.com/office/drawing/2014/main" id="{7E32D763-7FC3-5663-FAE4-59E9294EA70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CFD2146-EA1C-7B04-32CF-3EA3B452F597}"/>
              </a:ext>
            </a:extLst>
          </p:cNvPr>
          <p:cNvSpPr>
            <a:spLocks noGrp="1"/>
          </p:cNvSpPr>
          <p:nvPr>
            <p:ph type="sldNum" sz="quarter" idx="12"/>
          </p:nvPr>
        </p:nvSpPr>
        <p:spPr>
          <a:xfrm>
            <a:off x="8610600" y="6356350"/>
            <a:ext cx="2743200" cy="365125"/>
          </a:xfrm>
          <a:prstGeom prst="rect">
            <a:avLst/>
          </a:prstGeom>
        </p:spPr>
        <p:txBody>
          <a:bodyPr/>
          <a:lstStyle/>
          <a:p>
            <a:fld id="{08A61386-6BAD-47E0-AD34-EC78418C17FB}" type="slidenum">
              <a:rPr lang="en-US" smtClean="0"/>
              <a:t>‹#›</a:t>
            </a:fld>
            <a:endParaRPr lang="en-US"/>
          </a:p>
        </p:txBody>
      </p:sp>
    </p:spTree>
    <p:extLst>
      <p:ext uri="{BB962C8B-B14F-4D97-AF65-F5344CB8AC3E}">
        <p14:creationId xmlns:p14="http://schemas.microsoft.com/office/powerpoint/2010/main" val="3653460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6AFB6-7025-64BA-C270-13E65627E8F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2C77ED-F675-9AC7-7F07-72D9F3DB7DA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526764-6ACD-C591-E4BD-26FB858C2C3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B4A013-496A-F8DD-9C2B-B16301B3A6C1}"/>
              </a:ext>
            </a:extLst>
          </p:cNvPr>
          <p:cNvSpPr>
            <a:spLocks noGrp="1"/>
          </p:cNvSpPr>
          <p:nvPr>
            <p:ph type="dt" sz="half" idx="10"/>
          </p:nvPr>
        </p:nvSpPr>
        <p:spPr>
          <a:xfrm>
            <a:off x="838200" y="6356350"/>
            <a:ext cx="2743200" cy="365125"/>
          </a:xfrm>
          <a:prstGeom prst="rect">
            <a:avLst/>
          </a:prstGeom>
        </p:spPr>
        <p:txBody>
          <a:bodyPr/>
          <a:lstStyle/>
          <a:p>
            <a:fld id="{7875F4F3-97BF-425F-86F7-2D4B286B4933}" type="datetimeFigureOut">
              <a:rPr lang="en-US" smtClean="0"/>
              <a:t>4/29/2025</a:t>
            </a:fld>
            <a:endParaRPr lang="en-US"/>
          </a:p>
        </p:txBody>
      </p:sp>
      <p:sp>
        <p:nvSpPr>
          <p:cNvPr id="6" name="Footer Placeholder 5">
            <a:extLst>
              <a:ext uri="{FF2B5EF4-FFF2-40B4-BE49-F238E27FC236}">
                <a16:creationId xmlns:a16="http://schemas.microsoft.com/office/drawing/2014/main" id="{382D1ED4-F26F-8ACE-3AE7-2F1D015B16C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A732C47-341D-30AC-E824-E212B2310C51}"/>
              </a:ext>
            </a:extLst>
          </p:cNvPr>
          <p:cNvSpPr>
            <a:spLocks noGrp="1"/>
          </p:cNvSpPr>
          <p:nvPr>
            <p:ph type="sldNum" sz="quarter" idx="12"/>
          </p:nvPr>
        </p:nvSpPr>
        <p:spPr>
          <a:xfrm>
            <a:off x="8610600" y="6356350"/>
            <a:ext cx="2743200" cy="365125"/>
          </a:xfrm>
          <a:prstGeom prst="rect">
            <a:avLst/>
          </a:prstGeom>
        </p:spPr>
        <p:txBody>
          <a:bodyPr/>
          <a:lstStyle/>
          <a:p>
            <a:fld id="{08A61386-6BAD-47E0-AD34-EC78418C17FB}" type="slidenum">
              <a:rPr lang="en-US" smtClean="0"/>
              <a:t>‹#›</a:t>
            </a:fld>
            <a:endParaRPr lang="en-US"/>
          </a:p>
        </p:txBody>
      </p:sp>
    </p:spTree>
    <p:extLst>
      <p:ext uri="{BB962C8B-B14F-4D97-AF65-F5344CB8AC3E}">
        <p14:creationId xmlns:p14="http://schemas.microsoft.com/office/powerpoint/2010/main" val="4117708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BB893-DEB6-705C-B445-C2D1E4A04D4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7D7C85-5579-73CC-3828-F949D4FAFE8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E581A4-B37D-23D9-5B2E-84509625AB1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6AA997-ADB5-CF34-3A41-BDF9FF05CE8B}"/>
              </a:ext>
            </a:extLst>
          </p:cNvPr>
          <p:cNvSpPr>
            <a:spLocks noGrp="1"/>
          </p:cNvSpPr>
          <p:nvPr>
            <p:ph type="dt" sz="half" idx="10"/>
          </p:nvPr>
        </p:nvSpPr>
        <p:spPr>
          <a:xfrm>
            <a:off x="838200" y="6356350"/>
            <a:ext cx="2743200" cy="365125"/>
          </a:xfrm>
          <a:prstGeom prst="rect">
            <a:avLst/>
          </a:prstGeom>
        </p:spPr>
        <p:txBody>
          <a:bodyPr/>
          <a:lstStyle/>
          <a:p>
            <a:fld id="{7875F4F3-97BF-425F-86F7-2D4B286B4933}" type="datetimeFigureOut">
              <a:rPr lang="en-US" smtClean="0"/>
              <a:t>4/29/2025</a:t>
            </a:fld>
            <a:endParaRPr lang="en-US"/>
          </a:p>
        </p:txBody>
      </p:sp>
      <p:sp>
        <p:nvSpPr>
          <p:cNvPr id="6" name="Footer Placeholder 5">
            <a:extLst>
              <a:ext uri="{FF2B5EF4-FFF2-40B4-BE49-F238E27FC236}">
                <a16:creationId xmlns:a16="http://schemas.microsoft.com/office/drawing/2014/main" id="{850849DA-CA19-3027-4CEF-EA2FE2A8049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33885D7-4714-D06A-ED30-9D5C426D8313}"/>
              </a:ext>
            </a:extLst>
          </p:cNvPr>
          <p:cNvSpPr>
            <a:spLocks noGrp="1"/>
          </p:cNvSpPr>
          <p:nvPr>
            <p:ph type="sldNum" sz="quarter" idx="12"/>
          </p:nvPr>
        </p:nvSpPr>
        <p:spPr>
          <a:xfrm>
            <a:off x="8610600" y="6356350"/>
            <a:ext cx="2743200" cy="365125"/>
          </a:xfrm>
          <a:prstGeom prst="rect">
            <a:avLst/>
          </a:prstGeom>
        </p:spPr>
        <p:txBody>
          <a:bodyPr/>
          <a:lstStyle/>
          <a:p>
            <a:fld id="{08A61386-6BAD-47E0-AD34-EC78418C17FB}" type="slidenum">
              <a:rPr lang="en-US" smtClean="0"/>
              <a:t>‹#›</a:t>
            </a:fld>
            <a:endParaRPr lang="en-US"/>
          </a:p>
        </p:txBody>
      </p:sp>
    </p:spTree>
    <p:extLst>
      <p:ext uri="{BB962C8B-B14F-4D97-AF65-F5344CB8AC3E}">
        <p14:creationId xmlns:p14="http://schemas.microsoft.com/office/powerpoint/2010/main" val="557386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sv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EDD2D7DD-232A-63C1-CF8F-98D90B32747C}"/>
              </a:ext>
            </a:extLst>
          </p:cNvPr>
          <p:cNvSpPr/>
          <p:nvPr userDrawn="1"/>
        </p:nvSpPr>
        <p:spPr>
          <a:xfrm>
            <a:off x="0" y="1"/>
            <a:ext cx="12192000" cy="6858000"/>
          </a:xfrm>
          <a:custGeom>
            <a:avLst/>
            <a:gdLst/>
            <a:ahLst/>
            <a:cxnLst/>
            <a:rect l="l" t="t" r="r" b="b"/>
            <a:pathLst>
              <a:path w="7553325" h="10696575">
                <a:moveTo>
                  <a:pt x="0" y="0"/>
                </a:moveTo>
                <a:lnTo>
                  <a:pt x="7553325" y="0"/>
                </a:lnTo>
                <a:lnTo>
                  <a:pt x="7553325" y="10696575"/>
                </a:lnTo>
                <a:lnTo>
                  <a:pt x="0" y="10696575"/>
                </a:lnTo>
                <a:lnTo>
                  <a:pt x="0" y="0"/>
                </a:lnTo>
                <a:close/>
              </a:path>
            </a:pathLst>
          </a:custGeom>
          <a:blipFill>
            <a:blip r:embed="rId13"/>
            <a:stretch>
              <a:fillRect l="-83720" t="-2137" r="-136920" b="42"/>
            </a:stretch>
          </a:blipFill>
        </p:spPr>
      </p:sp>
      <p:sp>
        <p:nvSpPr>
          <p:cNvPr id="3" name="Freeform 3">
            <a:extLst>
              <a:ext uri="{FF2B5EF4-FFF2-40B4-BE49-F238E27FC236}">
                <a16:creationId xmlns:a16="http://schemas.microsoft.com/office/drawing/2014/main" id="{963BAEA3-2354-5CB0-BE3A-960193D4551C}"/>
              </a:ext>
            </a:extLst>
          </p:cNvPr>
          <p:cNvSpPr/>
          <p:nvPr userDrawn="1"/>
        </p:nvSpPr>
        <p:spPr>
          <a:xfrm>
            <a:off x="0" y="4281580"/>
            <a:ext cx="6096000" cy="2576420"/>
          </a:xfrm>
          <a:custGeom>
            <a:avLst/>
            <a:gdLst/>
            <a:ahLst/>
            <a:cxnLst/>
            <a:rect l="l" t="t" r="r" b="b"/>
            <a:pathLst>
              <a:path w="8642134" h="3629295">
                <a:moveTo>
                  <a:pt x="0" y="0"/>
                </a:moveTo>
                <a:lnTo>
                  <a:pt x="8642134" y="0"/>
                </a:lnTo>
                <a:lnTo>
                  <a:pt x="8642134" y="3629295"/>
                </a:lnTo>
                <a:lnTo>
                  <a:pt x="0" y="3629295"/>
                </a:lnTo>
                <a:lnTo>
                  <a:pt x="0" y="0"/>
                </a:lnTo>
                <a:close/>
              </a:path>
            </a:pathLst>
          </a:custGeom>
          <a:blipFill>
            <a:blip r:embed="rId14">
              <a:extLst>
                <a:ext uri="{96DAC541-7B7A-43D3-8B79-37D633B846F1}">
                  <asvg:svgBlip xmlns:asvg="http://schemas.microsoft.com/office/drawing/2016/SVG/main" r:embed="rId15"/>
                </a:ext>
              </a:extLst>
            </a:blip>
            <a:stretch>
              <a:fillRect l="-1075" r="-2150" b="-7984"/>
            </a:stretch>
          </a:blipFill>
        </p:spPr>
      </p:sp>
      <p:sp>
        <p:nvSpPr>
          <p:cNvPr id="4" name="Freeform 3">
            <a:extLst>
              <a:ext uri="{FF2B5EF4-FFF2-40B4-BE49-F238E27FC236}">
                <a16:creationId xmlns:a16="http://schemas.microsoft.com/office/drawing/2014/main" id="{DCC5FB5E-338D-5F2C-F6BB-C1ADB387F0E5}"/>
              </a:ext>
            </a:extLst>
          </p:cNvPr>
          <p:cNvSpPr/>
          <p:nvPr userDrawn="1"/>
        </p:nvSpPr>
        <p:spPr>
          <a:xfrm>
            <a:off x="6096000" y="4281579"/>
            <a:ext cx="6096000" cy="2576420"/>
          </a:xfrm>
          <a:custGeom>
            <a:avLst/>
            <a:gdLst/>
            <a:ahLst/>
            <a:cxnLst/>
            <a:rect l="l" t="t" r="r" b="b"/>
            <a:pathLst>
              <a:path w="8642134" h="3629295">
                <a:moveTo>
                  <a:pt x="0" y="0"/>
                </a:moveTo>
                <a:lnTo>
                  <a:pt x="8642134" y="0"/>
                </a:lnTo>
                <a:lnTo>
                  <a:pt x="8642134" y="3629295"/>
                </a:lnTo>
                <a:lnTo>
                  <a:pt x="0" y="3629295"/>
                </a:lnTo>
                <a:lnTo>
                  <a:pt x="0" y="0"/>
                </a:lnTo>
                <a:close/>
              </a:path>
            </a:pathLst>
          </a:custGeom>
          <a:blipFill>
            <a:blip r:embed="rId14">
              <a:extLst>
                <a:ext uri="{96DAC541-7B7A-43D3-8B79-37D633B846F1}">
                  <asvg:svgBlip xmlns:asvg="http://schemas.microsoft.com/office/drawing/2016/SVG/main" r:embed="rId15"/>
                </a:ext>
              </a:extLst>
            </a:blip>
            <a:stretch>
              <a:fillRect l="-1075" r="-2150" b="-7984"/>
            </a:stretch>
          </a:blipFill>
        </p:spPr>
      </p:sp>
      <p:pic>
        <p:nvPicPr>
          <p:cNvPr id="5" name="Picture 4" descr="A round pink label with white text and a black background&#10;&#10;Description automatically generated">
            <a:extLst>
              <a:ext uri="{FF2B5EF4-FFF2-40B4-BE49-F238E27FC236}">
                <a16:creationId xmlns:a16="http://schemas.microsoft.com/office/drawing/2014/main" id="{A544DD1E-449F-EF6E-5B5D-93567A33292B}"/>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797270" y="144157"/>
            <a:ext cx="1550635" cy="1550635"/>
          </a:xfrm>
          <a:prstGeom prst="rect">
            <a:avLst/>
          </a:prstGeom>
        </p:spPr>
      </p:pic>
    </p:spTree>
    <p:extLst>
      <p:ext uri="{BB962C8B-B14F-4D97-AF65-F5344CB8AC3E}">
        <p14:creationId xmlns:p14="http://schemas.microsoft.com/office/powerpoint/2010/main" val="484009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9Slide.vn - 2019">
            <a:extLst>
              <a:ext uri="{FF2B5EF4-FFF2-40B4-BE49-F238E27FC236}">
                <a16:creationId xmlns:a16="http://schemas.microsoft.com/office/drawing/2014/main" id="{5A01FDEF-6A59-A414-61A5-4F7A5044C49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7" name="Freeform 2">
            <a:extLst>
              <a:ext uri="{FF2B5EF4-FFF2-40B4-BE49-F238E27FC236}">
                <a16:creationId xmlns:a16="http://schemas.microsoft.com/office/drawing/2014/main" id="{F96DEF39-BFB1-00DA-1E3D-3DB3392C70A0}"/>
              </a:ext>
            </a:extLst>
          </p:cNvPr>
          <p:cNvSpPr/>
          <p:nvPr userDrawn="1"/>
        </p:nvSpPr>
        <p:spPr>
          <a:xfrm>
            <a:off x="0" y="1"/>
            <a:ext cx="12192000" cy="6858000"/>
          </a:xfrm>
          <a:custGeom>
            <a:avLst/>
            <a:gdLst/>
            <a:ahLst/>
            <a:cxnLst/>
            <a:rect l="l" t="t" r="r" b="b"/>
            <a:pathLst>
              <a:path w="7553325" h="10696575">
                <a:moveTo>
                  <a:pt x="0" y="0"/>
                </a:moveTo>
                <a:lnTo>
                  <a:pt x="7553325" y="0"/>
                </a:lnTo>
                <a:lnTo>
                  <a:pt x="7553325" y="10696575"/>
                </a:lnTo>
                <a:lnTo>
                  <a:pt x="0" y="10696575"/>
                </a:lnTo>
                <a:lnTo>
                  <a:pt x="0" y="0"/>
                </a:lnTo>
                <a:close/>
              </a:path>
            </a:pathLst>
          </a:custGeom>
          <a:blipFill>
            <a:blip r:embed="rId13"/>
            <a:stretch>
              <a:fillRect l="-83720" t="-2137" r="-136920" b="42"/>
            </a:stretch>
          </a:blipFill>
        </p:spPr>
      </p:sp>
      <p:sp>
        <p:nvSpPr>
          <p:cNvPr id="8" name="Freeform 3">
            <a:extLst>
              <a:ext uri="{FF2B5EF4-FFF2-40B4-BE49-F238E27FC236}">
                <a16:creationId xmlns:a16="http://schemas.microsoft.com/office/drawing/2014/main" id="{558B64DC-CE05-A771-F9CB-176723350BA2}"/>
              </a:ext>
            </a:extLst>
          </p:cNvPr>
          <p:cNvSpPr/>
          <p:nvPr userDrawn="1"/>
        </p:nvSpPr>
        <p:spPr>
          <a:xfrm>
            <a:off x="0" y="4281580"/>
            <a:ext cx="6096000" cy="2576420"/>
          </a:xfrm>
          <a:custGeom>
            <a:avLst/>
            <a:gdLst/>
            <a:ahLst/>
            <a:cxnLst/>
            <a:rect l="l" t="t" r="r" b="b"/>
            <a:pathLst>
              <a:path w="8642134" h="3629295">
                <a:moveTo>
                  <a:pt x="0" y="0"/>
                </a:moveTo>
                <a:lnTo>
                  <a:pt x="8642134" y="0"/>
                </a:lnTo>
                <a:lnTo>
                  <a:pt x="8642134" y="3629295"/>
                </a:lnTo>
                <a:lnTo>
                  <a:pt x="0" y="3629295"/>
                </a:lnTo>
                <a:lnTo>
                  <a:pt x="0" y="0"/>
                </a:lnTo>
                <a:close/>
              </a:path>
            </a:pathLst>
          </a:custGeom>
          <a:blipFill>
            <a:blip r:embed="rId14">
              <a:extLst>
                <a:ext uri="{96DAC541-7B7A-43D3-8B79-37D633B846F1}">
                  <asvg:svgBlip xmlns:asvg="http://schemas.microsoft.com/office/drawing/2016/SVG/main" r:embed="rId15"/>
                </a:ext>
              </a:extLst>
            </a:blip>
            <a:stretch>
              <a:fillRect l="-1075" r="-2150" b="-7984"/>
            </a:stretch>
          </a:blipFill>
        </p:spPr>
      </p:sp>
      <p:sp>
        <p:nvSpPr>
          <p:cNvPr id="9" name="Freeform 3">
            <a:extLst>
              <a:ext uri="{FF2B5EF4-FFF2-40B4-BE49-F238E27FC236}">
                <a16:creationId xmlns:a16="http://schemas.microsoft.com/office/drawing/2014/main" id="{4B864C26-D8ED-5E97-FD6B-A09D18464AA7}"/>
              </a:ext>
            </a:extLst>
          </p:cNvPr>
          <p:cNvSpPr/>
          <p:nvPr userDrawn="1"/>
        </p:nvSpPr>
        <p:spPr>
          <a:xfrm>
            <a:off x="6096000" y="4281579"/>
            <a:ext cx="6096000" cy="2576420"/>
          </a:xfrm>
          <a:custGeom>
            <a:avLst/>
            <a:gdLst/>
            <a:ahLst/>
            <a:cxnLst/>
            <a:rect l="l" t="t" r="r" b="b"/>
            <a:pathLst>
              <a:path w="8642134" h="3629295">
                <a:moveTo>
                  <a:pt x="0" y="0"/>
                </a:moveTo>
                <a:lnTo>
                  <a:pt x="8642134" y="0"/>
                </a:lnTo>
                <a:lnTo>
                  <a:pt x="8642134" y="3629295"/>
                </a:lnTo>
                <a:lnTo>
                  <a:pt x="0" y="3629295"/>
                </a:lnTo>
                <a:lnTo>
                  <a:pt x="0" y="0"/>
                </a:lnTo>
                <a:close/>
              </a:path>
            </a:pathLst>
          </a:custGeom>
          <a:blipFill>
            <a:blip r:embed="rId14">
              <a:extLst>
                <a:ext uri="{96DAC541-7B7A-43D3-8B79-37D633B846F1}">
                  <asvg:svgBlip xmlns:asvg="http://schemas.microsoft.com/office/drawing/2016/SVG/main" r:embed="rId15"/>
                </a:ext>
              </a:extLst>
            </a:blip>
            <a:stretch>
              <a:fillRect l="-1075" r="-2150" b="-7984"/>
            </a:stretch>
          </a:blipFill>
        </p:spPr>
      </p:sp>
      <p:pic>
        <p:nvPicPr>
          <p:cNvPr id="3" name="Picture 2" descr="A round pink label with white text and a black background&#10;&#10;Description automatically generated">
            <a:extLst>
              <a:ext uri="{FF2B5EF4-FFF2-40B4-BE49-F238E27FC236}">
                <a16:creationId xmlns:a16="http://schemas.microsoft.com/office/drawing/2014/main" id="{CEF23B30-730A-0148-C418-38D33048D702}"/>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797270" y="144157"/>
            <a:ext cx="1550635" cy="1550635"/>
          </a:xfrm>
          <a:prstGeom prst="rect">
            <a:avLst/>
          </a:prstGeom>
        </p:spPr>
      </p:pic>
    </p:spTree>
    <p:extLst>
      <p:ext uri="{BB962C8B-B14F-4D97-AF65-F5344CB8AC3E}">
        <p14:creationId xmlns:p14="http://schemas.microsoft.com/office/powerpoint/2010/main" val="3429966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sv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1.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2.pn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3.pn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4.png"/><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5.png"/><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6.png"/><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7.png"/><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8.png"/><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8" Type="http://schemas.openxmlformats.org/officeDocument/2006/relationships/image" Target="../media/image32.png"/><Relationship Id="rId3" Type="http://schemas.microsoft.com/office/2007/relationships/hdphoto" Target="../media/hdphoto2.wdp"/><Relationship Id="rId7" Type="http://schemas.openxmlformats.org/officeDocument/2006/relationships/image" Target="../media/image31.sv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7.png"/><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0.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World Environment Day Plant Earth Green Background, Surroundings, Protect  The Environment, World Environment Day Background Image And Wallpaper for  Free Download">
            <a:extLst>
              <a:ext uri="{FF2B5EF4-FFF2-40B4-BE49-F238E27FC236}">
                <a16:creationId xmlns:a16="http://schemas.microsoft.com/office/drawing/2014/main" id="{5F8019C8-0A7A-466E-B236-A4B8CD4C3A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3" name="Freeform 10">
            <a:extLst>
              <a:ext uri="{FF2B5EF4-FFF2-40B4-BE49-F238E27FC236}">
                <a16:creationId xmlns:a16="http://schemas.microsoft.com/office/drawing/2014/main" id="{0FC9FC6A-2B1B-872B-7B50-3C0AC159522A}"/>
              </a:ext>
            </a:extLst>
          </p:cNvPr>
          <p:cNvSpPr/>
          <p:nvPr/>
        </p:nvSpPr>
        <p:spPr>
          <a:xfrm rot="-816925">
            <a:off x="2490931" y="6034653"/>
            <a:ext cx="406111" cy="525407"/>
          </a:xfrm>
          <a:custGeom>
            <a:avLst/>
            <a:gdLst/>
            <a:ahLst/>
            <a:cxnLst/>
            <a:rect l="l" t="t" r="r" b="b"/>
            <a:pathLst>
              <a:path w="406111" h="525407">
                <a:moveTo>
                  <a:pt x="0" y="0"/>
                </a:moveTo>
                <a:lnTo>
                  <a:pt x="406111" y="0"/>
                </a:lnTo>
                <a:lnTo>
                  <a:pt x="406111" y="525406"/>
                </a:lnTo>
                <a:lnTo>
                  <a:pt x="0" y="5254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10">
            <a:extLst>
              <a:ext uri="{FF2B5EF4-FFF2-40B4-BE49-F238E27FC236}">
                <a16:creationId xmlns:a16="http://schemas.microsoft.com/office/drawing/2014/main" id="{E887997D-DF12-3B4F-8877-CF3206401355}"/>
              </a:ext>
            </a:extLst>
          </p:cNvPr>
          <p:cNvSpPr/>
          <p:nvPr/>
        </p:nvSpPr>
        <p:spPr>
          <a:xfrm rot="21423536">
            <a:off x="2675069" y="5061998"/>
            <a:ext cx="663983" cy="859030"/>
          </a:xfrm>
          <a:custGeom>
            <a:avLst/>
            <a:gdLst/>
            <a:ahLst/>
            <a:cxnLst/>
            <a:rect l="l" t="t" r="r" b="b"/>
            <a:pathLst>
              <a:path w="406111" h="525407">
                <a:moveTo>
                  <a:pt x="0" y="0"/>
                </a:moveTo>
                <a:lnTo>
                  <a:pt x="406111" y="0"/>
                </a:lnTo>
                <a:lnTo>
                  <a:pt x="406111" y="525406"/>
                </a:lnTo>
                <a:lnTo>
                  <a:pt x="0" y="5254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1">
            <a:extLst>
              <a:ext uri="{FF2B5EF4-FFF2-40B4-BE49-F238E27FC236}">
                <a16:creationId xmlns:a16="http://schemas.microsoft.com/office/drawing/2014/main" id="{98004AC5-4A6E-138C-ADB2-333DF211B9CE}"/>
              </a:ext>
            </a:extLst>
          </p:cNvPr>
          <p:cNvSpPr/>
          <p:nvPr/>
        </p:nvSpPr>
        <p:spPr>
          <a:xfrm rot="421590">
            <a:off x="335214" y="5363387"/>
            <a:ext cx="346139" cy="447817"/>
          </a:xfrm>
          <a:custGeom>
            <a:avLst/>
            <a:gdLst/>
            <a:ahLst/>
            <a:cxnLst/>
            <a:rect l="l" t="t" r="r" b="b"/>
            <a:pathLst>
              <a:path w="346139" h="447817">
                <a:moveTo>
                  <a:pt x="0" y="0"/>
                </a:moveTo>
                <a:lnTo>
                  <a:pt x="346138" y="0"/>
                </a:lnTo>
                <a:lnTo>
                  <a:pt x="346138" y="447817"/>
                </a:lnTo>
                <a:lnTo>
                  <a:pt x="0" y="4478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C24A66B3-C41D-CFC1-2E13-00C372DE0043}"/>
              </a:ext>
            </a:extLst>
          </p:cNvPr>
          <p:cNvPicPr>
            <a:picLocks noChangeAspect="1"/>
          </p:cNvPicPr>
          <p:nvPr/>
        </p:nvPicPr>
        <p:blipFill>
          <a:blip r:embed="rId5"/>
          <a:stretch>
            <a:fillRect/>
          </a:stretch>
        </p:blipFill>
        <p:spPr>
          <a:xfrm>
            <a:off x="7395602" y="789203"/>
            <a:ext cx="4285859" cy="5279594"/>
          </a:xfrm>
          <a:prstGeom prst="rect">
            <a:avLst/>
          </a:prstGeom>
        </p:spPr>
      </p:pic>
    </p:spTree>
    <p:extLst>
      <p:ext uri="{BB962C8B-B14F-4D97-AF65-F5344CB8AC3E}">
        <p14:creationId xmlns:p14="http://schemas.microsoft.com/office/powerpoint/2010/main" val="20674228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08C80B9-C4B3-2414-0BB7-2DB04B3494A4}"/>
              </a:ext>
            </a:extLst>
          </p:cNvPr>
          <p:cNvPicPr>
            <a:picLocks noChangeAspect="1"/>
          </p:cNvPicPr>
          <p:nvPr/>
        </p:nvPicPr>
        <p:blipFill rotWithShape="1">
          <a:blip r:embed="rId3">
            <a:biLevel thresh="75000"/>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200000"/>
                    </a14:imgEffect>
                    <a14:imgEffect>
                      <a14:brightnessContrast contrast="40000"/>
                    </a14:imgEffect>
                  </a14:imgLayer>
                </a14:imgProps>
              </a:ext>
            </a:extLst>
          </a:blip>
          <a:srcRect r="653" b="1396"/>
          <a:stretch/>
        </p:blipFill>
        <p:spPr>
          <a:xfrm>
            <a:off x="0" y="98425"/>
            <a:ext cx="12020256" cy="6661149"/>
          </a:xfrm>
          <a:prstGeom prst="rect">
            <a:avLst/>
          </a:prstGeom>
        </p:spPr>
      </p:pic>
      <p:pic>
        <p:nvPicPr>
          <p:cNvPr id="4" name="Picture 3">
            <a:extLst>
              <a:ext uri="{FF2B5EF4-FFF2-40B4-BE49-F238E27FC236}">
                <a16:creationId xmlns:a16="http://schemas.microsoft.com/office/drawing/2014/main" id="{AFA10D9E-A730-5BE6-895A-92591C8408F0}"/>
              </a:ext>
            </a:extLst>
          </p:cNvPr>
          <p:cNvPicPr>
            <a:picLocks noChangeAspect="1"/>
          </p:cNvPicPr>
          <p:nvPr/>
        </p:nvPicPr>
        <p:blipFill>
          <a:blip r:embed="rId5"/>
          <a:stretch>
            <a:fillRect/>
          </a:stretch>
        </p:blipFill>
        <p:spPr>
          <a:xfrm>
            <a:off x="2680620" y="385996"/>
            <a:ext cx="6970502" cy="5923364"/>
          </a:xfrm>
          <a:prstGeom prst="rect">
            <a:avLst/>
          </a:prstGeom>
        </p:spPr>
      </p:pic>
    </p:spTree>
    <p:extLst>
      <p:ext uri="{BB962C8B-B14F-4D97-AF65-F5344CB8AC3E}">
        <p14:creationId xmlns:p14="http://schemas.microsoft.com/office/powerpoint/2010/main" val="414174663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08C80B9-C4B3-2414-0BB7-2DB04B3494A4}"/>
              </a:ext>
            </a:extLst>
          </p:cNvPr>
          <p:cNvPicPr>
            <a:picLocks noChangeAspect="1"/>
          </p:cNvPicPr>
          <p:nvPr/>
        </p:nvPicPr>
        <p:blipFill rotWithShape="1">
          <a:blip r:embed="rId3">
            <a:biLevel thresh="75000"/>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200000"/>
                    </a14:imgEffect>
                    <a14:imgEffect>
                      <a14:brightnessContrast contrast="40000"/>
                    </a14:imgEffect>
                  </a14:imgLayer>
                </a14:imgProps>
              </a:ext>
            </a:extLst>
          </a:blip>
          <a:srcRect r="653" b="1396"/>
          <a:stretch/>
        </p:blipFill>
        <p:spPr>
          <a:xfrm>
            <a:off x="0" y="98425"/>
            <a:ext cx="12020256" cy="6661149"/>
          </a:xfrm>
          <a:prstGeom prst="rect">
            <a:avLst/>
          </a:prstGeom>
        </p:spPr>
      </p:pic>
      <p:pic>
        <p:nvPicPr>
          <p:cNvPr id="3" name="Picture 2">
            <a:extLst>
              <a:ext uri="{FF2B5EF4-FFF2-40B4-BE49-F238E27FC236}">
                <a16:creationId xmlns:a16="http://schemas.microsoft.com/office/drawing/2014/main" id="{7FAAEB55-D988-9894-EA58-A00C12FCB271}"/>
              </a:ext>
            </a:extLst>
          </p:cNvPr>
          <p:cNvPicPr>
            <a:picLocks noChangeAspect="1"/>
          </p:cNvPicPr>
          <p:nvPr/>
        </p:nvPicPr>
        <p:blipFill>
          <a:blip r:embed="rId5"/>
          <a:stretch>
            <a:fillRect/>
          </a:stretch>
        </p:blipFill>
        <p:spPr>
          <a:xfrm>
            <a:off x="888682" y="1543050"/>
            <a:ext cx="3207512" cy="4023360"/>
          </a:xfrm>
          <a:prstGeom prst="rect">
            <a:avLst/>
          </a:prstGeom>
        </p:spPr>
      </p:pic>
      <p:grpSp>
        <p:nvGrpSpPr>
          <p:cNvPr id="5" name="Group 4">
            <a:extLst>
              <a:ext uri="{FF2B5EF4-FFF2-40B4-BE49-F238E27FC236}">
                <a16:creationId xmlns:a16="http://schemas.microsoft.com/office/drawing/2014/main" id="{DB7093EA-9364-94A6-879E-DC66696B1AAE}"/>
              </a:ext>
            </a:extLst>
          </p:cNvPr>
          <p:cNvGrpSpPr/>
          <p:nvPr/>
        </p:nvGrpSpPr>
        <p:grpSpPr>
          <a:xfrm>
            <a:off x="4411981" y="1234440"/>
            <a:ext cx="6766514" cy="4023360"/>
            <a:chOff x="3195879" y="2300900"/>
            <a:chExt cx="8720152" cy="2693006"/>
          </a:xfrm>
        </p:grpSpPr>
        <p:grpSp>
          <p:nvGrpSpPr>
            <p:cNvPr id="7" name="组合 19">
              <a:extLst>
                <a:ext uri="{FF2B5EF4-FFF2-40B4-BE49-F238E27FC236}">
                  <a16:creationId xmlns:a16="http://schemas.microsoft.com/office/drawing/2014/main" id="{0495E1AA-F1D2-6262-B99E-9A82B8A054AB}"/>
                </a:ext>
              </a:extLst>
            </p:cNvPr>
            <p:cNvGrpSpPr/>
            <p:nvPr/>
          </p:nvGrpSpPr>
          <p:grpSpPr>
            <a:xfrm flipV="1">
              <a:off x="3195879" y="2300900"/>
              <a:ext cx="8720152" cy="2448705"/>
              <a:chOff x="692006" y="116442"/>
              <a:chExt cx="11176173" cy="2919244"/>
            </a:xfrm>
          </p:grpSpPr>
          <p:sp>
            <p:nvSpPr>
              <p:cNvPr id="9" name="矩形 16">
                <a:extLst>
                  <a:ext uri="{FF2B5EF4-FFF2-40B4-BE49-F238E27FC236}">
                    <a16:creationId xmlns:a16="http://schemas.microsoft.com/office/drawing/2014/main" id="{091D55F9-04AF-AF2D-1AEC-B44970515E6D}"/>
                  </a:ext>
                </a:extLst>
              </p:cNvPr>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pitchFamily="34" charset="0"/>
                  <a:ea typeface="字魂59号-创粗黑"/>
                  <a:cs typeface="Arial" panose="020B0604020202020204" pitchFamily="34" charset="0"/>
                </a:endParaRPr>
              </a:p>
            </p:txBody>
          </p:sp>
          <p:sp>
            <p:nvSpPr>
              <p:cNvPr id="10" name="矩形 16">
                <a:extLst>
                  <a:ext uri="{FF2B5EF4-FFF2-40B4-BE49-F238E27FC236}">
                    <a16:creationId xmlns:a16="http://schemas.microsoft.com/office/drawing/2014/main" id="{037A603A-76C8-B635-A770-67983A20053F}"/>
                  </a:ext>
                </a:extLst>
              </p:cNvPr>
              <p:cNvSpPr/>
              <p:nvPr/>
            </p:nvSpPr>
            <p:spPr>
              <a:xfrm>
                <a:off x="790641"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pitchFamily="34" charset="0"/>
                  <a:ea typeface="字魂59号-创粗黑"/>
                  <a:cs typeface="Arial" panose="020B0604020202020204" pitchFamily="34" charset="0"/>
                </a:endParaRPr>
              </a:p>
            </p:txBody>
          </p:sp>
        </p:grpSp>
        <p:sp>
          <p:nvSpPr>
            <p:cNvPr id="8" name="TextBox 7">
              <a:extLst>
                <a:ext uri="{FF2B5EF4-FFF2-40B4-BE49-F238E27FC236}">
                  <a16:creationId xmlns:a16="http://schemas.microsoft.com/office/drawing/2014/main" id="{40B8AFC6-9A13-F5C8-6E89-EEAD6E7D9C30}"/>
                </a:ext>
              </a:extLst>
            </p:cNvPr>
            <p:cNvSpPr txBox="1"/>
            <p:nvPr/>
          </p:nvSpPr>
          <p:spPr>
            <a:xfrm>
              <a:off x="3475751" y="2420596"/>
              <a:ext cx="8263577" cy="2573310"/>
            </a:xfrm>
            <a:prstGeom prst="rect">
              <a:avLst/>
            </a:prstGeom>
            <a:noFill/>
          </p:spPr>
          <p:txBody>
            <a:bodyPr wrap="square" rtlCol="0">
              <a:spAutoFit/>
            </a:bodyPr>
            <a:lstStyle/>
            <a:p>
              <a:pPr algn="ctr"/>
              <a:r>
                <a:rPr lang="vi-VN" sz="4000" b="1" dirty="0">
                  <a:solidFill>
                    <a:srgbClr val="EC3E74"/>
                  </a:solidFill>
                  <a:latin typeface="Calibri" panose="020F0502020204030204" pitchFamily="34" charset="0"/>
                  <a:cs typeface="Calibri" panose="020F0502020204030204" pitchFamily="34" charset="0"/>
                </a:rPr>
                <a:t>Đốt rừng lấy đất sản xuất nông nghiệp (Gây mất tài nguyên rừng, các loài động vật mất nơi ở, thiếu thức ăn; mất rừng gây lũ lụt,...).</a:t>
              </a:r>
              <a:endParaRPr lang="en-US" sz="4000" b="1" dirty="0">
                <a:solidFill>
                  <a:srgbClr val="EC3E74"/>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76735740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08C80B9-C4B3-2414-0BB7-2DB04B3494A4}"/>
              </a:ext>
            </a:extLst>
          </p:cNvPr>
          <p:cNvPicPr>
            <a:picLocks noChangeAspect="1"/>
          </p:cNvPicPr>
          <p:nvPr/>
        </p:nvPicPr>
        <p:blipFill rotWithShape="1">
          <a:blip r:embed="rId3">
            <a:biLevel thresh="75000"/>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200000"/>
                    </a14:imgEffect>
                    <a14:imgEffect>
                      <a14:brightnessContrast contrast="40000"/>
                    </a14:imgEffect>
                  </a14:imgLayer>
                </a14:imgProps>
              </a:ext>
            </a:extLst>
          </a:blip>
          <a:srcRect r="653" b="1396"/>
          <a:stretch/>
        </p:blipFill>
        <p:spPr>
          <a:xfrm>
            <a:off x="0" y="98425"/>
            <a:ext cx="12020256" cy="6661149"/>
          </a:xfrm>
          <a:prstGeom prst="rect">
            <a:avLst/>
          </a:prstGeom>
        </p:spPr>
      </p:pic>
      <p:grpSp>
        <p:nvGrpSpPr>
          <p:cNvPr id="5" name="Group 4">
            <a:extLst>
              <a:ext uri="{FF2B5EF4-FFF2-40B4-BE49-F238E27FC236}">
                <a16:creationId xmlns:a16="http://schemas.microsoft.com/office/drawing/2014/main" id="{DB7093EA-9364-94A6-879E-DC66696B1AAE}"/>
              </a:ext>
            </a:extLst>
          </p:cNvPr>
          <p:cNvGrpSpPr/>
          <p:nvPr/>
        </p:nvGrpSpPr>
        <p:grpSpPr>
          <a:xfrm>
            <a:off x="4423411" y="1565911"/>
            <a:ext cx="6766514" cy="2948940"/>
            <a:chOff x="3195879" y="2300900"/>
            <a:chExt cx="8720152" cy="2448705"/>
          </a:xfrm>
        </p:grpSpPr>
        <p:grpSp>
          <p:nvGrpSpPr>
            <p:cNvPr id="7" name="组合 19">
              <a:extLst>
                <a:ext uri="{FF2B5EF4-FFF2-40B4-BE49-F238E27FC236}">
                  <a16:creationId xmlns:a16="http://schemas.microsoft.com/office/drawing/2014/main" id="{0495E1AA-F1D2-6262-B99E-9A82B8A054AB}"/>
                </a:ext>
              </a:extLst>
            </p:cNvPr>
            <p:cNvGrpSpPr/>
            <p:nvPr/>
          </p:nvGrpSpPr>
          <p:grpSpPr>
            <a:xfrm flipV="1">
              <a:off x="3195879" y="2300900"/>
              <a:ext cx="8720152" cy="2448705"/>
              <a:chOff x="692006" y="116442"/>
              <a:chExt cx="11176173" cy="2919244"/>
            </a:xfrm>
          </p:grpSpPr>
          <p:sp>
            <p:nvSpPr>
              <p:cNvPr id="9" name="矩形 16">
                <a:extLst>
                  <a:ext uri="{FF2B5EF4-FFF2-40B4-BE49-F238E27FC236}">
                    <a16:creationId xmlns:a16="http://schemas.microsoft.com/office/drawing/2014/main" id="{091D55F9-04AF-AF2D-1AEC-B44970515E6D}"/>
                  </a:ext>
                </a:extLst>
              </p:cNvPr>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pitchFamily="34" charset="0"/>
                  <a:ea typeface="字魂59号-创粗黑"/>
                  <a:cs typeface="Arial" panose="020B0604020202020204" pitchFamily="34" charset="0"/>
                </a:endParaRPr>
              </a:p>
            </p:txBody>
          </p:sp>
          <p:sp>
            <p:nvSpPr>
              <p:cNvPr id="10" name="矩形 16">
                <a:extLst>
                  <a:ext uri="{FF2B5EF4-FFF2-40B4-BE49-F238E27FC236}">
                    <a16:creationId xmlns:a16="http://schemas.microsoft.com/office/drawing/2014/main" id="{037A603A-76C8-B635-A770-67983A20053F}"/>
                  </a:ext>
                </a:extLst>
              </p:cNvPr>
              <p:cNvSpPr/>
              <p:nvPr/>
            </p:nvSpPr>
            <p:spPr>
              <a:xfrm>
                <a:off x="790641"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pitchFamily="34" charset="0"/>
                  <a:ea typeface="字魂59号-创粗黑"/>
                  <a:cs typeface="Arial" panose="020B0604020202020204" pitchFamily="34" charset="0"/>
                </a:endParaRPr>
              </a:p>
            </p:txBody>
          </p:sp>
        </p:grpSp>
        <p:sp>
          <p:nvSpPr>
            <p:cNvPr id="8" name="TextBox 7">
              <a:extLst>
                <a:ext uri="{FF2B5EF4-FFF2-40B4-BE49-F238E27FC236}">
                  <a16:creationId xmlns:a16="http://schemas.microsoft.com/office/drawing/2014/main" id="{40B8AFC6-9A13-F5C8-6E89-EEAD6E7D9C30}"/>
                </a:ext>
              </a:extLst>
            </p:cNvPr>
            <p:cNvSpPr txBox="1"/>
            <p:nvPr/>
          </p:nvSpPr>
          <p:spPr>
            <a:xfrm>
              <a:off x="3475751" y="2420596"/>
              <a:ext cx="8263577" cy="15450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EC3E74"/>
                  </a:solidFill>
                  <a:effectLst/>
                  <a:uLnTx/>
                  <a:uFillTx/>
                  <a:latin typeface="Calibri" panose="020F0502020204030204" pitchFamily="34" charset="0"/>
                  <a:ea typeface="+mn-ea"/>
                  <a:cs typeface="Calibri" panose="020F0502020204030204" pitchFamily="34" charset="0"/>
                </a:rPr>
                <a:t>Trồng rừng (Giúp điều hoà khí hậu, động thực vật phát triển,...).</a:t>
              </a:r>
              <a:endParaRPr kumimoji="0" lang="en-US" sz="4800" b="1" i="0" u="none" strike="noStrike" kern="1200" cap="none" spc="0" normalizeH="0" baseline="0" noProof="0" dirty="0">
                <a:ln>
                  <a:noFill/>
                </a:ln>
                <a:solidFill>
                  <a:srgbClr val="EC3E74"/>
                </a:solidFill>
                <a:effectLst/>
                <a:uLnTx/>
                <a:uFillTx/>
                <a:latin typeface="Calibri" panose="020F0502020204030204" pitchFamily="34" charset="0"/>
                <a:ea typeface="+mn-ea"/>
                <a:cs typeface="Calibri" panose="020F0502020204030204" pitchFamily="34" charset="0"/>
              </a:endParaRPr>
            </a:p>
          </p:txBody>
        </p:sp>
      </p:grpSp>
      <p:pic>
        <p:nvPicPr>
          <p:cNvPr id="4" name="Picture 3">
            <a:extLst>
              <a:ext uri="{FF2B5EF4-FFF2-40B4-BE49-F238E27FC236}">
                <a16:creationId xmlns:a16="http://schemas.microsoft.com/office/drawing/2014/main" id="{5B4C0552-3563-6A08-F84F-E1B79BB010C1}"/>
              </a:ext>
            </a:extLst>
          </p:cNvPr>
          <p:cNvPicPr>
            <a:picLocks noChangeAspect="1"/>
          </p:cNvPicPr>
          <p:nvPr/>
        </p:nvPicPr>
        <p:blipFill>
          <a:blip r:embed="rId5"/>
          <a:stretch>
            <a:fillRect/>
          </a:stretch>
        </p:blipFill>
        <p:spPr>
          <a:xfrm>
            <a:off x="471487" y="1189672"/>
            <a:ext cx="3551873" cy="4012525"/>
          </a:xfrm>
          <a:prstGeom prst="rect">
            <a:avLst/>
          </a:prstGeom>
        </p:spPr>
      </p:pic>
    </p:spTree>
    <p:extLst>
      <p:ext uri="{BB962C8B-B14F-4D97-AF65-F5344CB8AC3E}">
        <p14:creationId xmlns:p14="http://schemas.microsoft.com/office/powerpoint/2010/main" val="192336622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08C80B9-C4B3-2414-0BB7-2DB04B3494A4}"/>
              </a:ext>
            </a:extLst>
          </p:cNvPr>
          <p:cNvPicPr>
            <a:picLocks noChangeAspect="1"/>
          </p:cNvPicPr>
          <p:nvPr/>
        </p:nvPicPr>
        <p:blipFill rotWithShape="1">
          <a:blip r:embed="rId3">
            <a:biLevel thresh="75000"/>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200000"/>
                    </a14:imgEffect>
                    <a14:imgEffect>
                      <a14:brightnessContrast contrast="40000"/>
                    </a14:imgEffect>
                  </a14:imgLayer>
                </a14:imgProps>
              </a:ext>
            </a:extLst>
          </a:blip>
          <a:srcRect r="653" b="1396"/>
          <a:stretch/>
        </p:blipFill>
        <p:spPr>
          <a:xfrm>
            <a:off x="0" y="98425"/>
            <a:ext cx="12020256" cy="6661149"/>
          </a:xfrm>
          <a:prstGeom prst="rect">
            <a:avLst/>
          </a:prstGeom>
        </p:spPr>
      </p:pic>
      <p:grpSp>
        <p:nvGrpSpPr>
          <p:cNvPr id="5" name="Group 4">
            <a:extLst>
              <a:ext uri="{FF2B5EF4-FFF2-40B4-BE49-F238E27FC236}">
                <a16:creationId xmlns:a16="http://schemas.microsoft.com/office/drawing/2014/main" id="{DB7093EA-9364-94A6-879E-DC66696B1AAE}"/>
              </a:ext>
            </a:extLst>
          </p:cNvPr>
          <p:cNvGrpSpPr/>
          <p:nvPr/>
        </p:nvGrpSpPr>
        <p:grpSpPr>
          <a:xfrm>
            <a:off x="4411980" y="651510"/>
            <a:ext cx="7143749" cy="4552181"/>
            <a:chOff x="3195879" y="2300900"/>
            <a:chExt cx="8720152" cy="2448705"/>
          </a:xfrm>
        </p:grpSpPr>
        <p:grpSp>
          <p:nvGrpSpPr>
            <p:cNvPr id="7" name="组合 19">
              <a:extLst>
                <a:ext uri="{FF2B5EF4-FFF2-40B4-BE49-F238E27FC236}">
                  <a16:creationId xmlns:a16="http://schemas.microsoft.com/office/drawing/2014/main" id="{0495E1AA-F1D2-6262-B99E-9A82B8A054AB}"/>
                </a:ext>
              </a:extLst>
            </p:cNvPr>
            <p:cNvGrpSpPr/>
            <p:nvPr/>
          </p:nvGrpSpPr>
          <p:grpSpPr>
            <a:xfrm flipV="1">
              <a:off x="3195879" y="2300900"/>
              <a:ext cx="8720152" cy="2448705"/>
              <a:chOff x="692006" y="116442"/>
              <a:chExt cx="11176173" cy="2919244"/>
            </a:xfrm>
          </p:grpSpPr>
          <p:sp>
            <p:nvSpPr>
              <p:cNvPr id="9" name="矩形 16">
                <a:extLst>
                  <a:ext uri="{FF2B5EF4-FFF2-40B4-BE49-F238E27FC236}">
                    <a16:creationId xmlns:a16="http://schemas.microsoft.com/office/drawing/2014/main" id="{091D55F9-04AF-AF2D-1AEC-B44970515E6D}"/>
                  </a:ext>
                </a:extLst>
              </p:cNvPr>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pitchFamily="34" charset="0"/>
                  <a:ea typeface="字魂59号-创粗黑"/>
                  <a:cs typeface="Arial" panose="020B0604020202020204" pitchFamily="34" charset="0"/>
                </a:endParaRPr>
              </a:p>
            </p:txBody>
          </p:sp>
          <p:sp>
            <p:nvSpPr>
              <p:cNvPr id="10" name="矩形 16">
                <a:extLst>
                  <a:ext uri="{FF2B5EF4-FFF2-40B4-BE49-F238E27FC236}">
                    <a16:creationId xmlns:a16="http://schemas.microsoft.com/office/drawing/2014/main" id="{037A603A-76C8-B635-A770-67983A20053F}"/>
                  </a:ext>
                </a:extLst>
              </p:cNvPr>
              <p:cNvSpPr/>
              <p:nvPr/>
            </p:nvSpPr>
            <p:spPr>
              <a:xfrm>
                <a:off x="790641"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pitchFamily="34" charset="0"/>
                  <a:ea typeface="字魂59号-创粗黑"/>
                  <a:cs typeface="Arial" panose="020B0604020202020204" pitchFamily="34" charset="0"/>
                </a:endParaRPr>
              </a:p>
            </p:txBody>
          </p:sp>
        </p:grpSp>
        <p:sp>
          <p:nvSpPr>
            <p:cNvPr id="8" name="TextBox 7">
              <a:extLst>
                <a:ext uri="{FF2B5EF4-FFF2-40B4-BE49-F238E27FC236}">
                  <a16:creationId xmlns:a16="http://schemas.microsoft.com/office/drawing/2014/main" id="{40B8AFC6-9A13-F5C8-6E89-EEAD6E7D9C30}"/>
                </a:ext>
              </a:extLst>
            </p:cNvPr>
            <p:cNvSpPr txBox="1"/>
            <p:nvPr/>
          </p:nvSpPr>
          <p:spPr>
            <a:xfrm>
              <a:off x="3475752" y="2518971"/>
              <a:ext cx="8263577" cy="18377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EC3E74"/>
                  </a:solidFill>
                  <a:effectLst/>
                  <a:uLnTx/>
                  <a:uFillTx/>
                  <a:latin typeface="Calibri" panose="020F0502020204030204" pitchFamily="34" charset="0"/>
                  <a:ea typeface="+mn-ea"/>
                  <a:cs typeface="Calibri" panose="020F0502020204030204" pitchFamily="34" charset="0"/>
                </a:rPr>
                <a:t>Phun thuốc trừ sâu hoá học (Thuốc trừ sâu hoá học làm chết hết các loài sinh vật trên đồng ruộng, mất đa dạng sinh học, gây hại cho cơ thể người phun thuốc, gây ô nhiễm đất trồng...).</a:t>
              </a:r>
              <a:endParaRPr kumimoji="0" lang="en-US" sz="3600" b="1" i="0" u="none" strike="noStrike" kern="1200" cap="none" spc="0" normalizeH="0" baseline="0" noProof="0" dirty="0">
                <a:ln>
                  <a:noFill/>
                </a:ln>
                <a:solidFill>
                  <a:srgbClr val="EC3E74"/>
                </a:solidFill>
                <a:effectLst/>
                <a:uLnTx/>
                <a:uFillTx/>
                <a:latin typeface="Calibri" panose="020F0502020204030204" pitchFamily="34" charset="0"/>
                <a:ea typeface="+mn-ea"/>
                <a:cs typeface="Calibri" panose="020F0502020204030204" pitchFamily="34" charset="0"/>
              </a:endParaRPr>
            </a:p>
          </p:txBody>
        </p:sp>
      </p:grpSp>
      <p:pic>
        <p:nvPicPr>
          <p:cNvPr id="4" name="Picture 3">
            <a:extLst>
              <a:ext uri="{FF2B5EF4-FFF2-40B4-BE49-F238E27FC236}">
                <a16:creationId xmlns:a16="http://schemas.microsoft.com/office/drawing/2014/main" id="{3E4ACAA5-29EB-B817-6932-B9AD6179F232}"/>
              </a:ext>
            </a:extLst>
          </p:cNvPr>
          <p:cNvPicPr>
            <a:picLocks noChangeAspect="1"/>
          </p:cNvPicPr>
          <p:nvPr/>
        </p:nvPicPr>
        <p:blipFill>
          <a:blip r:embed="rId5"/>
          <a:stretch>
            <a:fillRect/>
          </a:stretch>
        </p:blipFill>
        <p:spPr>
          <a:xfrm>
            <a:off x="583882" y="1188719"/>
            <a:ext cx="3462338" cy="4318615"/>
          </a:xfrm>
          <a:prstGeom prst="rect">
            <a:avLst/>
          </a:prstGeom>
        </p:spPr>
      </p:pic>
    </p:spTree>
    <p:extLst>
      <p:ext uri="{BB962C8B-B14F-4D97-AF65-F5344CB8AC3E}">
        <p14:creationId xmlns:p14="http://schemas.microsoft.com/office/powerpoint/2010/main" val="225990758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08C80B9-C4B3-2414-0BB7-2DB04B3494A4}"/>
              </a:ext>
            </a:extLst>
          </p:cNvPr>
          <p:cNvPicPr>
            <a:picLocks noChangeAspect="1"/>
          </p:cNvPicPr>
          <p:nvPr/>
        </p:nvPicPr>
        <p:blipFill rotWithShape="1">
          <a:blip r:embed="rId3">
            <a:biLevel thresh="75000"/>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200000"/>
                    </a14:imgEffect>
                    <a14:imgEffect>
                      <a14:brightnessContrast contrast="40000"/>
                    </a14:imgEffect>
                  </a14:imgLayer>
                </a14:imgProps>
              </a:ext>
            </a:extLst>
          </a:blip>
          <a:srcRect r="653" b="1396"/>
          <a:stretch/>
        </p:blipFill>
        <p:spPr>
          <a:xfrm>
            <a:off x="0" y="98425"/>
            <a:ext cx="12020256" cy="6661149"/>
          </a:xfrm>
          <a:prstGeom prst="rect">
            <a:avLst/>
          </a:prstGeom>
        </p:spPr>
      </p:pic>
      <p:grpSp>
        <p:nvGrpSpPr>
          <p:cNvPr id="5" name="Group 4">
            <a:extLst>
              <a:ext uri="{FF2B5EF4-FFF2-40B4-BE49-F238E27FC236}">
                <a16:creationId xmlns:a16="http://schemas.microsoft.com/office/drawing/2014/main" id="{DB7093EA-9364-94A6-879E-DC66696B1AAE}"/>
              </a:ext>
            </a:extLst>
          </p:cNvPr>
          <p:cNvGrpSpPr/>
          <p:nvPr/>
        </p:nvGrpSpPr>
        <p:grpSpPr>
          <a:xfrm>
            <a:off x="4469131" y="1977391"/>
            <a:ext cx="6766514" cy="2080260"/>
            <a:chOff x="3195879" y="2300900"/>
            <a:chExt cx="8720152" cy="2448705"/>
          </a:xfrm>
        </p:grpSpPr>
        <p:grpSp>
          <p:nvGrpSpPr>
            <p:cNvPr id="7" name="组合 19">
              <a:extLst>
                <a:ext uri="{FF2B5EF4-FFF2-40B4-BE49-F238E27FC236}">
                  <a16:creationId xmlns:a16="http://schemas.microsoft.com/office/drawing/2014/main" id="{0495E1AA-F1D2-6262-B99E-9A82B8A054AB}"/>
                </a:ext>
              </a:extLst>
            </p:cNvPr>
            <p:cNvGrpSpPr/>
            <p:nvPr/>
          </p:nvGrpSpPr>
          <p:grpSpPr>
            <a:xfrm flipV="1">
              <a:off x="3195879" y="2300900"/>
              <a:ext cx="8720152" cy="2448705"/>
              <a:chOff x="692006" y="116442"/>
              <a:chExt cx="11176173" cy="2919244"/>
            </a:xfrm>
          </p:grpSpPr>
          <p:sp>
            <p:nvSpPr>
              <p:cNvPr id="9" name="矩形 16">
                <a:extLst>
                  <a:ext uri="{FF2B5EF4-FFF2-40B4-BE49-F238E27FC236}">
                    <a16:creationId xmlns:a16="http://schemas.microsoft.com/office/drawing/2014/main" id="{091D55F9-04AF-AF2D-1AEC-B44970515E6D}"/>
                  </a:ext>
                </a:extLst>
              </p:cNvPr>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pitchFamily="34" charset="0"/>
                  <a:ea typeface="字魂59号-创粗黑"/>
                  <a:cs typeface="Arial" panose="020B0604020202020204" pitchFamily="34" charset="0"/>
                </a:endParaRPr>
              </a:p>
            </p:txBody>
          </p:sp>
          <p:sp>
            <p:nvSpPr>
              <p:cNvPr id="10" name="矩形 16">
                <a:extLst>
                  <a:ext uri="{FF2B5EF4-FFF2-40B4-BE49-F238E27FC236}">
                    <a16:creationId xmlns:a16="http://schemas.microsoft.com/office/drawing/2014/main" id="{037A603A-76C8-B635-A770-67983A20053F}"/>
                  </a:ext>
                </a:extLst>
              </p:cNvPr>
              <p:cNvSpPr/>
              <p:nvPr/>
            </p:nvSpPr>
            <p:spPr>
              <a:xfrm>
                <a:off x="790641"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pitchFamily="34" charset="0"/>
                  <a:ea typeface="字魂59号-创粗黑"/>
                  <a:cs typeface="Arial" panose="020B0604020202020204" pitchFamily="34" charset="0"/>
                </a:endParaRPr>
              </a:p>
            </p:txBody>
          </p:sp>
        </p:grpSp>
        <p:sp>
          <p:nvSpPr>
            <p:cNvPr id="8" name="TextBox 7">
              <a:extLst>
                <a:ext uri="{FF2B5EF4-FFF2-40B4-BE49-F238E27FC236}">
                  <a16:creationId xmlns:a16="http://schemas.microsoft.com/office/drawing/2014/main" id="{40B8AFC6-9A13-F5C8-6E89-EEAD6E7D9C30}"/>
                </a:ext>
              </a:extLst>
            </p:cNvPr>
            <p:cNvSpPr txBox="1"/>
            <p:nvPr/>
          </p:nvSpPr>
          <p:spPr>
            <a:xfrm>
              <a:off x="3475751" y="2420596"/>
              <a:ext cx="8263577" cy="10506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EC3E74"/>
                  </a:solidFill>
                  <a:effectLst/>
                  <a:uLnTx/>
                  <a:uFillTx/>
                  <a:latin typeface="Calibri" panose="020F0502020204030204" pitchFamily="34" charset="0"/>
                  <a:ea typeface="+mn-ea"/>
                  <a:cs typeface="Calibri" panose="020F0502020204030204" pitchFamily="34" charset="0"/>
                </a:rPr>
                <a:t>Sản xuất điện </a:t>
              </a:r>
              <a:r>
                <a:rPr kumimoji="0" lang="en-US" sz="4800" b="1" i="0" u="none" strike="noStrike" kern="1200" cap="none" spc="0" normalizeH="0" baseline="0" noProof="0" dirty="0" err="1">
                  <a:ln>
                    <a:noFill/>
                  </a:ln>
                  <a:solidFill>
                    <a:srgbClr val="EC3E74"/>
                  </a:solidFill>
                  <a:effectLst/>
                  <a:uLnTx/>
                  <a:uFillTx/>
                  <a:latin typeface="Calibri" panose="020F0502020204030204" pitchFamily="34" charset="0"/>
                  <a:ea typeface="+mn-ea"/>
                  <a:cs typeface="Calibri" panose="020F0502020204030204" pitchFamily="34" charset="0"/>
                </a:rPr>
                <a:t>từ</a:t>
              </a:r>
              <a:r>
                <a:rPr kumimoji="0" lang="en-US" sz="4800" b="1" i="0" u="none" strike="noStrike" kern="1200" cap="none" spc="0" normalizeH="0" baseline="0" noProof="0" dirty="0">
                  <a:ln>
                    <a:noFill/>
                  </a:ln>
                  <a:solidFill>
                    <a:srgbClr val="EC3E74"/>
                  </a:solidFill>
                  <a:effectLst/>
                  <a:uLnTx/>
                  <a:uFillTx/>
                  <a:latin typeface="Calibri" panose="020F0502020204030204" pitchFamily="34" charset="0"/>
                  <a:ea typeface="+mn-ea"/>
                  <a:cs typeface="Calibri" panose="020F0502020204030204" pitchFamily="34" charset="0"/>
                </a:rPr>
                <a:t> </a:t>
              </a:r>
              <a:r>
                <a:rPr kumimoji="0" lang="vi-VN" sz="4800" b="1" i="0" u="none" strike="noStrike" kern="1200" cap="none" spc="0" normalizeH="0" baseline="0" noProof="0" dirty="0">
                  <a:ln>
                    <a:noFill/>
                  </a:ln>
                  <a:solidFill>
                    <a:srgbClr val="EC3E74"/>
                  </a:solidFill>
                  <a:effectLst/>
                  <a:uLnTx/>
                  <a:uFillTx/>
                  <a:latin typeface="Calibri" panose="020F0502020204030204" pitchFamily="34" charset="0"/>
                  <a:ea typeface="+mn-ea"/>
                  <a:cs typeface="Calibri" panose="020F0502020204030204" pitchFamily="34" charset="0"/>
                </a:rPr>
                <a:t>năng lượng mặt trời. </a:t>
              </a:r>
              <a:endParaRPr kumimoji="0" lang="en-US" sz="4800" b="1" i="0" u="none" strike="noStrike" kern="1200" cap="none" spc="0" normalizeH="0" baseline="0" noProof="0" dirty="0">
                <a:ln>
                  <a:noFill/>
                </a:ln>
                <a:solidFill>
                  <a:srgbClr val="EC3E74"/>
                </a:solidFill>
                <a:effectLst/>
                <a:uLnTx/>
                <a:uFillTx/>
                <a:latin typeface="Calibri" panose="020F0502020204030204" pitchFamily="34" charset="0"/>
                <a:ea typeface="+mn-ea"/>
                <a:cs typeface="Calibri" panose="020F0502020204030204" pitchFamily="34" charset="0"/>
              </a:endParaRPr>
            </a:p>
          </p:txBody>
        </p:sp>
      </p:grpSp>
      <p:pic>
        <p:nvPicPr>
          <p:cNvPr id="4" name="Picture 3">
            <a:extLst>
              <a:ext uri="{FF2B5EF4-FFF2-40B4-BE49-F238E27FC236}">
                <a16:creationId xmlns:a16="http://schemas.microsoft.com/office/drawing/2014/main" id="{7966200E-F90F-E4D3-CC00-A24C91C857A9}"/>
              </a:ext>
            </a:extLst>
          </p:cNvPr>
          <p:cNvPicPr>
            <a:picLocks noChangeAspect="1"/>
          </p:cNvPicPr>
          <p:nvPr/>
        </p:nvPicPr>
        <p:blipFill>
          <a:blip r:embed="rId5"/>
          <a:stretch>
            <a:fillRect/>
          </a:stretch>
        </p:blipFill>
        <p:spPr>
          <a:xfrm>
            <a:off x="497204" y="1140142"/>
            <a:ext cx="3480435" cy="4598323"/>
          </a:xfrm>
          <a:prstGeom prst="rect">
            <a:avLst/>
          </a:prstGeom>
        </p:spPr>
      </p:pic>
    </p:spTree>
    <p:extLst>
      <p:ext uri="{BB962C8B-B14F-4D97-AF65-F5344CB8AC3E}">
        <p14:creationId xmlns:p14="http://schemas.microsoft.com/office/powerpoint/2010/main" val="13980366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08C80B9-C4B3-2414-0BB7-2DB04B3494A4}"/>
              </a:ext>
            </a:extLst>
          </p:cNvPr>
          <p:cNvPicPr>
            <a:picLocks noChangeAspect="1"/>
          </p:cNvPicPr>
          <p:nvPr/>
        </p:nvPicPr>
        <p:blipFill rotWithShape="1">
          <a:blip r:embed="rId3">
            <a:biLevel thresh="75000"/>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200000"/>
                    </a14:imgEffect>
                    <a14:imgEffect>
                      <a14:brightnessContrast contrast="40000"/>
                    </a14:imgEffect>
                  </a14:imgLayer>
                </a14:imgProps>
              </a:ext>
            </a:extLst>
          </a:blip>
          <a:srcRect r="653" b="1396"/>
          <a:stretch/>
        </p:blipFill>
        <p:spPr>
          <a:xfrm>
            <a:off x="0" y="98425"/>
            <a:ext cx="12020256" cy="6661149"/>
          </a:xfrm>
          <a:prstGeom prst="rect">
            <a:avLst/>
          </a:prstGeom>
        </p:spPr>
      </p:pic>
      <p:grpSp>
        <p:nvGrpSpPr>
          <p:cNvPr id="5" name="Group 4">
            <a:extLst>
              <a:ext uri="{FF2B5EF4-FFF2-40B4-BE49-F238E27FC236}">
                <a16:creationId xmlns:a16="http://schemas.microsoft.com/office/drawing/2014/main" id="{DB7093EA-9364-94A6-879E-DC66696B1AAE}"/>
              </a:ext>
            </a:extLst>
          </p:cNvPr>
          <p:cNvGrpSpPr/>
          <p:nvPr/>
        </p:nvGrpSpPr>
        <p:grpSpPr>
          <a:xfrm>
            <a:off x="5875020" y="2137411"/>
            <a:ext cx="5486354" cy="2080260"/>
            <a:chOff x="3195879" y="2300900"/>
            <a:chExt cx="8720152" cy="2448705"/>
          </a:xfrm>
        </p:grpSpPr>
        <p:grpSp>
          <p:nvGrpSpPr>
            <p:cNvPr id="7" name="组合 19">
              <a:extLst>
                <a:ext uri="{FF2B5EF4-FFF2-40B4-BE49-F238E27FC236}">
                  <a16:creationId xmlns:a16="http://schemas.microsoft.com/office/drawing/2014/main" id="{0495E1AA-F1D2-6262-B99E-9A82B8A054AB}"/>
                </a:ext>
              </a:extLst>
            </p:cNvPr>
            <p:cNvGrpSpPr/>
            <p:nvPr/>
          </p:nvGrpSpPr>
          <p:grpSpPr>
            <a:xfrm flipV="1">
              <a:off x="3195879" y="2300900"/>
              <a:ext cx="8720152" cy="2448705"/>
              <a:chOff x="692006" y="116442"/>
              <a:chExt cx="11176173" cy="2919244"/>
            </a:xfrm>
          </p:grpSpPr>
          <p:sp>
            <p:nvSpPr>
              <p:cNvPr id="9" name="矩形 16">
                <a:extLst>
                  <a:ext uri="{FF2B5EF4-FFF2-40B4-BE49-F238E27FC236}">
                    <a16:creationId xmlns:a16="http://schemas.microsoft.com/office/drawing/2014/main" id="{091D55F9-04AF-AF2D-1AEC-B44970515E6D}"/>
                  </a:ext>
                </a:extLst>
              </p:cNvPr>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pitchFamily="34" charset="0"/>
                  <a:ea typeface="字魂59号-创粗黑"/>
                  <a:cs typeface="Arial" panose="020B0604020202020204" pitchFamily="34" charset="0"/>
                </a:endParaRPr>
              </a:p>
            </p:txBody>
          </p:sp>
          <p:sp>
            <p:nvSpPr>
              <p:cNvPr id="10" name="矩形 16">
                <a:extLst>
                  <a:ext uri="{FF2B5EF4-FFF2-40B4-BE49-F238E27FC236}">
                    <a16:creationId xmlns:a16="http://schemas.microsoft.com/office/drawing/2014/main" id="{037A603A-76C8-B635-A770-67983A20053F}"/>
                  </a:ext>
                </a:extLst>
              </p:cNvPr>
              <p:cNvSpPr/>
              <p:nvPr/>
            </p:nvSpPr>
            <p:spPr>
              <a:xfrm>
                <a:off x="790641"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pitchFamily="34" charset="0"/>
                  <a:ea typeface="字魂59号-创粗黑"/>
                  <a:cs typeface="Arial" panose="020B0604020202020204" pitchFamily="34" charset="0"/>
                </a:endParaRPr>
              </a:p>
            </p:txBody>
          </p:sp>
        </p:grpSp>
        <p:sp>
          <p:nvSpPr>
            <p:cNvPr id="8" name="TextBox 7">
              <a:extLst>
                <a:ext uri="{FF2B5EF4-FFF2-40B4-BE49-F238E27FC236}">
                  <a16:creationId xmlns:a16="http://schemas.microsoft.com/office/drawing/2014/main" id="{40B8AFC6-9A13-F5C8-6E89-EEAD6E7D9C30}"/>
                </a:ext>
              </a:extLst>
            </p:cNvPr>
            <p:cNvSpPr txBox="1"/>
            <p:nvPr/>
          </p:nvSpPr>
          <p:spPr>
            <a:xfrm>
              <a:off x="3475752" y="2420596"/>
              <a:ext cx="8043979" cy="22824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srgbClr val="EC3E74"/>
                  </a:solidFill>
                  <a:effectLst/>
                  <a:uLnTx/>
                  <a:uFillTx/>
                  <a:latin typeface="Calibri" panose="020F0502020204030204" pitchFamily="34" charset="0"/>
                  <a:ea typeface="+mn-ea"/>
                  <a:cs typeface="Calibri" panose="020F0502020204030204" pitchFamily="34" charset="0"/>
                </a:rPr>
                <a:t>Sản xuất điện </a:t>
              </a:r>
              <a:r>
                <a:rPr kumimoji="0" lang="en-US" sz="6000" b="1" i="0" u="none" strike="noStrike" kern="1200" cap="none" spc="0" normalizeH="0" baseline="0" noProof="0" dirty="0" err="1">
                  <a:ln>
                    <a:noFill/>
                  </a:ln>
                  <a:solidFill>
                    <a:srgbClr val="EC3E74"/>
                  </a:solidFill>
                  <a:effectLst/>
                  <a:uLnTx/>
                  <a:uFillTx/>
                  <a:latin typeface="Calibri" panose="020F0502020204030204" pitchFamily="34" charset="0"/>
                  <a:ea typeface="+mn-ea"/>
                  <a:cs typeface="Calibri" panose="020F0502020204030204" pitchFamily="34" charset="0"/>
                </a:rPr>
                <a:t>từ</a:t>
              </a:r>
              <a:r>
                <a:rPr kumimoji="0" lang="en-US" sz="6000" b="1" i="0" u="none" strike="noStrike" kern="1200" cap="none" spc="0" normalizeH="0" baseline="0" noProof="0" dirty="0">
                  <a:ln>
                    <a:noFill/>
                  </a:ln>
                  <a:solidFill>
                    <a:srgbClr val="EC3E74"/>
                  </a:solidFill>
                  <a:effectLst/>
                  <a:uLnTx/>
                  <a:uFillTx/>
                  <a:latin typeface="Calibri" panose="020F0502020204030204" pitchFamily="34" charset="0"/>
                  <a:ea typeface="+mn-ea"/>
                  <a:cs typeface="Calibri" panose="020F0502020204030204" pitchFamily="34" charset="0"/>
                </a:rPr>
                <a:t> </a:t>
              </a:r>
              <a:r>
                <a:rPr kumimoji="0" lang="en-US" sz="6000" b="1" i="0" u="none" strike="noStrike" kern="1200" cap="none" spc="0" normalizeH="0" baseline="0" noProof="0" dirty="0" err="1">
                  <a:ln>
                    <a:noFill/>
                  </a:ln>
                  <a:solidFill>
                    <a:srgbClr val="EC3E74"/>
                  </a:solidFill>
                  <a:effectLst/>
                  <a:uLnTx/>
                  <a:uFillTx/>
                  <a:latin typeface="Calibri" panose="020F0502020204030204" pitchFamily="34" charset="0"/>
                  <a:ea typeface="+mn-ea"/>
                  <a:cs typeface="Calibri" panose="020F0502020204030204" pitchFamily="34" charset="0"/>
                </a:rPr>
                <a:t>gió</a:t>
              </a:r>
              <a:endParaRPr kumimoji="0" lang="en-US" sz="6000" b="1" i="0" u="none" strike="noStrike" kern="1200" cap="none" spc="0" normalizeH="0" baseline="0" noProof="0" dirty="0">
                <a:ln>
                  <a:noFill/>
                </a:ln>
                <a:solidFill>
                  <a:srgbClr val="EC3E74"/>
                </a:solidFill>
                <a:effectLst/>
                <a:uLnTx/>
                <a:uFillTx/>
                <a:latin typeface="Calibri" panose="020F0502020204030204" pitchFamily="34" charset="0"/>
                <a:ea typeface="+mn-ea"/>
                <a:cs typeface="Calibri" panose="020F0502020204030204" pitchFamily="34" charset="0"/>
              </a:endParaRPr>
            </a:p>
          </p:txBody>
        </p:sp>
      </p:grpSp>
      <p:pic>
        <p:nvPicPr>
          <p:cNvPr id="3" name="Picture 2">
            <a:extLst>
              <a:ext uri="{FF2B5EF4-FFF2-40B4-BE49-F238E27FC236}">
                <a16:creationId xmlns:a16="http://schemas.microsoft.com/office/drawing/2014/main" id="{F5D2C384-3D58-C714-364C-F4D5173A97E3}"/>
              </a:ext>
            </a:extLst>
          </p:cNvPr>
          <p:cNvPicPr>
            <a:picLocks noChangeAspect="1"/>
          </p:cNvPicPr>
          <p:nvPr/>
        </p:nvPicPr>
        <p:blipFill>
          <a:blip r:embed="rId5"/>
          <a:stretch>
            <a:fillRect/>
          </a:stretch>
        </p:blipFill>
        <p:spPr>
          <a:xfrm>
            <a:off x="350520" y="1593532"/>
            <a:ext cx="5215890" cy="3336371"/>
          </a:xfrm>
          <a:prstGeom prst="rect">
            <a:avLst/>
          </a:prstGeom>
        </p:spPr>
      </p:pic>
    </p:spTree>
    <p:extLst>
      <p:ext uri="{BB962C8B-B14F-4D97-AF65-F5344CB8AC3E}">
        <p14:creationId xmlns:p14="http://schemas.microsoft.com/office/powerpoint/2010/main" val="236858051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08C80B9-C4B3-2414-0BB7-2DB04B3494A4}"/>
              </a:ext>
            </a:extLst>
          </p:cNvPr>
          <p:cNvPicPr>
            <a:picLocks noChangeAspect="1"/>
          </p:cNvPicPr>
          <p:nvPr/>
        </p:nvPicPr>
        <p:blipFill rotWithShape="1">
          <a:blip r:embed="rId3">
            <a:biLevel thresh="75000"/>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200000"/>
                    </a14:imgEffect>
                    <a14:imgEffect>
                      <a14:brightnessContrast contrast="40000"/>
                    </a14:imgEffect>
                  </a14:imgLayer>
                </a14:imgProps>
              </a:ext>
            </a:extLst>
          </a:blip>
          <a:srcRect r="653" b="1396"/>
          <a:stretch/>
        </p:blipFill>
        <p:spPr>
          <a:xfrm>
            <a:off x="0" y="98425"/>
            <a:ext cx="12020256" cy="6661149"/>
          </a:xfrm>
          <a:prstGeom prst="rect">
            <a:avLst/>
          </a:prstGeom>
        </p:spPr>
      </p:pic>
      <p:grpSp>
        <p:nvGrpSpPr>
          <p:cNvPr id="5" name="Group 4">
            <a:extLst>
              <a:ext uri="{FF2B5EF4-FFF2-40B4-BE49-F238E27FC236}">
                <a16:creationId xmlns:a16="http://schemas.microsoft.com/office/drawing/2014/main" id="{DB7093EA-9364-94A6-879E-DC66696B1AAE}"/>
              </a:ext>
            </a:extLst>
          </p:cNvPr>
          <p:cNvGrpSpPr/>
          <p:nvPr/>
        </p:nvGrpSpPr>
        <p:grpSpPr>
          <a:xfrm>
            <a:off x="4411981" y="1234440"/>
            <a:ext cx="6766514" cy="3658373"/>
            <a:chOff x="3195879" y="2300900"/>
            <a:chExt cx="8720152" cy="2448705"/>
          </a:xfrm>
        </p:grpSpPr>
        <p:grpSp>
          <p:nvGrpSpPr>
            <p:cNvPr id="7" name="组合 19">
              <a:extLst>
                <a:ext uri="{FF2B5EF4-FFF2-40B4-BE49-F238E27FC236}">
                  <a16:creationId xmlns:a16="http://schemas.microsoft.com/office/drawing/2014/main" id="{0495E1AA-F1D2-6262-B99E-9A82B8A054AB}"/>
                </a:ext>
              </a:extLst>
            </p:cNvPr>
            <p:cNvGrpSpPr/>
            <p:nvPr/>
          </p:nvGrpSpPr>
          <p:grpSpPr>
            <a:xfrm flipV="1">
              <a:off x="3195879" y="2300900"/>
              <a:ext cx="8720152" cy="2448705"/>
              <a:chOff x="692006" y="116442"/>
              <a:chExt cx="11176173" cy="2919244"/>
            </a:xfrm>
          </p:grpSpPr>
          <p:sp>
            <p:nvSpPr>
              <p:cNvPr id="9" name="矩形 16">
                <a:extLst>
                  <a:ext uri="{FF2B5EF4-FFF2-40B4-BE49-F238E27FC236}">
                    <a16:creationId xmlns:a16="http://schemas.microsoft.com/office/drawing/2014/main" id="{091D55F9-04AF-AF2D-1AEC-B44970515E6D}"/>
                  </a:ext>
                </a:extLst>
              </p:cNvPr>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pitchFamily="34" charset="0"/>
                  <a:ea typeface="字魂59号-创粗黑"/>
                  <a:cs typeface="Arial" panose="020B0604020202020204" pitchFamily="34" charset="0"/>
                </a:endParaRPr>
              </a:p>
            </p:txBody>
          </p:sp>
          <p:sp>
            <p:nvSpPr>
              <p:cNvPr id="10" name="矩形 16">
                <a:extLst>
                  <a:ext uri="{FF2B5EF4-FFF2-40B4-BE49-F238E27FC236}">
                    <a16:creationId xmlns:a16="http://schemas.microsoft.com/office/drawing/2014/main" id="{037A603A-76C8-B635-A770-67983A20053F}"/>
                  </a:ext>
                </a:extLst>
              </p:cNvPr>
              <p:cNvSpPr/>
              <p:nvPr/>
            </p:nvSpPr>
            <p:spPr>
              <a:xfrm>
                <a:off x="790641"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pitchFamily="34" charset="0"/>
                  <a:ea typeface="字魂59号-创粗黑"/>
                  <a:cs typeface="Arial" panose="020B0604020202020204" pitchFamily="34" charset="0"/>
                </a:endParaRPr>
              </a:p>
            </p:txBody>
          </p:sp>
        </p:grpSp>
        <p:sp>
          <p:nvSpPr>
            <p:cNvPr id="8" name="TextBox 7">
              <a:extLst>
                <a:ext uri="{FF2B5EF4-FFF2-40B4-BE49-F238E27FC236}">
                  <a16:creationId xmlns:a16="http://schemas.microsoft.com/office/drawing/2014/main" id="{40B8AFC6-9A13-F5C8-6E89-EEAD6E7D9C30}"/>
                </a:ext>
              </a:extLst>
            </p:cNvPr>
            <p:cNvSpPr txBox="1"/>
            <p:nvPr/>
          </p:nvSpPr>
          <p:spPr>
            <a:xfrm>
              <a:off x="3475751" y="2420596"/>
              <a:ext cx="8263577" cy="2121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EC3E74"/>
                  </a:solidFill>
                  <a:effectLst/>
                  <a:uLnTx/>
                  <a:uFillTx/>
                  <a:latin typeface="Calibri" panose="020F0502020204030204" pitchFamily="34" charset="0"/>
                  <a:ea typeface="+mn-ea"/>
                  <a:cs typeface="Calibri" panose="020F0502020204030204" pitchFamily="34" charset="0"/>
                </a:rPr>
                <a:t>Xả rác, chất thải xuống sông, hồ (Chất thải và rác xả bừa bãi xuống sông, hồ gây ô nhiễm nước, làm chết các loài sinh vật).</a:t>
              </a:r>
              <a:endParaRPr kumimoji="0" lang="en-US" sz="4000" b="1" i="0" u="none" strike="noStrike" kern="1200" cap="none" spc="0" normalizeH="0" baseline="0" noProof="0" dirty="0">
                <a:ln>
                  <a:noFill/>
                </a:ln>
                <a:solidFill>
                  <a:srgbClr val="EC3E74"/>
                </a:solidFill>
                <a:effectLst/>
                <a:uLnTx/>
                <a:uFillTx/>
                <a:latin typeface="Calibri" panose="020F0502020204030204" pitchFamily="34" charset="0"/>
                <a:ea typeface="+mn-ea"/>
                <a:cs typeface="Calibri" panose="020F0502020204030204" pitchFamily="34" charset="0"/>
              </a:endParaRPr>
            </a:p>
          </p:txBody>
        </p:sp>
      </p:grpSp>
      <p:pic>
        <p:nvPicPr>
          <p:cNvPr id="4" name="Picture 3">
            <a:extLst>
              <a:ext uri="{FF2B5EF4-FFF2-40B4-BE49-F238E27FC236}">
                <a16:creationId xmlns:a16="http://schemas.microsoft.com/office/drawing/2014/main" id="{F9C32682-B7EE-0B3A-D3D1-F5E670817C02}"/>
              </a:ext>
            </a:extLst>
          </p:cNvPr>
          <p:cNvPicPr>
            <a:picLocks noChangeAspect="1"/>
          </p:cNvPicPr>
          <p:nvPr/>
        </p:nvPicPr>
        <p:blipFill>
          <a:blip r:embed="rId5"/>
          <a:stretch>
            <a:fillRect/>
          </a:stretch>
        </p:blipFill>
        <p:spPr>
          <a:xfrm>
            <a:off x="453390" y="1055369"/>
            <a:ext cx="3558540" cy="4260883"/>
          </a:xfrm>
          <a:prstGeom prst="rect">
            <a:avLst/>
          </a:prstGeom>
        </p:spPr>
      </p:pic>
    </p:spTree>
    <p:extLst>
      <p:ext uri="{BB962C8B-B14F-4D97-AF65-F5344CB8AC3E}">
        <p14:creationId xmlns:p14="http://schemas.microsoft.com/office/powerpoint/2010/main" val="323209229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08C80B9-C4B3-2414-0BB7-2DB04B3494A4}"/>
              </a:ext>
            </a:extLst>
          </p:cNvPr>
          <p:cNvPicPr>
            <a:picLocks noChangeAspect="1"/>
          </p:cNvPicPr>
          <p:nvPr/>
        </p:nvPicPr>
        <p:blipFill rotWithShape="1">
          <a:blip r:embed="rId3">
            <a:biLevel thresh="75000"/>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200000"/>
                    </a14:imgEffect>
                    <a14:imgEffect>
                      <a14:brightnessContrast contrast="40000"/>
                    </a14:imgEffect>
                  </a14:imgLayer>
                </a14:imgProps>
              </a:ext>
            </a:extLst>
          </a:blip>
          <a:srcRect r="653" b="1396"/>
          <a:stretch/>
        </p:blipFill>
        <p:spPr>
          <a:xfrm>
            <a:off x="0" y="98425"/>
            <a:ext cx="12020256" cy="6661149"/>
          </a:xfrm>
          <a:prstGeom prst="rect">
            <a:avLst/>
          </a:prstGeom>
        </p:spPr>
      </p:pic>
      <p:grpSp>
        <p:nvGrpSpPr>
          <p:cNvPr id="5" name="Group 4">
            <a:extLst>
              <a:ext uri="{FF2B5EF4-FFF2-40B4-BE49-F238E27FC236}">
                <a16:creationId xmlns:a16="http://schemas.microsoft.com/office/drawing/2014/main" id="{DB7093EA-9364-94A6-879E-DC66696B1AAE}"/>
              </a:ext>
            </a:extLst>
          </p:cNvPr>
          <p:cNvGrpSpPr/>
          <p:nvPr/>
        </p:nvGrpSpPr>
        <p:grpSpPr>
          <a:xfrm>
            <a:off x="5760719" y="800100"/>
            <a:ext cx="5886451" cy="4777740"/>
            <a:chOff x="3195879" y="2300900"/>
            <a:chExt cx="8720152" cy="2448705"/>
          </a:xfrm>
        </p:grpSpPr>
        <p:grpSp>
          <p:nvGrpSpPr>
            <p:cNvPr id="7" name="组合 19">
              <a:extLst>
                <a:ext uri="{FF2B5EF4-FFF2-40B4-BE49-F238E27FC236}">
                  <a16:creationId xmlns:a16="http://schemas.microsoft.com/office/drawing/2014/main" id="{0495E1AA-F1D2-6262-B99E-9A82B8A054AB}"/>
                </a:ext>
              </a:extLst>
            </p:cNvPr>
            <p:cNvGrpSpPr/>
            <p:nvPr/>
          </p:nvGrpSpPr>
          <p:grpSpPr>
            <a:xfrm flipV="1">
              <a:off x="3195879" y="2300900"/>
              <a:ext cx="8720152" cy="2448705"/>
              <a:chOff x="692006" y="116442"/>
              <a:chExt cx="11176173" cy="2919244"/>
            </a:xfrm>
          </p:grpSpPr>
          <p:sp>
            <p:nvSpPr>
              <p:cNvPr id="9" name="矩形 16">
                <a:extLst>
                  <a:ext uri="{FF2B5EF4-FFF2-40B4-BE49-F238E27FC236}">
                    <a16:creationId xmlns:a16="http://schemas.microsoft.com/office/drawing/2014/main" id="{091D55F9-04AF-AF2D-1AEC-B44970515E6D}"/>
                  </a:ext>
                </a:extLst>
              </p:cNvPr>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pitchFamily="34" charset="0"/>
                  <a:ea typeface="字魂59号-创粗黑"/>
                  <a:cs typeface="Arial" panose="020B0604020202020204" pitchFamily="34" charset="0"/>
                </a:endParaRPr>
              </a:p>
            </p:txBody>
          </p:sp>
          <p:sp>
            <p:nvSpPr>
              <p:cNvPr id="10" name="矩形 16">
                <a:extLst>
                  <a:ext uri="{FF2B5EF4-FFF2-40B4-BE49-F238E27FC236}">
                    <a16:creationId xmlns:a16="http://schemas.microsoft.com/office/drawing/2014/main" id="{037A603A-76C8-B635-A770-67983A20053F}"/>
                  </a:ext>
                </a:extLst>
              </p:cNvPr>
              <p:cNvSpPr/>
              <p:nvPr/>
            </p:nvSpPr>
            <p:spPr>
              <a:xfrm>
                <a:off x="790641"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pitchFamily="34" charset="0"/>
                  <a:ea typeface="字魂59号-创粗黑"/>
                  <a:cs typeface="Arial" panose="020B0604020202020204" pitchFamily="34" charset="0"/>
                </a:endParaRPr>
              </a:p>
            </p:txBody>
          </p:sp>
        </p:grpSp>
        <p:sp>
          <p:nvSpPr>
            <p:cNvPr id="8" name="TextBox 7">
              <a:extLst>
                <a:ext uri="{FF2B5EF4-FFF2-40B4-BE49-F238E27FC236}">
                  <a16:creationId xmlns:a16="http://schemas.microsoft.com/office/drawing/2014/main" id="{40B8AFC6-9A13-F5C8-6E89-EEAD6E7D9C30}"/>
                </a:ext>
              </a:extLst>
            </p:cNvPr>
            <p:cNvSpPr txBox="1"/>
            <p:nvPr/>
          </p:nvSpPr>
          <p:spPr>
            <a:xfrm>
              <a:off x="3475751" y="2362014"/>
              <a:ext cx="8263578" cy="22557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EC3E74"/>
                  </a:solidFill>
                  <a:effectLst/>
                  <a:uLnTx/>
                  <a:uFillTx/>
                  <a:latin typeface="Calibri" panose="020F0502020204030204" pitchFamily="34" charset="0"/>
                  <a:ea typeface="+mn-ea"/>
                  <a:cs typeface="Calibri" panose="020F0502020204030204" pitchFamily="34" charset="0"/>
                </a:rPr>
                <a:t>Khai thác vàng gây sạt lở đất (Khai thác vàng khiến cả vùng đất bị đào bới, cây cối và các loài thú không có nơi sinh sống, gây sạt lở đất nguy hiểm cho con người).</a:t>
              </a:r>
            </a:p>
          </p:txBody>
        </p:sp>
      </p:grpSp>
      <p:pic>
        <p:nvPicPr>
          <p:cNvPr id="3" name="Picture 2">
            <a:extLst>
              <a:ext uri="{FF2B5EF4-FFF2-40B4-BE49-F238E27FC236}">
                <a16:creationId xmlns:a16="http://schemas.microsoft.com/office/drawing/2014/main" id="{DA1A0A5A-3B2A-3C02-E972-C3A50239C31C}"/>
              </a:ext>
            </a:extLst>
          </p:cNvPr>
          <p:cNvPicPr>
            <a:picLocks noChangeAspect="1"/>
          </p:cNvPicPr>
          <p:nvPr/>
        </p:nvPicPr>
        <p:blipFill>
          <a:blip r:embed="rId5"/>
          <a:stretch>
            <a:fillRect/>
          </a:stretch>
        </p:blipFill>
        <p:spPr>
          <a:xfrm>
            <a:off x="435292" y="1661160"/>
            <a:ext cx="4876045" cy="2762250"/>
          </a:xfrm>
          <a:prstGeom prst="rect">
            <a:avLst/>
          </a:prstGeom>
        </p:spPr>
      </p:pic>
    </p:spTree>
    <p:extLst>
      <p:ext uri="{BB962C8B-B14F-4D97-AF65-F5344CB8AC3E}">
        <p14:creationId xmlns:p14="http://schemas.microsoft.com/office/powerpoint/2010/main" val="22446297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8CAD36E-1659-4B40-909B-3B7D3D5FA109}"/>
              </a:ext>
            </a:extLst>
          </p:cNvPr>
          <p:cNvGrpSpPr/>
          <p:nvPr/>
        </p:nvGrpSpPr>
        <p:grpSpPr>
          <a:xfrm>
            <a:off x="148590" y="733768"/>
            <a:ext cx="8709660" cy="3141003"/>
            <a:chOff x="403605" y="1221926"/>
            <a:chExt cx="11998013" cy="1517257"/>
          </a:xfrm>
        </p:grpSpPr>
        <p:sp>
          <p:nvSpPr>
            <p:cNvPr id="8" name="Rectangle: Rounded Corners 8">
              <a:extLst>
                <a:ext uri="{FF2B5EF4-FFF2-40B4-BE49-F238E27FC236}">
                  <a16:creationId xmlns:a16="http://schemas.microsoft.com/office/drawing/2014/main" id="{D86628A2-5FAD-424A-B9CA-00D0FBAD8E21}"/>
                </a:ext>
              </a:extLst>
            </p:cNvPr>
            <p:cNvSpPr/>
            <p:nvPr/>
          </p:nvSpPr>
          <p:spPr>
            <a:xfrm>
              <a:off x="403605" y="1226361"/>
              <a:ext cx="11998013" cy="1512822"/>
            </a:xfrm>
            <a:prstGeom prst="roundRect">
              <a:avLst/>
            </a:prstGeom>
            <a:solidFill>
              <a:sysClr val="window" lastClr="FFFFFF">
                <a:alpha val="73000"/>
              </a:sysClr>
            </a:solidFill>
            <a:ln w="38100" cap="flat" cmpd="sng" algn="ctr">
              <a:solidFill>
                <a:srgbClr val="002060"/>
              </a:solidFill>
              <a:prstDash val="solid"/>
              <a:miter lim="800000"/>
              <a:extLst>
                <a:ext uri="{C807C97D-BFC1-408E-A445-0C87EB9F89A2}">
                  <ask:lineSketchStyleProps xmlns:ask="http://schemas.microsoft.com/office/drawing/2018/sketchyshapes" xmlns="" sd="3694780287">
                    <a:custGeom>
                      <a:avLst/>
                      <a:gdLst>
                        <a:gd name="connsiteX0" fmla="*/ 0 w 7943850"/>
                        <a:gd name="connsiteY0" fmla="*/ 480001 h 4795234"/>
                        <a:gd name="connsiteX1" fmla="*/ 340388 w 7943850"/>
                        <a:gd name="connsiteY1" fmla="*/ 0 h 4795234"/>
                        <a:gd name="connsiteX2" fmla="*/ 7603461 w 7943850"/>
                        <a:gd name="connsiteY2" fmla="*/ 0 h 4795234"/>
                        <a:gd name="connsiteX3" fmla="*/ 7943850 w 7943850"/>
                        <a:gd name="connsiteY3" fmla="*/ 480001 h 4795234"/>
                        <a:gd name="connsiteX4" fmla="*/ 7943850 w 7943850"/>
                        <a:gd name="connsiteY4" fmla="*/ 4315231 h 4795234"/>
                        <a:gd name="connsiteX5" fmla="*/ 7603461 w 7943850"/>
                        <a:gd name="connsiteY5" fmla="*/ 4795234 h 4795234"/>
                        <a:gd name="connsiteX6" fmla="*/ 340388 w 7943850"/>
                        <a:gd name="connsiteY6" fmla="*/ 4795234 h 4795234"/>
                        <a:gd name="connsiteX7" fmla="*/ 0 w 7943850"/>
                        <a:gd name="connsiteY7" fmla="*/ 4315231 h 4795234"/>
                        <a:gd name="connsiteX8" fmla="*/ 0 w 7943850"/>
                        <a:gd name="connsiteY8" fmla="*/ 480001 h 4795234"/>
                        <a:gd name="connsiteX0" fmla="*/ 0 w 7943850"/>
                        <a:gd name="connsiteY0" fmla="*/ 480001 h 4795234"/>
                        <a:gd name="connsiteX1" fmla="*/ 340388 w 7943850"/>
                        <a:gd name="connsiteY1" fmla="*/ 0 h 4795234"/>
                        <a:gd name="connsiteX2" fmla="*/ 7603461 w 7943850"/>
                        <a:gd name="connsiteY2" fmla="*/ 0 h 4795234"/>
                        <a:gd name="connsiteX3" fmla="*/ 7943850 w 7943850"/>
                        <a:gd name="connsiteY3" fmla="*/ 480001 h 4795234"/>
                        <a:gd name="connsiteX4" fmla="*/ 7943850 w 7943850"/>
                        <a:gd name="connsiteY4" fmla="*/ 4315231 h 4795234"/>
                        <a:gd name="connsiteX5" fmla="*/ 7603461 w 7943850"/>
                        <a:gd name="connsiteY5" fmla="*/ 4795234 h 4795234"/>
                        <a:gd name="connsiteX6" fmla="*/ 340388 w 7943850"/>
                        <a:gd name="connsiteY6" fmla="*/ 4795234 h 4795234"/>
                        <a:gd name="connsiteX7" fmla="*/ 0 w 7943850"/>
                        <a:gd name="connsiteY7" fmla="*/ 4315231 h 4795234"/>
                        <a:gd name="connsiteX8" fmla="*/ 0 w 7943850"/>
                        <a:gd name="connsiteY8" fmla="*/ 480001 h 4795234"/>
                        <a:gd name="connsiteX0" fmla="*/ 0 w 7943850"/>
                        <a:gd name="connsiteY0" fmla="*/ 480001 h 4795234"/>
                        <a:gd name="connsiteX1" fmla="*/ 340388 w 7943850"/>
                        <a:gd name="connsiteY1" fmla="*/ 0 h 4795234"/>
                        <a:gd name="connsiteX2" fmla="*/ 7603461 w 7943850"/>
                        <a:gd name="connsiteY2" fmla="*/ 0 h 4795234"/>
                        <a:gd name="connsiteX3" fmla="*/ 7943850 w 7943850"/>
                        <a:gd name="connsiteY3" fmla="*/ 480001 h 4795234"/>
                        <a:gd name="connsiteX4" fmla="*/ 7943850 w 7943850"/>
                        <a:gd name="connsiteY4" fmla="*/ 4315231 h 4795234"/>
                        <a:gd name="connsiteX5" fmla="*/ 7603461 w 7943850"/>
                        <a:gd name="connsiteY5" fmla="*/ 4795234 h 4795234"/>
                        <a:gd name="connsiteX6" fmla="*/ 340388 w 7943850"/>
                        <a:gd name="connsiteY6" fmla="*/ 4795234 h 4795234"/>
                        <a:gd name="connsiteX7" fmla="*/ 0 w 7943850"/>
                        <a:gd name="connsiteY7" fmla="*/ 4315231 h 4795234"/>
                        <a:gd name="connsiteX8" fmla="*/ 0 w 7943850"/>
                        <a:gd name="connsiteY8" fmla="*/ 480001 h 479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43850" h="4795234" fill="none" extrusionOk="0">
                          <a:moveTo>
                            <a:pt x="0" y="480001"/>
                          </a:moveTo>
                          <a:cubicBezTo>
                            <a:pt x="5550" y="277412"/>
                            <a:pt x="197235" y="-43001"/>
                            <a:pt x="340388" y="0"/>
                          </a:cubicBezTo>
                          <a:cubicBezTo>
                            <a:pt x="2965644" y="204007"/>
                            <a:pt x="6042001" y="-464935"/>
                            <a:pt x="7603461" y="0"/>
                          </a:cubicBezTo>
                          <a:cubicBezTo>
                            <a:pt x="7745501" y="-9155"/>
                            <a:pt x="8006612" y="155965"/>
                            <a:pt x="7943850" y="480001"/>
                          </a:cubicBezTo>
                          <a:cubicBezTo>
                            <a:pt x="8024804" y="2080975"/>
                            <a:pt x="8081913" y="2734490"/>
                            <a:pt x="7943850" y="4315231"/>
                          </a:cubicBezTo>
                          <a:cubicBezTo>
                            <a:pt x="7914953" y="4619312"/>
                            <a:pt x="7830180" y="4793514"/>
                            <a:pt x="7603461" y="4795234"/>
                          </a:cubicBezTo>
                          <a:cubicBezTo>
                            <a:pt x="6031198" y="4670291"/>
                            <a:pt x="3572652" y="4718124"/>
                            <a:pt x="340388" y="4795234"/>
                          </a:cubicBezTo>
                          <a:cubicBezTo>
                            <a:pt x="141329" y="4710152"/>
                            <a:pt x="849" y="4628740"/>
                            <a:pt x="0" y="4315231"/>
                          </a:cubicBezTo>
                          <a:cubicBezTo>
                            <a:pt x="-176424" y="2795079"/>
                            <a:pt x="231330" y="1655163"/>
                            <a:pt x="0" y="480001"/>
                          </a:cubicBezTo>
                          <a:close/>
                        </a:path>
                        <a:path w="7943850" h="4795234" stroke="0" extrusionOk="0">
                          <a:moveTo>
                            <a:pt x="0" y="480001"/>
                          </a:moveTo>
                          <a:cubicBezTo>
                            <a:pt x="-29787" y="205351"/>
                            <a:pt x="191153" y="-41488"/>
                            <a:pt x="340388" y="0"/>
                          </a:cubicBezTo>
                          <a:cubicBezTo>
                            <a:pt x="2677087" y="-497320"/>
                            <a:pt x="4033903" y="249151"/>
                            <a:pt x="7603461" y="0"/>
                          </a:cubicBezTo>
                          <a:cubicBezTo>
                            <a:pt x="7736374" y="-4747"/>
                            <a:pt x="7943106" y="303781"/>
                            <a:pt x="7943850" y="480001"/>
                          </a:cubicBezTo>
                          <a:cubicBezTo>
                            <a:pt x="8193794" y="1603468"/>
                            <a:pt x="8191851" y="2935288"/>
                            <a:pt x="7943850" y="4315231"/>
                          </a:cubicBezTo>
                          <a:cubicBezTo>
                            <a:pt x="7966830" y="4622931"/>
                            <a:pt x="7770896" y="4788084"/>
                            <a:pt x="7603461" y="4795234"/>
                          </a:cubicBezTo>
                          <a:cubicBezTo>
                            <a:pt x="4655959" y="4724482"/>
                            <a:pt x="1139501" y="4864362"/>
                            <a:pt x="340388" y="4795234"/>
                          </a:cubicBezTo>
                          <a:cubicBezTo>
                            <a:pt x="155253" y="4718381"/>
                            <a:pt x="-18853" y="4518316"/>
                            <a:pt x="0" y="4315231"/>
                          </a:cubicBezTo>
                          <a:cubicBezTo>
                            <a:pt x="-264328" y="2989342"/>
                            <a:pt x="-265864" y="2015916"/>
                            <a:pt x="0" y="480001"/>
                          </a:cubicBezTo>
                          <a:close/>
                        </a:path>
                        <a:path w="7943850" h="4795234" fill="none" stroke="0" extrusionOk="0">
                          <a:moveTo>
                            <a:pt x="0" y="480001"/>
                          </a:moveTo>
                          <a:cubicBezTo>
                            <a:pt x="-7802" y="197563"/>
                            <a:pt x="173073" y="-11339"/>
                            <a:pt x="340388" y="0"/>
                          </a:cubicBezTo>
                          <a:cubicBezTo>
                            <a:pt x="2530452" y="450153"/>
                            <a:pt x="5959425" y="-63294"/>
                            <a:pt x="7603461" y="0"/>
                          </a:cubicBezTo>
                          <a:cubicBezTo>
                            <a:pt x="7777313" y="9552"/>
                            <a:pt x="8011199" y="207785"/>
                            <a:pt x="7943850" y="480001"/>
                          </a:cubicBezTo>
                          <a:cubicBezTo>
                            <a:pt x="7917155" y="2281227"/>
                            <a:pt x="8127245" y="2744638"/>
                            <a:pt x="7943850" y="4315231"/>
                          </a:cubicBezTo>
                          <a:cubicBezTo>
                            <a:pt x="7921021" y="4629226"/>
                            <a:pt x="7792302" y="4777208"/>
                            <a:pt x="7603461" y="4795234"/>
                          </a:cubicBezTo>
                          <a:cubicBezTo>
                            <a:pt x="5442795" y="4424045"/>
                            <a:pt x="3998593" y="4488009"/>
                            <a:pt x="340388" y="4795234"/>
                          </a:cubicBezTo>
                          <a:cubicBezTo>
                            <a:pt x="153171" y="4757909"/>
                            <a:pt x="37707" y="4606024"/>
                            <a:pt x="0" y="4315231"/>
                          </a:cubicBezTo>
                          <a:cubicBezTo>
                            <a:pt x="-58448" y="2937740"/>
                            <a:pt x="-169678" y="1912186"/>
                            <a:pt x="0" y="480001"/>
                          </a:cubicBezTo>
                          <a:close/>
                        </a:path>
                        <a:path w="7943850" h="4795234" fill="none" stroke="0" extrusionOk="0">
                          <a:moveTo>
                            <a:pt x="0" y="480001"/>
                          </a:moveTo>
                          <a:cubicBezTo>
                            <a:pt x="2008" y="241468"/>
                            <a:pt x="211005" y="-23388"/>
                            <a:pt x="340388" y="0"/>
                          </a:cubicBezTo>
                          <a:cubicBezTo>
                            <a:pt x="2703109" y="361711"/>
                            <a:pt x="5922202" y="-253739"/>
                            <a:pt x="7603461" y="0"/>
                          </a:cubicBezTo>
                          <a:cubicBezTo>
                            <a:pt x="7757885" y="-5977"/>
                            <a:pt x="7991709" y="198045"/>
                            <a:pt x="7943850" y="480001"/>
                          </a:cubicBezTo>
                          <a:cubicBezTo>
                            <a:pt x="7955546" y="2133155"/>
                            <a:pt x="8087215" y="2727909"/>
                            <a:pt x="7943850" y="4315231"/>
                          </a:cubicBezTo>
                          <a:cubicBezTo>
                            <a:pt x="7909574" y="4632150"/>
                            <a:pt x="7809227" y="4776234"/>
                            <a:pt x="7603461" y="4795234"/>
                          </a:cubicBezTo>
                          <a:cubicBezTo>
                            <a:pt x="5718930" y="4488182"/>
                            <a:pt x="3827529" y="4647188"/>
                            <a:pt x="340388" y="4795234"/>
                          </a:cubicBezTo>
                          <a:cubicBezTo>
                            <a:pt x="142941" y="4734946"/>
                            <a:pt x="29396" y="4618845"/>
                            <a:pt x="0" y="4315231"/>
                          </a:cubicBezTo>
                          <a:cubicBezTo>
                            <a:pt x="-198211" y="2832271"/>
                            <a:pt x="125686" y="1738015"/>
                            <a:pt x="0" y="480001"/>
                          </a:cubicBezTo>
                          <a:close/>
                        </a:path>
                      </a:pathLst>
                    </a:custGeom>
                    <ask:type>
                      <ask:lineSketchNon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500" b="0" i="0" u="none" strike="noStrike" kern="0" cap="none" spc="0" normalizeH="0" baseline="0" noProof="0">
                <a:ln>
                  <a:noFill/>
                </a:ln>
                <a:solidFill>
                  <a:srgbClr val="FF0000"/>
                </a:solidFill>
                <a:effectLst/>
                <a:uLnTx/>
                <a:uFillTx/>
                <a:latin typeface="Calibri" panose="020F0502020204030204"/>
                <a:ea typeface="+mn-ea"/>
                <a:cs typeface="+mn-cs"/>
              </a:endParaRPr>
            </a:p>
          </p:txBody>
        </p:sp>
        <p:sp>
          <p:nvSpPr>
            <p:cNvPr id="10" name="Hộp Văn bản 5">
              <a:extLst>
                <a:ext uri="{FF2B5EF4-FFF2-40B4-BE49-F238E27FC236}">
                  <a16:creationId xmlns:a16="http://schemas.microsoft.com/office/drawing/2014/main" id="{29CAB070-F9DB-4BC7-950B-01B69C298483}"/>
                </a:ext>
              </a:extLst>
            </p:cNvPr>
            <p:cNvSpPr txBox="1"/>
            <p:nvPr/>
          </p:nvSpPr>
          <p:spPr>
            <a:xfrm>
              <a:off x="541712" y="1221926"/>
              <a:ext cx="11618220" cy="1496833"/>
            </a:xfrm>
            <a:prstGeom prst="roundRect">
              <a:avLst/>
            </a:prstGeom>
            <a:noFill/>
            <a:ln>
              <a:noFill/>
              <a:extLst>
                <a:ext uri="{C807C97D-BFC1-408E-A445-0C87EB9F89A2}">
                  <ask:lineSketchStyleProps xmlns:ask="http://schemas.microsoft.com/office/drawing/2018/sketchyshapes" xmlns="">
                    <ask:type>
                      <ask:lineSketchNone/>
                    </ask:type>
                  </ask:lineSketchStyleProps>
                </a:ext>
              </a:extLst>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2060"/>
                  </a:solidFill>
                  <a:effectLst/>
                  <a:uLnTx/>
                  <a:uFillTx/>
                  <a:latin typeface="Calibri" panose="020F0502020204030204"/>
                  <a:ea typeface="+mn-ea"/>
                  <a:cs typeface="+mn-cs"/>
                </a:rPr>
                <a:t>Kể những hoạt động khác của con người tác động tích cực hoặc tiêu cực đến môi trường và tài nguyên thiên nhiên.</a:t>
              </a:r>
            </a:p>
          </p:txBody>
        </p:sp>
      </p:grpSp>
      <p:pic>
        <p:nvPicPr>
          <p:cNvPr id="2" name="Picture 7">
            <a:extLst>
              <a:ext uri="{FF2B5EF4-FFF2-40B4-BE49-F238E27FC236}">
                <a16:creationId xmlns:a16="http://schemas.microsoft.com/office/drawing/2014/main" id="{4B942487-B25F-92E7-0D62-B8035DF009C6}"/>
              </a:ext>
            </a:extLst>
          </p:cNvPr>
          <p:cNvPicPr>
            <a:picLocks noChangeAspect="1"/>
          </p:cNvPicPr>
          <p:nvPr/>
        </p:nvPicPr>
        <p:blipFill>
          <a:blip r:embed="rId2"/>
          <a:stretch>
            <a:fillRect/>
          </a:stretch>
        </p:blipFill>
        <p:spPr>
          <a:xfrm>
            <a:off x="8879512" y="2012497"/>
            <a:ext cx="3789875" cy="4845503"/>
          </a:xfrm>
          <a:prstGeom prst="rect">
            <a:avLst/>
          </a:prstGeom>
        </p:spPr>
      </p:pic>
      <p:pic>
        <p:nvPicPr>
          <p:cNvPr id="3" name="Picture 2" descr="A round pink label with white text and a black background&#10;&#10;Description automatically generated">
            <a:extLst>
              <a:ext uri="{FF2B5EF4-FFF2-40B4-BE49-F238E27FC236}">
                <a16:creationId xmlns:a16="http://schemas.microsoft.com/office/drawing/2014/main" id="{6A024885-5323-C989-7BE2-0A8BE00683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7270" y="144157"/>
            <a:ext cx="1550635" cy="1550635"/>
          </a:xfrm>
          <a:prstGeom prst="rect">
            <a:avLst/>
          </a:prstGeom>
        </p:spPr>
      </p:pic>
    </p:spTree>
    <p:extLst>
      <p:ext uri="{BB962C8B-B14F-4D97-AF65-F5344CB8AC3E}">
        <p14:creationId xmlns:p14="http://schemas.microsoft.com/office/powerpoint/2010/main" val="26563485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World Environment Day Plant Earth Green Background, Surroundings, Protect  The Environment, World Environment Day Background Image And Wallpaper for  Free Download">
            <a:extLst>
              <a:ext uri="{FF2B5EF4-FFF2-40B4-BE49-F238E27FC236}">
                <a16:creationId xmlns:a16="http://schemas.microsoft.com/office/drawing/2014/main" id="{5F8019C8-0A7A-466E-B236-A4B8CD4C3A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3" name="Freeform 10">
            <a:extLst>
              <a:ext uri="{FF2B5EF4-FFF2-40B4-BE49-F238E27FC236}">
                <a16:creationId xmlns:a16="http://schemas.microsoft.com/office/drawing/2014/main" id="{0FC9FC6A-2B1B-872B-7B50-3C0AC159522A}"/>
              </a:ext>
            </a:extLst>
          </p:cNvPr>
          <p:cNvSpPr/>
          <p:nvPr/>
        </p:nvSpPr>
        <p:spPr>
          <a:xfrm rot="-816925">
            <a:off x="2490931" y="6034653"/>
            <a:ext cx="406111" cy="525407"/>
          </a:xfrm>
          <a:custGeom>
            <a:avLst/>
            <a:gdLst/>
            <a:ahLst/>
            <a:cxnLst/>
            <a:rect l="l" t="t" r="r" b="b"/>
            <a:pathLst>
              <a:path w="406111" h="525407">
                <a:moveTo>
                  <a:pt x="0" y="0"/>
                </a:moveTo>
                <a:lnTo>
                  <a:pt x="406111" y="0"/>
                </a:lnTo>
                <a:lnTo>
                  <a:pt x="406111" y="525406"/>
                </a:lnTo>
                <a:lnTo>
                  <a:pt x="0" y="5254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10">
            <a:extLst>
              <a:ext uri="{FF2B5EF4-FFF2-40B4-BE49-F238E27FC236}">
                <a16:creationId xmlns:a16="http://schemas.microsoft.com/office/drawing/2014/main" id="{E887997D-DF12-3B4F-8877-CF3206401355}"/>
              </a:ext>
            </a:extLst>
          </p:cNvPr>
          <p:cNvSpPr/>
          <p:nvPr/>
        </p:nvSpPr>
        <p:spPr>
          <a:xfrm rot="21423536">
            <a:off x="2675069" y="5061998"/>
            <a:ext cx="663983" cy="859030"/>
          </a:xfrm>
          <a:custGeom>
            <a:avLst/>
            <a:gdLst/>
            <a:ahLst/>
            <a:cxnLst/>
            <a:rect l="l" t="t" r="r" b="b"/>
            <a:pathLst>
              <a:path w="406111" h="525407">
                <a:moveTo>
                  <a:pt x="0" y="0"/>
                </a:moveTo>
                <a:lnTo>
                  <a:pt x="406111" y="0"/>
                </a:lnTo>
                <a:lnTo>
                  <a:pt x="406111" y="525406"/>
                </a:lnTo>
                <a:lnTo>
                  <a:pt x="0" y="5254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1">
            <a:extLst>
              <a:ext uri="{FF2B5EF4-FFF2-40B4-BE49-F238E27FC236}">
                <a16:creationId xmlns:a16="http://schemas.microsoft.com/office/drawing/2014/main" id="{98004AC5-4A6E-138C-ADB2-333DF211B9CE}"/>
              </a:ext>
            </a:extLst>
          </p:cNvPr>
          <p:cNvSpPr/>
          <p:nvPr/>
        </p:nvSpPr>
        <p:spPr>
          <a:xfrm rot="421590">
            <a:off x="335214" y="5363387"/>
            <a:ext cx="346139" cy="447817"/>
          </a:xfrm>
          <a:custGeom>
            <a:avLst/>
            <a:gdLst/>
            <a:ahLst/>
            <a:cxnLst/>
            <a:rect l="l" t="t" r="r" b="b"/>
            <a:pathLst>
              <a:path w="346139" h="447817">
                <a:moveTo>
                  <a:pt x="0" y="0"/>
                </a:moveTo>
                <a:lnTo>
                  <a:pt x="346138" y="0"/>
                </a:lnTo>
                <a:lnTo>
                  <a:pt x="346138" y="447817"/>
                </a:lnTo>
                <a:lnTo>
                  <a:pt x="0" y="4478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C58C5C77-E3BB-C6C2-8CE8-4E7F99F4AE88}"/>
              </a:ext>
            </a:extLst>
          </p:cNvPr>
          <p:cNvPicPr>
            <a:picLocks noChangeAspect="1"/>
          </p:cNvPicPr>
          <p:nvPr/>
        </p:nvPicPr>
        <p:blipFill>
          <a:blip r:embed="rId5"/>
          <a:stretch>
            <a:fillRect/>
          </a:stretch>
        </p:blipFill>
        <p:spPr>
          <a:xfrm>
            <a:off x="7087727" y="645710"/>
            <a:ext cx="4901609" cy="5291787"/>
          </a:xfrm>
          <a:prstGeom prst="rect">
            <a:avLst/>
          </a:prstGeom>
        </p:spPr>
      </p:pic>
    </p:spTree>
    <p:extLst>
      <p:ext uri="{BB962C8B-B14F-4D97-AF65-F5344CB8AC3E}">
        <p14:creationId xmlns:p14="http://schemas.microsoft.com/office/powerpoint/2010/main" val="15696664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C69CF1F8-0ECB-4ED2-9654-CF6B20847828}"/>
              </a:ext>
            </a:extLst>
          </p:cNvPr>
          <p:cNvGrpSpPr/>
          <p:nvPr/>
        </p:nvGrpSpPr>
        <p:grpSpPr>
          <a:xfrm>
            <a:off x="2974080" y="1449302"/>
            <a:ext cx="7934926" cy="1456692"/>
            <a:chOff x="7111227" y="2092672"/>
            <a:chExt cx="12019571" cy="520568"/>
          </a:xfrm>
        </p:grpSpPr>
        <p:sp>
          <p:nvSpPr>
            <p:cNvPr id="17" name="Speech Bubble: Rectangle with Corners Rounded 16">
              <a:extLst>
                <a:ext uri="{FF2B5EF4-FFF2-40B4-BE49-F238E27FC236}">
                  <a16:creationId xmlns:a16="http://schemas.microsoft.com/office/drawing/2014/main" id="{98EBE66F-2EEC-4B73-B1AF-C63891630E75}"/>
                </a:ext>
              </a:extLst>
            </p:cNvPr>
            <p:cNvSpPr/>
            <p:nvPr/>
          </p:nvSpPr>
          <p:spPr>
            <a:xfrm>
              <a:off x="7526924" y="2092672"/>
              <a:ext cx="11297252" cy="516489"/>
            </a:xfrm>
            <a:prstGeom prst="wedgeRoundRectCallout">
              <a:avLst>
                <a:gd name="adj1" fmla="val -56534"/>
                <a:gd name="adj2" fmla="val 40935"/>
                <a:gd name="adj3" fmla="val 16667"/>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D608B5AF-B7B8-4F05-AE4A-238907330E05}"/>
                </a:ext>
              </a:extLst>
            </p:cNvPr>
            <p:cNvSpPr txBox="1"/>
            <p:nvPr/>
          </p:nvSpPr>
          <p:spPr>
            <a:xfrm>
              <a:off x="7111227" y="2096296"/>
              <a:ext cx="12019571" cy="51694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Trong video </a:t>
              </a:r>
              <a:r>
                <a:rPr kumimoji="0" lang="en-US" sz="4400" b="1" i="0" u="none" strike="noStrike" kern="1200" cap="none" spc="0" normalizeH="0" baseline="0" noProof="0" dirty="0" err="1">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vừa</a:t>
              </a:r>
              <a:r>
                <a:rPr kumimoji="0" lang="en-US" sz="44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 </a:t>
              </a:r>
              <a:r>
                <a:rPr kumimoji="0" lang="en-US" sz="4400" b="1" i="0" u="none" strike="noStrike" kern="1200" cap="none" spc="0" normalizeH="0" baseline="0" noProof="0" dirty="0" err="1">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rồi</a:t>
              </a:r>
              <a:r>
                <a:rPr kumimoji="0" lang="en-US" sz="44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 </a:t>
              </a:r>
              <a:r>
                <a:rPr kumimoji="0" lang="en-US" sz="4400" b="1" i="0" u="none" strike="noStrike" kern="1200" cap="none" spc="0" normalizeH="0" baseline="0" noProof="0" dirty="0" err="1">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có</a:t>
              </a:r>
              <a:r>
                <a:rPr kumimoji="0" lang="en-US" sz="44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 </a:t>
              </a:r>
              <a:r>
                <a:rPr kumimoji="0" lang="en-US" sz="4400" b="1" i="0" u="none" strike="noStrike" kern="1200" cap="none" spc="0" normalizeH="0" baseline="0" noProof="0" dirty="0" err="1">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những</a:t>
              </a:r>
              <a:r>
                <a:rPr kumimoji="0" lang="en-US" sz="44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 </a:t>
              </a:r>
              <a:r>
                <a:rPr kumimoji="0" lang="en-US" sz="4400" b="1" i="0" u="none" strike="noStrike" kern="1200" cap="none" spc="0" normalizeH="0" baseline="0" noProof="0" dirty="0" err="1">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sinh</a:t>
              </a:r>
              <a:r>
                <a:rPr kumimoji="0" lang="en-US" sz="44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 </a:t>
              </a:r>
              <a:r>
                <a:rPr kumimoji="0" lang="en-US" sz="4400" b="1" i="0" u="none" strike="noStrike" kern="1200" cap="none" spc="0" normalizeH="0" baseline="0" noProof="0" dirty="0" err="1">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vật</a:t>
              </a:r>
              <a:r>
                <a:rPr kumimoji="0" lang="en-US" sz="44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 </a:t>
              </a:r>
              <a:r>
                <a:rPr kumimoji="0" lang="en-US" sz="4400" b="1" i="0" u="none" strike="noStrike" kern="1200" cap="none" spc="0" normalizeH="0" baseline="0" noProof="0" dirty="0" err="1">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nào</a:t>
              </a:r>
              <a:r>
                <a:rPr kumimoji="0" lang="en-US" sz="44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 </a:t>
              </a:r>
              <a:endParaRPr kumimoji="0" lang="vi-VN" sz="44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endParaRPr>
            </a:p>
          </p:txBody>
        </p:sp>
      </p:grpSp>
      <p:sp>
        <p:nvSpPr>
          <p:cNvPr id="13" name="Rounded Rectangle 14">
            <a:extLst>
              <a:ext uri="{FF2B5EF4-FFF2-40B4-BE49-F238E27FC236}">
                <a16:creationId xmlns:a16="http://schemas.microsoft.com/office/drawing/2014/main" id="{7DD52E86-6746-4B21-BA0B-73F4F17187FD}"/>
              </a:ext>
            </a:extLst>
          </p:cNvPr>
          <p:cNvSpPr/>
          <p:nvPr/>
        </p:nvSpPr>
        <p:spPr>
          <a:xfrm>
            <a:off x="3457321" y="4506991"/>
            <a:ext cx="7760028" cy="1734321"/>
          </a:xfrm>
          <a:prstGeom prst="roundRect">
            <a:avLst/>
          </a:prstGeom>
          <a:solidFill>
            <a:schemeClr val="accent4">
              <a:lumMod val="40000"/>
              <a:lumOff val="60000"/>
            </a:schemeClr>
          </a:solidFill>
          <a:ln w="28575">
            <a:noFill/>
            <a:prstDash val="sysDot"/>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lgn="ctr">
              <a:spcBef>
                <a:spcPts val="1200"/>
              </a:spcBef>
            </a:pPr>
            <a:r>
              <a:rPr lang="vi-VN" sz="4000" b="1" dirty="0">
                <a:solidFill>
                  <a:srgbClr val="FF0000"/>
                </a:solidFill>
              </a:rPr>
              <a:t>Cây cối trong rừng và loài chà vá chân đen</a:t>
            </a:r>
          </a:p>
        </p:txBody>
      </p:sp>
      <p:pic>
        <p:nvPicPr>
          <p:cNvPr id="14" name="Picture 13">
            <a:extLst>
              <a:ext uri="{FF2B5EF4-FFF2-40B4-BE49-F238E27FC236}">
                <a16:creationId xmlns:a16="http://schemas.microsoft.com/office/drawing/2014/main" id="{EF09ECE3-B7C1-4B6C-8DEB-9BF23FA07C55}"/>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694" b="90000" l="2886" r="26758">
                        <a14:foregroundMark x1="11228" y1="38469" x2="12539" y2="42347"/>
                        <a14:foregroundMark x1="14008" y1="42857" x2="16946" y2="47653"/>
                        <a14:foregroundMark x1="18363" y1="38061" x2="18888" y2="41735"/>
                        <a14:foregroundMark x1="26023" y1="39490" x2="26810" y2="49286"/>
                        <a14:foregroundMark x1="26810" y1="49286" x2="25761" y2="62041"/>
                        <a14:foregroundMark x1="9391" y1="81837" x2="9391" y2="81837"/>
                        <a14:foregroundMark x1="10441" y1="77755" x2="13274" y2="72959"/>
                        <a14:foregroundMark x1="18678" y1="87143" x2="17943" y2="81735"/>
                        <a14:foregroundMark x1="10126" y1="79184" x2="10126" y2="80714"/>
                        <a14:foregroundMark x1="10126" y1="9694" x2="10126" y2="9694"/>
                      </a14:backgroundRemoval>
                    </a14:imgEffect>
                  </a14:imgLayer>
                </a14:imgProps>
              </a:ext>
              <a:ext uri="{28A0092B-C50C-407E-A947-70E740481C1C}">
                <a14:useLocalDpi xmlns:a14="http://schemas.microsoft.com/office/drawing/2010/main" val="0"/>
              </a:ext>
            </a:extLst>
          </a:blip>
          <a:srcRect r="71045"/>
          <a:stretch/>
        </p:blipFill>
        <p:spPr>
          <a:xfrm>
            <a:off x="0" y="1355337"/>
            <a:ext cx="3291681" cy="584521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95774703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fltVal val="0"/>
                                          </p:val>
                                        </p:tav>
                                        <p:tav tm="100000">
                                          <p:val>
                                            <p:strVal val="#ppt_w"/>
                                          </p:val>
                                        </p:tav>
                                      </p:tavLst>
                                    </p:anim>
                                    <p:anim calcmode="lin" valueType="num">
                                      <p:cBhvr>
                                        <p:cTn id="15" dur="1000" fill="hold"/>
                                        <p:tgtEl>
                                          <p:spTgt spid="13"/>
                                        </p:tgtEl>
                                        <p:attrNameLst>
                                          <p:attrName>ppt_h</p:attrName>
                                        </p:attrNameLst>
                                      </p:cBhvr>
                                      <p:tavLst>
                                        <p:tav tm="0">
                                          <p:val>
                                            <p:fltVal val="0"/>
                                          </p:val>
                                        </p:tav>
                                        <p:tav tm="100000">
                                          <p:val>
                                            <p:strVal val="#ppt_h"/>
                                          </p:val>
                                        </p:tav>
                                      </p:tavLst>
                                    </p:anim>
                                    <p:anim calcmode="lin" valueType="num">
                                      <p:cBhvr>
                                        <p:cTn id="16" dur="1000" fill="hold"/>
                                        <p:tgtEl>
                                          <p:spTgt spid="13"/>
                                        </p:tgtEl>
                                        <p:attrNameLst>
                                          <p:attrName>style.rotation</p:attrName>
                                        </p:attrNameLst>
                                      </p:cBhvr>
                                      <p:tavLst>
                                        <p:tav tm="0">
                                          <p:val>
                                            <p:fltVal val="90"/>
                                          </p:val>
                                        </p:tav>
                                        <p:tav tm="100000">
                                          <p:val>
                                            <p:fltVal val="0"/>
                                          </p:val>
                                        </p:tav>
                                      </p:tavLst>
                                    </p:anim>
                                    <p:animEffect transition="in" filter="fade">
                                      <p:cBhvr>
                                        <p:cTn id="1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08C80B9-C4B3-2414-0BB7-2DB04B3494A4}"/>
              </a:ext>
            </a:extLst>
          </p:cNvPr>
          <p:cNvPicPr>
            <a:picLocks noChangeAspect="1"/>
          </p:cNvPicPr>
          <p:nvPr/>
        </p:nvPicPr>
        <p:blipFill rotWithShape="1">
          <a:blip r:embed="rId3">
            <a:biLevel thresh="75000"/>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200000"/>
                    </a14:imgEffect>
                    <a14:imgEffect>
                      <a14:brightnessContrast contrast="40000"/>
                    </a14:imgEffect>
                  </a14:imgLayer>
                </a14:imgProps>
              </a:ext>
            </a:extLst>
          </a:blip>
          <a:srcRect r="653" b="1396"/>
          <a:stretch/>
        </p:blipFill>
        <p:spPr>
          <a:xfrm>
            <a:off x="0" y="98425"/>
            <a:ext cx="12020256" cy="6661149"/>
          </a:xfrm>
          <a:prstGeom prst="rect">
            <a:avLst/>
          </a:prstGeom>
        </p:spPr>
      </p:pic>
      <p:sp>
        <p:nvSpPr>
          <p:cNvPr id="2" name="TextBox 1">
            <a:extLst>
              <a:ext uri="{FF2B5EF4-FFF2-40B4-BE49-F238E27FC236}">
                <a16:creationId xmlns:a16="http://schemas.microsoft.com/office/drawing/2014/main" id="{41E2C671-C6C0-B8AF-A7F5-406AD758C52F}"/>
              </a:ext>
            </a:extLst>
          </p:cNvPr>
          <p:cNvSpPr txBox="1"/>
          <p:nvPr/>
        </p:nvSpPr>
        <p:spPr>
          <a:xfrm>
            <a:off x="605790" y="742950"/>
            <a:ext cx="10835640" cy="4801314"/>
          </a:xfrm>
          <a:prstGeom prst="rect">
            <a:avLst/>
          </a:prstGeom>
          <a:noFill/>
        </p:spPr>
        <p:txBody>
          <a:bodyPr wrap="square" rtlCol="0">
            <a:spAutoFit/>
          </a:bodyPr>
          <a:lstStyle/>
          <a:p>
            <a:pPr algn="just"/>
            <a:r>
              <a:rPr lang="vi-VN" sz="3400" b="1" dirty="0">
                <a:solidFill>
                  <a:srgbClr val="002060"/>
                </a:solidFill>
                <a:latin typeface="Cambria" panose="02040503050406030204" pitchFamily="18" charset="0"/>
                <a:ea typeface="Cambria" panose="02040503050406030204" pitchFamily="18" charset="0"/>
              </a:rPr>
              <a:t>* Tác động tích cực:</a:t>
            </a:r>
          </a:p>
          <a:p>
            <a:pPr algn="just"/>
            <a:r>
              <a:rPr lang="vi-VN" sz="3400" dirty="0">
                <a:solidFill>
                  <a:srgbClr val="002060"/>
                </a:solidFill>
                <a:latin typeface="Cambria" panose="02040503050406030204" pitchFamily="18" charset="0"/>
                <a:ea typeface="Cambria" panose="02040503050406030204" pitchFamily="18" charset="0"/>
              </a:rPr>
              <a:t>- Đất: Áp dụng các biện pháp canh tác hữu cơ, hạn chế sử dụng hóa chất. Trồng rừng, phủ xanh đất trống đồi núi.</a:t>
            </a:r>
          </a:p>
          <a:p>
            <a:pPr algn="just"/>
            <a:r>
              <a:rPr lang="vi-VN" sz="3400" dirty="0">
                <a:solidFill>
                  <a:srgbClr val="002060"/>
                </a:solidFill>
                <a:latin typeface="Cambria" panose="02040503050406030204" pitchFamily="18" charset="0"/>
                <a:ea typeface="Cambria" panose="02040503050406030204" pitchFamily="18" charset="0"/>
              </a:rPr>
              <a:t>- Nước: Xây dựng các nhà máy xử lý nước thải. Sử dụng tiết kiệm nước, tái sử dụng nước.</a:t>
            </a:r>
          </a:p>
          <a:p>
            <a:pPr algn="just"/>
            <a:r>
              <a:rPr lang="vi-VN" sz="3400" dirty="0">
                <a:solidFill>
                  <a:srgbClr val="002060"/>
                </a:solidFill>
                <a:latin typeface="Cambria" panose="02040503050406030204" pitchFamily="18" charset="0"/>
                <a:ea typeface="Cambria" panose="02040503050406030204" pitchFamily="18" charset="0"/>
              </a:rPr>
              <a:t>- Không khí:</a:t>
            </a:r>
            <a:r>
              <a:rPr lang="en-US" sz="3400" dirty="0">
                <a:solidFill>
                  <a:srgbClr val="002060"/>
                </a:solidFill>
                <a:latin typeface="Cambria" panose="02040503050406030204" pitchFamily="18" charset="0"/>
                <a:ea typeface="Cambria" panose="02040503050406030204" pitchFamily="18" charset="0"/>
              </a:rPr>
              <a:t> </a:t>
            </a:r>
            <a:r>
              <a:rPr lang="vi-VN" sz="3400" dirty="0">
                <a:solidFill>
                  <a:srgbClr val="002060"/>
                </a:solidFill>
                <a:latin typeface="Cambria" panose="02040503050406030204" pitchFamily="18" charset="0"/>
                <a:ea typeface="Cambria" panose="02040503050406030204" pitchFamily="18" charset="0"/>
              </a:rPr>
              <a:t>Phát triển năng lượng tái tạo (năng lượng mặt trời, gió,...). Trồng cây xanh, bảo vệ rừng.</a:t>
            </a:r>
          </a:p>
          <a:p>
            <a:pPr algn="just"/>
            <a:r>
              <a:rPr lang="vi-VN" sz="3400" dirty="0">
                <a:solidFill>
                  <a:srgbClr val="002060"/>
                </a:solidFill>
                <a:latin typeface="Cambria" panose="02040503050406030204" pitchFamily="18" charset="0"/>
                <a:ea typeface="Cambria" panose="02040503050406030204" pitchFamily="18" charset="0"/>
              </a:rPr>
              <a:t>- Tài nguyên thiên nhiên: Sử dụng tài nguyên thiên nhiên hợp lý, tiết kiệm. Tái chế, tái sử dụng rác thải.</a:t>
            </a:r>
            <a:endParaRPr lang="vi-VN" sz="3400" i="0" dirty="0">
              <a:solidFill>
                <a:srgbClr val="00206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9005110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08C80B9-C4B3-2414-0BB7-2DB04B3494A4}"/>
              </a:ext>
            </a:extLst>
          </p:cNvPr>
          <p:cNvPicPr>
            <a:picLocks noChangeAspect="1"/>
          </p:cNvPicPr>
          <p:nvPr/>
        </p:nvPicPr>
        <p:blipFill rotWithShape="1">
          <a:blip r:embed="rId3">
            <a:biLevel thresh="75000"/>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200000"/>
                    </a14:imgEffect>
                    <a14:imgEffect>
                      <a14:brightnessContrast contrast="40000"/>
                    </a14:imgEffect>
                  </a14:imgLayer>
                </a14:imgProps>
              </a:ext>
            </a:extLst>
          </a:blip>
          <a:srcRect r="653" b="1396"/>
          <a:stretch/>
        </p:blipFill>
        <p:spPr>
          <a:xfrm>
            <a:off x="0" y="98425"/>
            <a:ext cx="12020256" cy="6661149"/>
          </a:xfrm>
          <a:prstGeom prst="rect">
            <a:avLst/>
          </a:prstGeom>
        </p:spPr>
      </p:pic>
      <p:sp>
        <p:nvSpPr>
          <p:cNvPr id="2" name="TextBox 1">
            <a:extLst>
              <a:ext uri="{FF2B5EF4-FFF2-40B4-BE49-F238E27FC236}">
                <a16:creationId xmlns:a16="http://schemas.microsoft.com/office/drawing/2014/main" id="{41E2C671-C6C0-B8AF-A7F5-406AD758C52F}"/>
              </a:ext>
            </a:extLst>
          </p:cNvPr>
          <p:cNvSpPr txBox="1"/>
          <p:nvPr/>
        </p:nvSpPr>
        <p:spPr>
          <a:xfrm>
            <a:off x="594360" y="537210"/>
            <a:ext cx="10835640" cy="5847755"/>
          </a:xfrm>
          <a:prstGeom prst="rect">
            <a:avLst/>
          </a:prstGeom>
          <a:noFill/>
        </p:spPr>
        <p:txBody>
          <a:bodyPr wrap="square" rtlCol="0">
            <a:spAutoFit/>
          </a:bodyPr>
          <a:lstStyle/>
          <a:p>
            <a:pPr lvl="0" algn="just"/>
            <a:r>
              <a:rPr lang="vi-VN" sz="3400" b="1" dirty="0">
                <a:solidFill>
                  <a:srgbClr val="002060"/>
                </a:solidFill>
                <a:latin typeface="Cambria" panose="02040503050406030204" pitchFamily="18" charset="0"/>
                <a:ea typeface="Cambria" panose="02040503050406030204" pitchFamily="18" charset="0"/>
              </a:rPr>
              <a:t>* Tác động tiêu cực:</a:t>
            </a:r>
          </a:p>
          <a:p>
            <a:pPr lvl="0" algn="just"/>
            <a:r>
              <a:rPr lang="vi-VN" sz="3400" dirty="0">
                <a:solidFill>
                  <a:srgbClr val="002060"/>
                </a:solidFill>
                <a:latin typeface="Cambria" panose="02040503050406030204" pitchFamily="18" charset="0"/>
                <a:ea typeface="Cambria" panose="02040503050406030204" pitchFamily="18" charset="0"/>
              </a:rPr>
              <a:t>- Đất: Khai thác tài nguyên quá mức, gây ô nhiễm môi trường đất. Sử dụng hóa chất trong nông nghiệp, làm suy thoái đất.</a:t>
            </a:r>
          </a:p>
          <a:p>
            <a:pPr lvl="0" algn="just"/>
            <a:r>
              <a:rPr lang="vi-VN" sz="3400" dirty="0">
                <a:solidFill>
                  <a:srgbClr val="002060"/>
                </a:solidFill>
                <a:latin typeface="Cambria" panose="02040503050406030204" pitchFamily="18" charset="0"/>
                <a:ea typeface="Cambria" panose="02040503050406030204" pitchFamily="18" charset="0"/>
              </a:rPr>
              <a:t>- Nước: Xả thải nước thải chưa qua xử lý. Hoạt động khai thác, sản xuất gây ô nhiễm nguồn nước.</a:t>
            </a:r>
          </a:p>
          <a:p>
            <a:pPr lvl="0" algn="just"/>
            <a:r>
              <a:rPr lang="vi-VN" sz="3400" dirty="0">
                <a:solidFill>
                  <a:srgbClr val="002060"/>
                </a:solidFill>
                <a:latin typeface="Cambria" panose="02040503050406030204" pitchFamily="18" charset="0"/>
                <a:ea typeface="Cambria" panose="02040503050406030204" pitchFamily="18" charset="0"/>
              </a:rPr>
              <a:t>- Không khí: Khí thải từ các nhà máy, phương tiện giao thông. Hoạt động đốt rơm rạ, rác thải.</a:t>
            </a:r>
          </a:p>
          <a:p>
            <a:pPr lvl="0" algn="just"/>
            <a:r>
              <a:rPr lang="vi-VN" sz="3400" dirty="0">
                <a:solidFill>
                  <a:srgbClr val="002060"/>
                </a:solidFill>
                <a:latin typeface="Cambria" panose="02040503050406030204" pitchFamily="18" charset="0"/>
                <a:ea typeface="Cambria" panose="02040503050406030204" pitchFamily="18" charset="0"/>
              </a:rPr>
              <a:t>- Tài nguyên thiên nhiên: Khai thác quá mức tài nguyên thiên nhiên không tái tạo (như than đá, dầu mỏ,...). Phá rừng, gây mất cân bằng sinh thái.</a:t>
            </a:r>
            <a:endParaRPr kumimoji="0" lang="vi-VN" sz="34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4246616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ECE7DAE2-3808-7B7B-2C05-F7980CBE3502}"/>
              </a:ext>
            </a:extLst>
          </p:cNvPr>
          <p:cNvSpPr/>
          <p:nvPr/>
        </p:nvSpPr>
        <p:spPr>
          <a:xfrm>
            <a:off x="2361116" y="1104900"/>
            <a:ext cx="7938584" cy="5078762"/>
          </a:xfrm>
          <a:prstGeom prst="roundRect">
            <a:avLst>
              <a:gd name="adj" fmla="val 12654"/>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ADEBB8A7-C3FC-5960-8502-6D5A01041B62}"/>
              </a:ext>
            </a:extLst>
          </p:cNvPr>
          <p:cNvSpPr/>
          <p:nvPr/>
        </p:nvSpPr>
        <p:spPr>
          <a:xfrm>
            <a:off x="2208716" y="952500"/>
            <a:ext cx="7938584" cy="5078762"/>
          </a:xfrm>
          <a:prstGeom prst="roundRect">
            <a:avLst>
              <a:gd name="adj" fmla="val 1265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BE61BEC5-2CE9-FCBD-69A7-85EC51B065FF}"/>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9823" b="81271" l="6714" r="26104">
                        <a14:foregroundMark x1="13814" y1="25253" x2="20369" y2="32155"/>
                        <a14:foregroundMark x1="19640" y1="21002" x2="19640" y2="21002"/>
                        <a14:foregroundMark x1="14224" y1="20791" x2="14429" y2="26010"/>
                        <a14:foregroundMark x1="19436" y1="20034" x2="20574" y2="24663"/>
                        <a14:foregroundMark x1="6714" y1="33923" x2="8603" y2="36027"/>
                        <a14:foregroundMark x1="12358" y1="37963" x2="21757" y2="39689"/>
                        <a14:foregroundMark x1="21757" y1="39689" x2="11311" y2="39689"/>
                        <a14:foregroundMark x1="26104" y1="34470" x2="26104" y2="34470"/>
                        <a14:foregroundMark x1="15476" y1="43140" x2="16523" y2="44108"/>
                        <a14:foregroundMark x1="14019" y1="80934" x2="14019" y2="80934"/>
                        <a14:foregroundMark x1="19026" y1="81103" x2="18389" y2="80345"/>
                        <a14:foregroundMark x1="14110" y1="80934" x2="14110" y2="80934"/>
                        <a14:foregroundMark x1="13814" y1="81103" x2="13496" y2="81103"/>
                        <a14:foregroundMark x1="19322" y1="81313" x2="18798" y2="80724"/>
                        <a14:foregroundMark x1="18798" y1="80724" x2="18798" y2="80724"/>
                        <a14:foregroundMark x1="14429" y1="79588" x2="14429" y2="79588"/>
                        <a14:foregroundMark x1="19527" y1="80934" x2="18503" y2="78788"/>
                        <a14:foregroundMark x1="13177" y1="65320" x2="13177" y2="65320"/>
                        <a14:foregroundMark x1="14156" y1="79636" x2="14838" y2="78788"/>
                        <a14:foregroundMark x1="14838" y1="78788" x2="14838" y2="78788"/>
                        <a14:foregroundMark x1="13291" y1="81019" x2="13814" y2="80598"/>
                        <a14:foregroundMark x1="13405" y1="80598" x2="13405" y2="80598"/>
                        <a14:foregroundMark x1="14474" y1="79125" x2="13996" y2="80513"/>
                        <a14:foregroundMark x1="13496" y1="81103" x2="13609" y2="80387"/>
                        <a14:foregroundMark x1="20414" y1="61237" x2="20892" y2="60059"/>
                        <a14:foregroundMark x1="13177" y1="20412" x2="13883" y2="20412"/>
                        <a14:foregroundMark x1="13996" y1="19823" x2="13450" y2="20328"/>
                        <a14:foregroundMark x1="18070" y1="77399" x2="17911" y2="78493"/>
                        <a14:foregroundMark x1="14770" y1="77567" x2="14770" y2="78493"/>
                      </a14:backgroundRemoval>
                    </a14:imgEffect>
                  </a14:imgLayer>
                </a14:imgProps>
              </a:ext>
              <a:ext uri="{28A0092B-C50C-407E-A947-70E740481C1C}">
                <a14:useLocalDpi xmlns:a14="http://schemas.microsoft.com/office/drawing/2010/main" val="0"/>
              </a:ext>
            </a:extLst>
          </a:blip>
          <a:srcRect l="5222" t="17524" r="71649" b="16682"/>
          <a:stretch/>
        </p:blipFill>
        <p:spPr>
          <a:xfrm flipH="1">
            <a:off x="9279273" y="1448343"/>
            <a:ext cx="3432327" cy="5277987"/>
          </a:xfrm>
          <a:prstGeom prst="rect">
            <a:avLst/>
          </a:prstGeom>
          <a:effectLst>
            <a:outerShdw blurRad="63500" sx="102000" sy="102000" algn="ctr" rotWithShape="0">
              <a:prstClr val="black">
                <a:alpha val="40000"/>
              </a:prstClr>
            </a:outerShdw>
          </a:effectLst>
        </p:spPr>
      </p:pic>
      <p:pic>
        <p:nvPicPr>
          <p:cNvPr id="26" name="Picture 25">
            <a:extLst>
              <a:ext uri="{FF2B5EF4-FFF2-40B4-BE49-F238E27FC236}">
                <a16:creationId xmlns:a16="http://schemas.microsoft.com/office/drawing/2014/main" id="{E0B31E37-AE3F-D7C5-E87C-4EF6997278B4}"/>
              </a:ext>
            </a:extLst>
          </p:cNvPr>
          <p:cNvPicPr>
            <a:picLocks noChangeAspect="1"/>
          </p:cNvPicPr>
          <p:nvPr/>
        </p:nvPicPr>
        <p:blipFill rotWithShape="1">
          <a:blip r:embed="rId4">
            <a:extLst>
              <a:ext uri="{BEBA8EAE-BF5A-486C-A8C5-ECC9F3942E4B}">
                <a14:imgProps xmlns:a14="http://schemas.microsoft.com/office/drawing/2010/main">
                  <a14:imgLayer r:embed="rId3">
                    <a14:imgEffect>
                      <a14:backgroundRemoval t="21128" b="81818" l="29472" r="50137">
                        <a14:foregroundMark x1="38371" y1="21254" x2="38712" y2="23948"/>
                        <a14:foregroundMark x1="48976" y1="38973" x2="42990" y2="41035"/>
                        <a14:foregroundMark x1="34433" y1="40572" x2="41579" y2="40236"/>
                        <a14:foregroundMark x1="41579" y1="40236" x2="42990" y2="40236"/>
                        <a14:foregroundMark x1="38712" y1="42761" x2="38871" y2="47054"/>
                        <a14:foregroundMark x1="50182" y1="38510" x2="50182" y2="38510"/>
                        <a14:foregroundMark x1="36482" y1="81860" x2="37346" y2="79167"/>
                        <a14:foregroundMark x1="41375" y1="81397" x2="40942" y2="80766"/>
                        <a14:foregroundMark x1="29472" y1="59848" x2="31361" y2="57492"/>
                        <a14:foregroundMark x1="41875" y1="81103" x2="41625" y2="80303"/>
                        <a14:foregroundMark x1="36664" y1="80598" x2="37164" y2="79335"/>
                        <a14:foregroundMark x1="30929" y1="38173" x2="32203" y2="43392"/>
                        <a14:foregroundMark x1="31270" y1="36111" x2="31429" y2="39141"/>
                        <a14:foregroundMark x1="36732" y1="80429" x2="37437" y2="80429"/>
                      </a14:backgroundRemoval>
                    </a14:imgEffect>
                  </a14:imgLayer>
                </a14:imgProps>
              </a:ext>
              <a:ext uri="{28A0092B-C50C-407E-A947-70E740481C1C}">
                <a14:useLocalDpi xmlns:a14="http://schemas.microsoft.com/office/drawing/2010/main" val="0"/>
              </a:ext>
            </a:extLst>
          </a:blip>
          <a:srcRect l="27931" t="18401" r="48940" b="15805"/>
          <a:stretch/>
        </p:blipFill>
        <p:spPr>
          <a:xfrm flipH="1">
            <a:off x="-330326" y="1580013"/>
            <a:ext cx="3432327" cy="5277987"/>
          </a:xfrm>
          <a:prstGeom prst="rect">
            <a:avLst/>
          </a:prstGeom>
          <a:effectLst>
            <a:outerShdw blurRad="63500" sx="102000" sy="102000" algn="ctr" rotWithShape="0">
              <a:prstClr val="black">
                <a:alpha val="40000"/>
              </a:prstClr>
            </a:outerShdw>
          </a:effectLst>
        </p:spPr>
      </p:pic>
      <p:sp>
        <p:nvSpPr>
          <p:cNvPr id="7" name="Freeform 10">
            <a:extLst>
              <a:ext uri="{FF2B5EF4-FFF2-40B4-BE49-F238E27FC236}">
                <a16:creationId xmlns:a16="http://schemas.microsoft.com/office/drawing/2014/main" id="{1DFFF8B5-BC26-E533-B6C6-4F4CFF584FC4}"/>
              </a:ext>
            </a:extLst>
          </p:cNvPr>
          <p:cNvSpPr/>
          <p:nvPr/>
        </p:nvSpPr>
        <p:spPr>
          <a:xfrm rot="-816925">
            <a:off x="2490931" y="6034653"/>
            <a:ext cx="406111" cy="525407"/>
          </a:xfrm>
          <a:custGeom>
            <a:avLst/>
            <a:gdLst/>
            <a:ahLst/>
            <a:cxnLst/>
            <a:rect l="l" t="t" r="r" b="b"/>
            <a:pathLst>
              <a:path w="406111" h="525407">
                <a:moveTo>
                  <a:pt x="0" y="0"/>
                </a:moveTo>
                <a:lnTo>
                  <a:pt x="406111" y="0"/>
                </a:lnTo>
                <a:lnTo>
                  <a:pt x="406111" y="525406"/>
                </a:lnTo>
                <a:lnTo>
                  <a:pt x="0" y="5254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10">
            <a:extLst>
              <a:ext uri="{FF2B5EF4-FFF2-40B4-BE49-F238E27FC236}">
                <a16:creationId xmlns:a16="http://schemas.microsoft.com/office/drawing/2014/main" id="{B37F3A48-0641-D834-91BB-71594CB85A0F}"/>
              </a:ext>
            </a:extLst>
          </p:cNvPr>
          <p:cNvSpPr/>
          <p:nvPr/>
        </p:nvSpPr>
        <p:spPr>
          <a:xfrm rot="21423536">
            <a:off x="3349498" y="5669139"/>
            <a:ext cx="663983" cy="859030"/>
          </a:xfrm>
          <a:custGeom>
            <a:avLst/>
            <a:gdLst/>
            <a:ahLst/>
            <a:cxnLst/>
            <a:rect l="l" t="t" r="r" b="b"/>
            <a:pathLst>
              <a:path w="406111" h="525407">
                <a:moveTo>
                  <a:pt x="0" y="0"/>
                </a:moveTo>
                <a:lnTo>
                  <a:pt x="406111" y="0"/>
                </a:lnTo>
                <a:lnTo>
                  <a:pt x="406111" y="525406"/>
                </a:lnTo>
                <a:lnTo>
                  <a:pt x="0" y="5254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3" name="Freeform 11">
            <a:extLst>
              <a:ext uri="{FF2B5EF4-FFF2-40B4-BE49-F238E27FC236}">
                <a16:creationId xmlns:a16="http://schemas.microsoft.com/office/drawing/2014/main" id="{4A218859-51FB-90E0-B4F6-826814D87FA5}"/>
              </a:ext>
            </a:extLst>
          </p:cNvPr>
          <p:cNvSpPr/>
          <p:nvPr/>
        </p:nvSpPr>
        <p:spPr>
          <a:xfrm rot="421590">
            <a:off x="322693" y="5940910"/>
            <a:ext cx="346139" cy="447817"/>
          </a:xfrm>
          <a:custGeom>
            <a:avLst/>
            <a:gdLst/>
            <a:ahLst/>
            <a:cxnLst/>
            <a:rect l="l" t="t" r="r" b="b"/>
            <a:pathLst>
              <a:path w="346139" h="447817">
                <a:moveTo>
                  <a:pt x="0" y="0"/>
                </a:moveTo>
                <a:lnTo>
                  <a:pt x="346138" y="0"/>
                </a:lnTo>
                <a:lnTo>
                  <a:pt x="346138" y="447817"/>
                </a:lnTo>
                <a:lnTo>
                  <a:pt x="0" y="44781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11">
            <a:extLst>
              <a:ext uri="{FF2B5EF4-FFF2-40B4-BE49-F238E27FC236}">
                <a16:creationId xmlns:a16="http://schemas.microsoft.com/office/drawing/2014/main" id="{D49A6CEA-EB91-7C40-5323-5D7810246A9E}"/>
              </a:ext>
            </a:extLst>
          </p:cNvPr>
          <p:cNvSpPr/>
          <p:nvPr/>
        </p:nvSpPr>
        <p:spPr>
          <a:xfrm rot="421590">
            <a:off x="11149514" y="5179415"/>
            <a:ext cx="603477" cy="780748"/>
          </a:xfrm>
          <a:custGeom>
            <a:avLst/>
            <a:gdLst/>
            <a:ahLst/>
            <a:cxnLst/>
            <a:rect l="l" t="t" r="r" b="b"/>
            <a:pathLst>
              <a:path w="346139" h="447817">
                <a:moveTo>
                  <a:pt x="0" y="0"/>
                </a:moveTo>
                <a:lnTo>
                  <a:pt x="346138" y="0"/>
                </a:lnTo>
                <a:lnTo>
                  <a:pt x="346138" y="447817"/>
                </a:lnTo>
                <a:lnTo>
                  <a:pt x="0" y="44781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Freeform 11">
            <a:extLst>
              <a:ext uri="{FF2B5EF4-FFF2-40B4-BE49-F238E27FC236}">
                <a16:creationId xmlns:a16="http://schemas.microsoft.com/office/drawing/2014/main" id="{C47DFBB4-AE4A-0CAF-AA50-97AAD56368AC}"/>
              </a:ext>
            </a:extLst>
          </p:cNvPr>
          <p:cNvSpPr/>
          <p:nvPr/>
        </p:nvSpPr>
        <p:spPr>
          <a:xfrm rot="1062051">
            <a:off x="8679058" y="5682441"/>
            <a:ext cx="565930" cy="732172"/>
          </a:xfrm>
          <a:custGeom>
            <a:avLst/>
            <a:gdLst/>
            <a:ahLst/>
            <a:cxnLst/>
            <a:rect l="l" t="t" r="r" b="b"/>
            <a:pathLst>
              <a:path w="346139" h="447817">
                <a:moveTo>
                  <a:pt x="0" y="0"/>
                </a:moveTo>
                <a:lnTo>
                  <a:pt x="346138" y="0"/>
                </a:lnTo>
                <a:lnTo>
                  <a:pt x="346138" y="447817"/>
                </a:lnTo>
                <a:lnTo>
                  <a:pt x="0" y="44781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2" name="Freeform 11">
            <a:extLst>
              <a:ext uri="{FF2B5EF4-FFF2-40B4-BE49-F238E27FC236}">
                <a16:creationId xmlns:a16="http://schemas.microsoft.com/office/drawing/2014/main" id="{3DF269C7-EA86-DEBB-E6D1-EAD09B8EA7D9}"/>
              </a:ext>
            </a:extLst>
          </p:cNvPr>
          <p:cNvSpPr/>
          <p:nvPr/>
        </p:nvSpPr>
        <p:spPr>
          <a:xfrm rot="421590">
            <a:off x="11617648" y="6093022"/>
            <a:ext cx="346139" cy="447817"/>
          </a:xfrm>
          <a:custGeom>
            <a:avLst/>
            <a:gdLst/>
            <a:ahLst/>
            <a:cxnLst/>
            <a:rect l="l" t="t" r="r" b="b"/>
            <a:pathLst>
              <a:path w="346139" h="447817">
                <a:moveTo>
                  <a:pt x="0" y="0"/>
                </a:moveTo>
                <a:lnTo>
                  <a:pt x="346138" y="0"/>
                </a:lnTo>
                <a:lnTo>
                  <a:pt x="346138" y="447817"/>
                </a:lnTo>
                <a:lnTo>
                  <a:pt x="0" y="44781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7" name="Freeform 11">
            <a:extLst>
              <a:ext uri="{FF2B5EF4-FFF2-40B4-BE49-F238E27FC236}">
                <a16:creationId xmlns:a16="http://schemas.microsoft.com/office/drawing/2014/main" id="{3BF1C82E-F3EB-7820-F77A-54F8B003EBBF}"/>
              </a:ext>
            </a:extLst>
          </p:cNvPr>
          <p:cNvSpPr/>
          <p:nvPr/>
        </p:nvSpPr>
        <p:spPr>
          <a:xfrm rot="421590">
            <a:off x="9384975" y="6249977"/>
            <a:ext cx="346139" cy="447817"/>
          </a:xfrm>
          <a:custGeom>
            <a:avLst/>
            <a:gdLst/>
            <a:ahLst/>
            <a:cxnLst/>
            <a:rect l="l" t="t" r="r" b="b"/>
            <a:pathLst>
              <a:path w="346139" h="447817">
                <a:moveTo>
                  <a:pt x="0" y="0"/>
                </a:moveTo>
                <a:lnTo>
                  <a:pt x="346138" y="0"/>
                </a:lnTo>
                <a:lnTo>
                  <a:pt x="346138" y="447817"/>
                </a:lnTo>
                <a:lnTo>
                  <a:pt x="0" y="44781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8" name="Freeform 11">
            <a:extLst>
              <a:ext uri="{FF2B5EF4-FFF2-40B4-BE49-F238E27FC236}">
                <a16:creationId xmlns:a16="http://schemas.microsoft.com/office/drawing/2014/main" id="{C0123DDC-A061-3DB9-5C22-656573C4C4BA}"/>
              </a:ext>
            </a:extLst>
          </p:cNvPr>
          <p:cNvSpPr/>
          <p:nvPr/>
        </p:nvSpPr>
        <p:spPr>
          <a:xfrm rot="421590">
            <a:off x="379222" y="5132692"/>
            <a:ext cx="565463" cy="731567"/>
          </a:xfrm>
          <a:custGeom>
            <a:avLst/>
            <a:gdLst/>
            <a:ahLst/>
            <a:cxnLst/>
            <a:rect l="l" t="t" r="r" b="b"/>
            <a:pathLst>
              <a:path w="346139" h="447817">
                <a:moveTo>
                  <a:pt x="0" y="0"/>
                </a:moveTo>
                <a:lnTo>
                  <a:pt x="346138" y="0"/>
                </a:lnTo>
                <a:lnTo>
                  <a:pt x="346138" y="447817"/>
                </a:lnTo>
                <a:lnTo>
                  <a:pt x="0" y="44781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9">
            <a:extLst>
              <a:ext uri="{FF2B5EF4-FFF2-40B4-BE49-F238E27FC236}">
                <a16:creationId xmlns:a16="http://schemas.microsoft.com/office/drawing/2014/main" id="{AE79AC18-A456-918C-92F7-FCEF8FCCFCCD}"/>
              </a:ext>
            </a:extLst>
          </p:cNvPr>
          <p:cNvSpPr/>
          <p:nvPr/>
        </p:nvSpPr>
        <p:spPr>
          <a:xfrm rot="421590">
            <a:off x="9845384" y="5890754"/>
            <a:ext cx="429904" cy="556189"/>
          </a:xfrm>
          <a:custGeom>
            <a:avLst/>
            <a:gdLst/>
            <a:ahLst/>
            <a:cxnLst/>
            <a:rect l="l" t="t" r="r" b="b"/>
            <a:pathLst>
              <a:path w="429904" h="556189">
                <a:moveTo>
                  <a:pt x="0" y="0"/>
                </a:moveTo>
                <a:lnTo>
                  <a:pt x="429904" y="0"/>
                </a:lnTo>
                <a:lnTo>
                  <a:pt x="429904" y="556188"/>
                </a:lnTo>
                <a:lnTo>
                  <a:pt x="0" y="556188"/>
                </a:lnTo>
                <a:lnTo>
                  <a:pt x="0" y="0"/>
                </a:lnTo>
                <a:close/>
              </a:path>
            </a:pathLst>
          </a:custGeom>
          <a:blipFill>
            <a:blip r:embed="rId5">
              <a:extLst>
                <a:ext uri="{96DAC541-7B7A-43D3-8B79-37D633B846F1}">
                  <asvg:svgBlip xmlns:asvg="http://schemas.microsoft.com/office/drawing/2016/SVG/main" r:embed="rId7"/>
                </a:ext>
              </a:extLst>
            </a:blip>
            <a:stretch>
              <a:fillRect/>
            </a:stretch>
          </a:blipFill>
        </p:spPr>
        <p:txBody>
          <a:bodyPr/>
          <a:lstStyle/>
          <a:p>
            <a:endParaRPr lang="en-US"/>
          </a:p>
        </p:txBody>
      </p:sp>
      <p:pic>
        <p:nvPicPr>
          <p:cNvPr id="5" name="Picture 4" descr="A group of blue and pink letters&#10;&#10;Description automatically generated">
            <a:extLst>
              <a:ext uri="{FF2B5EF4-FFF2-40B4-BE49-F238E27FC236}">
                <a16:creationId xmlns:a16="http://schemas.microsoft.com/office/drawing/2014/main" id="{72E32E3B-3DBB-D0F4-D3F4-EABC7E9BF2B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91690" y="1994301"/>
            <a:ext cx="8085232" cy="2456666"/>
          </a:xfrm>
          <a:prstGeom prst="rect">
            <a:avLst/>
          </a:prstGeom>
        </p:spPr>
      </p:pic>
    </p:spTree>
    <p:extLst>
      <p:ext uri="{BB962C8B-B14F-4D97-AF65-F5344CB8AC3E}">
        <p14:creationId xmlns:p14="http://schemas.microsoft.com/office/powerpoint/2010/main" val="9235082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C69CF1F8-0ECB-4ED2-9654-CF6B20847828}"/>
              </a:ext>
            </a:extLst>
          </p:cNvPr>
          <p:cNvGrpSpPr/>
          <p:nvPr/>
        </p:nvGrpSpPr>
        <p:grpSpPr>
          <a:xfrm>
            <a:off x="3200400" y="1449302"/>
            <a:ext cx="7506184" cy="1456692"/>
            <a:chOff x="7454049" y="2092672"/>
            <a:chExt cx="11370127" cy="520568"/>
          </a:xfrm>
        </p:grpSpPr>
        <p:sp>
          <p:nvSpPr>
            <p:cNvPr id="17" name="Speech Bubble: Rectangle with Corners Rounded 16">
              <a:extLst>
                <a:ext uri="{FF2B5EF4-FFF2-40B4-BE49-F238E27FC236}">
                  <a16:creationId xmlns:a16="http://schemas.microsoft.com/office/drawing/2014/main" id="{98EBE66F-2EEC-4B73-B1AF-C63891630E75}"/>
                </a:ext>
              </a:extLst>
            </p:cNvPr>
            <p:cNvSpPr/>
            <p:nvPr/>
          </p:nvSpPr>
          <p:spPr>
            <a:xfrm>
              <a:off x="7526924" y="2092672"/>
              <a:ext cx="11297252" cy="516489"/>
            </a:xfrm>
            <a:prstGeom prst="wedgeRoundRectCallout">
              <a:avLst>
                <a:gd name="adj1" fmla="val -56534"/>
                <a:gd name="adj2" fmla="val 40935"/>
                <a:gd name="adj3" fmla="val 16667"/>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D608B5AF-B7B8-4F05-AE4A-238907330E05}"/>
                </a:ext>
              </a:extLst>
            </p:cNvPr>
            <p:cNvSpPr txBox="1"/>
            <p:nvPr/>
          </p:nvSpPr>
          <p:spPr>
            <a:xfrm>
              <a:off x="7454049" y="2096296"/>
              <a:ext cx="11338524" cy="51694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Môi trường mà chúng đang sinh sống là gì?</a:t>
              </a:r>
            </a:p>
          </p:txBody>
        </p:sp>
      </p:grpSp>
      <p:sp>
        <p:nvSpPr>
          <p:cNvPr id="13" name="Rounded Rectangle 14">
            <a:extLst>
              <a:ext uri="{FF2B5EF4-FFF2-40B4-BE49-F238E27FC236}">
                <a16:creationId xmlns:a16="http://schemas.microsoft.com/office/drawing/2014/main" id="{7DD52E86-6746-4B21-BA0B-73F4F17187FD}"/>
              </a:ext>
            </a:extLst>
          </p:cNvPr>
          <p:cNvSpPr/>
          <p:nvPr/>
        </p:nvSpPr>
        <p:spPr>
          <a:xfrm>
            <a:off x="3457321" y="4506991"/>
            <a:ext cx="7760028" cy="1734321"/>
          </a:xfrm>
          <a:prstGeom prst="roundRect">
            <a:avLst/>
          </a:prstGeom>
          <a:solidFill>
            <a:schemeClr val="accent4">
              <a:lumMod val="40000"/>
              <a:lumOff val="60000"/>
            </a:schemeClr>
          </a:solidFill>
          <a:ln w="28575">
            <a:noFill/>
            <a:prstDash val="sysDot"/>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algn="ctr">
              <a:spcBef>
                <a:spcPts val="1200"/>
              </a:spcBef>
            </a:pPr>
            <a:r>
              <a:rPr lang="vi-VN" sz="4800" b="1" dirty="0">
                <a:solidFill>
                  <a:srgbClr val="FF0000"/>
                </a:solidFill>
              </a:rPr>
              <a:t>Môi trường rừng (có thực vật, động vật).</a:t>
            </a:r>
            <a:endParaRPr kumimoji="0" lang="vi-VN" sz="4800" b="1" i="0" u="none" strike="noStrike" kern="1200" cap="none" spc="0" normalizeH="0" baseline="0" noProof="0" dirty="0">
              <a:ln>
                <a:noFill/>
              </a:ln>
              <a:solidFill>
                <a:srgbClr val="FF0000"/>
              </a:solidFill>
              <a:effectLst/>
              <a:uLnTx/>
              <a:uFillTx/>
              <a:latin typeface="Arial" panose="020B0604020202020204" pitchFamily="34" charset="0"/>
            </a:endParaRPr>
          </a:p>
        </p:txBody>
      </p:sp>
      <p:pic>
        <p:nvPicPr>
          <p:cNvPr id="14" name="Picture 13">
            <a:extLst>
              <a:ext uri="{FF2B5EF4-FFF2-40B4-BE49-F238E27FC236}">
                <a16:creationId xmlns:a16="http://schemas.microsoft.com/office/drawing/2014/main" id="{EF09ECE3-B7C1-4B6C-8DEB-9BF23FA07C55}"/>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694" b="90000" l="2886" r="26758">
                        <a14:foregroundMark x1="11228" y1="38469" x2="12539" y2="42347"/>
                        <a14:foregroundMark x1="14008" y1="42857" x2="16946" y2="47653"/>
                        <a14:foregroundMark x1="18363" y1="38061" x2="18888" y2="41735"/>
                        <a14:foregroundMark x1="26023" y1="39490" x2="26810" y2="49286"/>
                        <a14:foregroundMark x1="26810" y1="49286" x2="25761" y2="62041"/>
                        <a14:foregroundMark x1="9391" y1="81837" x2="9391" y2="81837"/>
                        <a14:foregroundMark x1="10441" y1="77755" x2="13274" y2="72959"/>
                        <a14:foregroundMark x1="18678" y1="87143" x2="17943" y2="81735"/>
                        <a14:foregroundMark x1="10126" y1="79184" x2="10126" y2="80714"/>
                        <a14:foregroundMark x1="10126" y1="9694" x2="10126" y2="9694"/>
                      </a14:backgroundRemoval>
                    </a14:imgEffect>
                  </a14:imgLayer>
                </a14:imgProps>
              </a:ext>
              <a:ext uri="{28A0092B-C50C-407E-A947-70E740481C1C}">
                <a14:useLocalDpi xmlns:a14="http://schemas.microsoft.com/office/drawing/2010/main" val="0"/>
              </a:ext>
            </a:extLst>
          </a:blip>
          <a:srcRect r="71045"/>
          <a:stretch/>
        </p:blipFill>
        <p:spPr>
          <a:xfrm>
            <a:off x="0" y="1355337"/>
            <a:ext cx="3291681" cy="584521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42054447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fltVal val="0"/>
                                          </p:val>
                                        </p:tav>
                                        <p:tav tm="100000">
                                          <p:val>
                                            <p:strVal val="#ppt_w"/>
                                          </p:val>
                                        </p:tav>
                                      </p:tavLst>
                                    </p:anim>
                                    <p:anim calcmode="lin" valueType="num">
                                      <p:cBhvr>
                                        <p:cTn id="15" dur="1000" fill="hold"/>
                                        <p:tgtEl>
                                          <p:spTgt spid="13"/>
                                        </p:tgtEl>
                                        <p:attrNameLst>
                                          <p:attrName>ppt_h</p:attrName>
                                        </p:attrNameLst>
                                      </p:cBhvr>
                                      <p:tavLst>
                                        <p:tav tm="0">
                                          <p:val>
                                            <p:fltVal val="0"/>
                                          </p:val>
                                        </p:tav>
                                        <p:tav tm="100000">
                                          <p:val>
                                            <p:strVal val="#ppt_h"/>
                                          </p:val>
                                        </p:tav>
                                      </p:tavLst>
                                    </p:anim>
                                    <p:anim calcmode="lin" valueType="num">
                                      <p:cBhvr>
                                        <p:cTn id="16" dur="1000" fill="hold"/>
                                        <p:tgtEl>
                                          <p:spTgt spid="13"/>
                                        </p:tgtEl>
                                        <p:attrNameLst>
                                          <p:attrName>style.rotation</p:attrName>
                                        </p:attrNameLst>
                                      </p:cBhvr>
                                      <p:tavLst>
                                        <p:tav tm="0">
                                          <p:val>
                                            <p:fltVal val="90"/>
                                          </p:val>
                                        </p:tav>
                                        <p:tav tm="100000">
                                          <p:val>
                                            <p:fltVal val="0"/>
                                          </p:val>
                                        </p:tav>
                                      </p:tavLst>
                                    </p:anim>
                                    <p:animEffect transition="in" filter="fade">
                                      <p:cBhvr>
                                        <p:cTn id="1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C69CF1F8-0ECB-4ED2-9654-CF6B20847828}"/>
              </a:ext>
            </a:extLst>
          </p:cNvPr>
          <p:cNvGrpSpPr/>
          <p:nvPr/>
        </p:nvGrpSpPr>
        <p:grpSpPr>
          <a:xfrm>
            <a:off x="2902689" y="747553"/>
            <a:ext cx="7506184" cy="1456692"/>
            <a:chOff x="7454049" y="2092672"/>
            <a:chExt cx="11370127" cy="520568"/>
          </a:xfrm>
        </p:grpSpPr>
        <p:sp>
          <p:nvSpPr>
            <p:cNvPr id="17" name="Speech Bubble: Rectangle with Corners Rounded 16">
              <a:extLst>
                <a:ext uri="{FF2B5EF4-FFF2-40B4-BE49-F238E27FC236}">
                  <a16:creationId xmlns:a16="http://schemas.microsoft.com/office/drawing/2014/main" id="{98EBE66F-2EEC-4B73-B1AF-C63891630E75}"/>
                </a:ext>
              </a:extLst>
            </p:cNvPr>
            <p:cNvSpPr/>
            <p:nvPr/>
          </p:nvSpPr>
          <p:spPr>
            <a:xfrm>
              <a:off x="7526924" y="2092672"/>
              <a:ext cx="11297252" cy="516489"/>
            </a:xfrm>
            <a:prstGeom prst="wedgeRoundRectCallout">
              <a:avLst>
                <a:gd name="adj1" fmla="val -56534"/>
                <a:gd name="adj2" fmla="val 40935"/>
                <a:gd name="adj3" fmla="val 16667"/>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D608B5AF-B7B8-4F05-AE4A-238907330E05}"/>
                </a:ext>
              </a:extLst>
            </p:cNvPr>
            <p:cNvSpPr txBox="1"/>
            <p:nvPr/>
          </p:nvSpPr>
          <p:spPr>
            <a:xfrm>
              <a:off x="7454049" y="2096296"/>
              <a:ext cx="11338524" cy="51694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
                  <a:ea typeface="Times New Roman" panose="02020603050405020304" pitchFamily="18" charset="0"/>
                  <a:cs typeface="Arial" panose="020B0604020202020204" pitchFamily="34" charset="0"/>
                </a:rPr>
                <a:t>Nếu rừng không còn nữa thì điều gì sẽ xảy ra? </a:t>
              </a:r>
            </a:p>
          </p:txBody>
        </p:sp>
      </p:grpSp>
      <p:sp>
        <p:nvSpPr>
          <p:cNvPr id="13" name="Rounded Rectangle 14">
            <a:extLst>
              <a:ext uri="{FF2B5EF4-FFF2-40B4-BE49-F238E27FC236}">
                <a16:creationId xmlns:a16="http://schemas.microsoft.com/office/drawing/2014/main" id="{7DD52E86-6746-4B21-BA0B-73F4F17187FD}"/>
              </a:ext>
            </a:extLst>
          </p:cNvPr>
          <p:cNvSpPr/>
          <p:nvPr/>
        </p:nvSpPr>
        <p:spPr>
          <a:xfrm>
            <a:off x="3381154" y="3221665"/>
            <a:ext cx="8272130" cy="3019647"/>
          </a:xfrm>
          <a:prstGeom prst="roundRect">
            <a:avLst/>
          </a:prstGeom>
          <a:solidFill>
            <a:schemeClr val="accent4">
              <a:lumMod val="40000"/>
              <a:lumOff val="60000"/>
            </a:schemeClr>
          </a:solidFill>
          <a:ln w="28575">
            <a:noFill/>
            <a:prstDash val="sysDot"/>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28700" lvl="0" indent="-571500" algn="just">
              <a:spcBef>
                <a:spcPts val="1200"/>
              </a:spcBef>
              <a:buFont typeface="Arial" panose="020B0604020202020204" pitchFamily="34" charset="0"/>
              <a:buChar char="•"/>
            </a:pPr>
            <a:r>
              <a:rPr lang="vi-VN" sz="3600" b="1" dirty="0">
                <a:solidFill>
                  <a:srgbClr val="FF0000"/>
                </a:solidFill>
              </a:rPr>
              <a:t>Đàn chà vá chân đen sẽ không còn nơi ở, không có thức ăn nên có thể bị tuyệt chủng.</a:t>
            </a:r>
          </a:p>
          <a:p>
            <a:pPr marL="1028700" lvl="0" indent="-571500" algn="just">
              <a:spcBef>
                <a:spcPts val="1200"/>
              </a:spcBef>
              <a:buFont typeface="Arial" panose="020B0604020202020204" pitchFamily="34" charset="0"/>
              <a:buChar char="•"/>
            </a:pPr>
            <a:r>
              <a:rPr lang="vi-VN" sz="3600" b="1" dirty="0">
                <a:solidFill>
                  <a:srgbClr val="FF0000"/>
                </a:solidFill>
              </a:rPr>
              <a:t>Các con vật, cây cối cũng mất theo.</a:t>
            </a:r>
            <a:endParaRPr kumimoji="0" lang="vi-VN" sz="3600" b="1" i="0" u="none" strike="noStrike" kern="1200" cap="none" spc="0" normalizeH="0" baseline="0" noProof="0" dirty="0">
              <a:ln>
                <a:noFill/>
              </a:ln>
              <a:solidFill>
                <a:srgbClr val="FF0000"/>
              </a:solidFill>
              <a:effectLst/>
              <a:uLnTx/>
              <a:uFillTx/>
              <a:latin typeface="Arial" panose="020B0604020202020204" pitchFamily="34" charset="0"/>
            </a:endParaRPr>
          </a:p>
        </p:txBody>
      </p:sp>
      <p:pic>
        <p:nvPicPr>
          <p:cNvPr id="14" name="Picture 13">
            <a:extLst>
              <a:ext uri="{FF2B5EF4-FFF2-40B4-BE49-F238E27FC236}">
                <a16:creationId xmlns:a16="http://schemas.microsoft.com/office/drawing/2014/main" id="{EF09ECE3-B7C1-4B6C-8DEB-9BF23FA07C55}"/>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694" b="90000" l="2886" r="26758">
                        <a14:foregroundMark x1="11228" y1="38469" x2="12539" y2="42347"/>
                        <a14:foregroundMark x1="14008" y1="42857" x2="16946" y2="47653"/>
                        <a14:foregroundMark x1="18363" y1="38061" x2="18888" y2="41735"/>
                        <a14:foregroundMark x1="26023" y1="39490" x2="26810" y2="49286"/>
                        <a14:foregroundMark x1="26810" y1="49286" x2="25761" y2="62041"/>
                        <a14:foregroundMark x1="9391" y1="81837" x2="9391" y2="81837"/>
                        <a14:foregroundMark x1="10441" y1="77755" x2="13274" y2="72959"/>
                        <a14:foregroundMark x1="18678" y1="87143" x2="17943" y2="81735"/>
                        <a14:foregroundMark x1="10126" y1="79184" x2="10126" y2="80714"/>
                        <a14:foregroundMark x1="10126" y1="9694" x2="10126" y2="9694"/>
                      </a14:backgroundRemoval>
                    </a14:imgEffect>
                  </a14:imgLayer>
                </a14:imgProps>
              </a:ext>
              <a:ext uri="{28A0092B-C50C-407E-A947-70E740481C1C}">
                <a14:useLocalDpi xmlns:a14="http://schemas.microsoft.com/office/drawing/2010/main" val="0"/>
              </a:ext>
            </a:extLst>
          </a:blip>
          <a:srcRect r="71045"/>
          <a:stretch/>
        </p:blipFill>
        <p:spPr>
          <a:xfrm>
            <a:off x="0" y="1355337"/>
            <a:ext cx="3291681" cy="584521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17303659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fltVal val="0"/>
                                          </p:val>
                                        </p:tav>
                                        <p:tav tm="100000">
                                          <p:val>
                                            <p:strVal val="#ppt_w"/>
                                          </p:val>
                                        </p:tav>
                                      </p:tavLst>
                                    </p:anim>
                                    <p:anim calcmode="lin" valueType="num">
                                      <p:cBhvr>
                                        <p:cTn id="15" dur="1000" fill="hold"/>
                                        <p:tgtEl>
                                          <p:spTgt spid="13"/>
                                        </p:tgtEl>
                                        <p:attrNameLst>
                                          <p:attrName>ppt_h</p:attrName>
                                        </p:attrNameLst>
                                      </p:cBhvr>
                                      <p:tavLst>
                                        <p:tav tm="0">
                                          <p:val>
                                            <p:fltVal val="0"/>
                                          </p:val>
                                        </p:tav>
                                        <p:tav tm="100000">
                                          <p:val>
                                            <p:strVal val="#ppt_h"/>
                                          </p:val>
                                        </p:tav>
                                      </p:tavLst>
                                    </p:anim>
                                    <p:anim calcmode="lin" valueType="num">
                                      <p:cBhvr>
                                        <p:cTn id="16" dur="1000" fill="hold"/>
                                        <p:tgtEl>
                                          <p:spTgt spid="13"/>
                                        </p:tgtEl>
                                        <p:attrNameLst>
                                          <p:attrName>style.rotation</p:attrName>
                                        </p:attrNameLst>
                                      </p:cBhvr>
                                      <p:tavLst>
                                        <p:tav tm="0">
                                          <p:val>
                                            <p:fltVal val="90"/>
                                          </p:val>
                                        </p:tav>
                                        <p:tav tm="100000">
                                          <p:val>
                                            <p:fltVal val="0"/>
                                          </p:val>
                                        </p:tav>
                                      </p:tavLst>
                                    </p:anim>
                                    <p:animEffect transition="in" filter="fade">
                                      <p:cBhvr>
                                        <p:cTn id="1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3F40F8A-130E-42F7-9DBD-039A6F54E944}"/>
              </a:ext>
            </a:extLst>
          </p:cNvPr>
          <p:cNvSpPr/>
          <p:nvPr/>
        </p:nvSpPr>
        <p:spPr>
          <a:xfrm>
            <a:off x="0" y="1712883"/>
            <a:ext cx="12192000" cy="5144981"/>
          </a:xfrm>
          <a:prstGeom prst="rect">
            <a:avLst/>
          </a:prstGeom>
          <a:solidFill>
            <a:srgbClr val="9CE8FF"/>
          </a:solidFill>
          <a:ln>
            <a:solidFill>
              <a:srgbClr val="9CE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3">
            <a:extLst>
              <a:ext uri="{FF2B5EF4-FFF2-40B4-BE49-F238E27FC236}">
                <a16:creationId xmlns:a16="http://schemas.microsoft.com/office/drawing/2014/main" id="{F9A27998-0912-4E71-B40F-B57C1F630C9F}"/>
              </a:ext>
            </a:extLst>
          </p:cNvPr>
          <p:cNvPicPr>
            <a:picLocks noChangeAspect="1"/>
          </p:cNvPicPr>
          <p:nvPr/>
        </p:nvPicPr>
        <p:blipFill>
          <a:blip r:embed="rId3"/>
          <a:srcRect l="6504" r="1273"/>
          <a:stretch>
            <a:fillRect/>
          </a:stretch>
        </p:blipFill>
        <p:spPr>
          <a:xfrm flipH="1">
            <a:off x="2602114" y="-665425"/>
            <a:ext cx="9731992" cy="5777446"/>
          </a:xfrm>
          <a:prstGeom prst="rect">
            <a:avLst/>
          </a:prstGeom>
        </p:spPr>
      </p:pic>
      <p:sp>
        <p:nvSpPr>
          <p:cNvPr id="6" name="Rectangle 5">
            <a:extLst>
              <a:ext uri="{FF2B5EF4-FFF2-40B4-BE49-F238E27FC236}">
                <a16:creationId xmlns:a16="http://schemas.microsoft.com/office/drawing/2014/main" id="{093981CD-59BA-4C50-8AFA-FE4CF14781BD}"/>
              </a:ext>
            </a:extLst>
          </p:cNvPr>
          <p:cNvSpPr/>
          <p:nvPr/>
        </p:nvSpPr>
        <p:spPr>
          <a:xfrm>
            <a:off x="4586823" y="496960"/>
            <a:ext cx="6642113" cy="646331"/>
          </a:xfrm>
          <a:prstGeom prst="rect">
            <a:avLst/>
          </a:prstGeom>
          <a:noFill/>
        </p:spPr>
        <p:txBody>
          <a:bodyPr wrap="square" lIns="91440" tIns="45720" rIns="91440" bIns="45720">
            <a:spAutoFit/>
          </a:bodyPr>
          <a:lstStyle/>
          <a:p>
            <a:pPr algn="ctr"/>
            <a:r>
              <a:rPr lang="en-US" sz="3600" dirty="0" err="1">
                <a:ln w="0">
                  <a:noFill/>
                </a:ln>
                <a:solidFill>
                  <a:prstClr val="black"/>
                </a:solidFill>
                <a:effectLst>
                  <a:outerShdw blurRad="38100" dist="19050" dir="2700000" algn="tl" rotWithShape="0">
                    <a:prstClr val="black">
                      <a:alpha val="40000"/>
                    </a:prstClr>
                  </a:outerShdw>
                </a:effectLst>
                <a:ea typeface="等线" panose="020F0502020204030204"/>
                <a:cs typeface="iCiel Gotham Ultra" pitchFamily="50" charset="0"/>
              </a:rPr>
              <a:t>Thứ</a:t>
            </a:r>
            <a:r>
              <a:rPr lang="en-US" sz="3600" dirty="0">
                <a:ln w="0">
                  <a:noFill/>
                </a:ln>
                <a:solidFill>
                  <a:prstClr val="black"/>
                </a:solidFill>
                <a:effectLst>
                  <a:outerShdw blurRad="38100" dist="19050" dir="2700000" algn="tl" rotWithShape="0">
                    <a:prstClr val="black">
                      <a:alpha val="40000"/>
                    </a:prstClr>
                  </a:outerShdw>
                </a:effectLst>
                <a:ea typeface="等线" panose="020F0502020204030204"/>
                <a:cs typeface="iCiel Gotham Ultra" pitchFamily="50" charset="0"/>
              </a:rPr>
              <a:t>... </a:t>
            </a:r>
            <a:r>
              <a:rPr lang="en-US" sz="3600" dirty="0" err="1">
                <a:ln w="0">
                  <a:noFill/>
                </a:ln>
                <a:solidFill>
                  <a:prstClr val="black"/>
                </a:solidFill>
                <a:effectLst>
                  <a:outerShdw blurRad="38100" dist="19050" dir="2700000" algn="tl" rotWithShape="0">
                    <a:prstClr val="black">
                      <a:alpha val="40000"/>
                    </a:prstClr>
                  </a:outerShdw>
                </a:effectLst>
                <a:ea typeface="等线" panose="020F0502020204030204"/>
                <a:cs typeface="iCiel Gotham Ultra" pitchFamily="50" charset="0"/>
              </a:rPr>
              <a:t>ngày</a:t>
            </a:r>
            <a:r>
              <a:rPr lang="en-US" sz="3600" dirty="0">
                <a:ln w="0">
                  <a:noFill/>
                </a:ln>
                <a:solidFill>
                  <a:prstClr val="black"/>
                </a:solidFill>
                <a:effectLst>
                  <a:outerShdw blurRad="38100" dist="19050" dir="2700000" algn="tl" rotWithShape="0">
                    <a:prstClr val="black">
                      <a:alpha val="40000"/>
                    </a:prstClr>
                  </a:outerShdw>
                </a:effectLst>
                <a:ea typeface="等线" panose="020F0502020204030204"/>
                <a:cs typeface="iCiel Gotham Ultra" pitchFamily="50" charset="0"/>
              </a:rPr>
              <a:t>... </a:t>
            </a:r>
            <a:r>
              <a:rPr lang="en-US" sz="3600" dirty="0" err="1">
                <a:ln w="0">
                  <a:noFill/>
                </a:ln>
                <a:solidFill>
                  <a:prstClr val="black"/>
                </a:solidFill>
                <a:effectLst>
                  <a:outerShdw blurRad="38100" dist="19050" dir="2700000" algn="tl" rotWithShape="0">
                    <a:prstClr val="black">
                      <a:alpha val="40000"/>
                    </a:prstClr>
                  </a:outerShdw>
                </a:effectLst>
                <a:ea typeface="等线" panose="020F0502020204030204"/>
                <a:cs typeface="iCiel Gotham Ultra" pitchFamily="50" charset="0"/>
              </a:rPr>
              <a:t>tháng</a:t>
            </a:r>
            <a:r>
              <a:rPr lang="en-US" sz="3600" dirty="0">
                <a:ln w="0">
                  <a:noFill/>
                </a:ln>
                <a:solidFill>
                  <a:prstClr val="black"/>
                </a:solidFill>
                <a:effectLst>
                  <a:outerShdw blurRad="38100" dist="19050" dir="2700000" algn="tl" rotWithShape="0">
                    <a:prstClr val="black">
                      <a:alpha val="40000"/>
                    </a:prstClr>
                  </a:outerShdw>
                </a:effectLst>
                <a:ea typeface="等线" panose="020F0502020204030204"/>
                <a:cs typeface="iCiel Gotham Ultra" pitchFamily="50" charset="0"/>
              </a:rPr>
              <a:t>... </a:t>
            </a:r>
            <a:r>
              <a:rPr lang="en-US" sz="3600" dirty="0" err="1">
                <a:ln w="0">
                  <a:noFill/>
                </a:ln>
                <a:solidFill>
                  <a:prstClr val="black"/>
                </a:solidFill>
                <a:effectLst>
                  <a:outerShdw blurRad="38100" dist="19050" dir="2700000" algn="tl" rotWithShape="0">
                    <a:prstClr val="black">
                      <a:alpha val="40000"/>
                    </a:prstClr>
                  </a:outerShdw>
                </a:effectLst>
                <a:ea typeface="等线" panose="020F0502020204030204"/>
                <a:cs typeface="iCiel Gotham Ultra" pitchFamily="50" charset="0"/>
              </a:rPr>
              <a:t>năm</a:t>
            </a:r>
            <a:r>
              <a:rPr lang="en-US" sz="3600" dirty="0">
                <a:ln w="0">
                  <a:noFill/>
                </a:ln>
                <a:solidFill>
                  <a:prstClr val="black"/>
                </a:solidFill>
                <a:effectLst>
                  <a:outerShdw blurRad="38100" dist="19050" dir="2700000" algn="tl" rotWithShape="0">
                    <a:prstClr val="black">
                      <a:alpha val="40000"/>
                    </a:prstClr>
                  </a:outerShdw>
                </a:effectLst>
                <a:ea typeface="等线" panose="020F0502020204030204"/>
                <a:cs typeface="iCiel Gotham Ultra" pitchFamily="50" charset="0"/>
              </a:rPr>
              <a:t> ….</a:t>
            </a:r>
          </a:p>
        </p:txBody>
      </p:sp>
      <p:pic>
        <p:nvPicPr>
          <p:cNvPr id="10" name="Picture 9">
            <a:extLst>
              <a:ext uri="{FF2B5EF4-FFF2-40B4-BE49-F238E27FC236}">
                <a16:creationId xmlns:a16="http://schemas.microsoft.com/office/drawing/2014/main" id="{85FDEF6A-EBF5-4A12-87B4-6F67826CA9E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945858" y="3427635"/>
            <a:ext cx="1903468" cy="3281841"/>
          </a:xfrm>
          <a:prstGeom prst="rect">
            <a:avLst/>
          </a:prstGeom>
        </p:spPr>
      </p:pic>
      <p:pic>
        <p:nvPicPr>
          <p:cNvPr id="4" name="Picture 4">
            <a:extLst>
              <a:ext uri="{FF2B5EF4-FFF2-40B4-BE49-F238E27FC236}">
                <a16:creationId xmlns:a16="http://schemas.microsoft.com/office/drawing/2014/main" id="{E9037717-FA69-438D-8C52-9C03CEB706D8}"/>
              </a:ext>
            </a:extLst>
          </p:cNvPr>
          <p:cNvPicPr>
            <a:picLocks noChangeAspect="1"/>
          </p:cNvPicPr>
          <p:nvPr/>
        </p:nvPicPr>
        <p:blipFill>
          <a:blip r:embed="rId6"/>
          <a:srcRect/>
          <a:stretch>
            <a:fillRect/>
          </a:stretch>
        </p:blipFill>
        <p:spPr>
          <a:xfrm>
            <a:off x="6660" y="2258275"/>
            <a:ext cx="4682542" cy="4319645"/>
          </a:xfrm>
          <a:prstGeom prst="rect">
            <a:avLst/>
          </a:prstGeom>
        </p:spPr>
      </p:pic>
      <p:pic>
        <p:nvPicPr>
          <p:cNvPr id="2" name="Picture 1">
            <a:extLst>
              <a:ext uri="{FF2B5EF4-FFF2-40B4-BE49-F238E27FC236}">
                <a16:creationId xmlns:a16="http://schemas.microsoft.com/office/drawing/2014/main" id="{B30559E4-26C4-E943-0B4C-3848F9DF8DC8}"/>
              </a:ext>
            </a:extLst>
          </p:cNvPr>
          <p:cNvPicPr>
            <a:picLocks noChangeAspect="1"/>
          </p:cNvPicPr>
          <p:nvPr/>
        </p:nvPicPr>
        <p:blipFill>
          <a:blip r:embed="rId7"/>
          <a:stretch>
            <a:fillRect/>
          </a:stretch>
        </p:blipFill>
        <p:spPr>
          <a:xfrm>
            <a:off x="5868710" y="946093"/>
            <a:ext cx="4133446" cy="1457070"/>
          </a:xfrm>
          <a:prstGeom prst="rect">
            <a:avLst/>
          </a:prstGeom>
        </p:spPr>
      </p:pic>
      <p:pic>
        <p:nvPicPr>
          <p:cNvPr id="14" name="Picture 13">
            <a:extLst>
              <a:ext uri="{FF2B5EF4-FFF2-40B4-BE49-F238E27FC236}">
                <a16:creationId xmlns:a16="http://schemas.microsoft.com/office/drawing/2014/main" id="{2EF9B3A8-7ED9-59CA-ABC4-4B22BC51275F}"/>
              </a:ext>
            </a:extLst>
          </p:cNvPr>
          <p:cNvPicPr>
            <a:picLocks noChangeAspect="1"/>
          </p:cNvPicPr>
          <p:nvPr/>
        </p:nvPicPr>
        <p:blipFill>
          <a:blip r:embed="rId8"/>
          <a:stretch>
            <a:fillRect/>
          </a:stretch>
        </p:blipFill>
        <p:spPr>
          <a:xfrm>
            <a:off x="3745121" y="1650229"/>
            <a:ext cx="8657070" cy="3621338"/>
          </a:xfrm>
          <a:prstGeom prst="rect">
            <a:avLst/>
          </a:prstGeom>
        </p:spPr>
      </p:pic>
      <p:pic>
        <p:nvPicPr>
          <p:cNvPr id="15" name="Picture 14" descr="A round pink label with white text and a black background&#10;&#10;Description automatically generated">
            <a:extLst>
              <a:ext uri="{FF2B5EF4-FFF2-40B4-BE49-F238E27FC236}">
                <a16:creationId xmlns:a16="http://schemas.microsoft.com/office/drawing/2014/main" id="{9D215A99-5AA1-3BDB-395E-4DC30E17FAC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57460" y="3767467"/>
            <a:ext cx="1550635" cy="1550635"/>
          </a:xfrm>
          <a:prstGeom prst="rect">
            <a:avLst/>
          </a:prstGeom>
        </p:spPr>
      </p:pic>
    </p:spTree>
    <p:extLst>
      <p:ext uri="{BB962C8B-B14F-4D97-AF65-F5344CB8AC3E}">
        <p14:creationId xmlns:p14="http://schemas.microsoft.com/office/powerpoint/2010/main" val="8148862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hold" nodeType="withEffect">
                                  <p:stCondLst>
                                    <p:cond delay="0"/>
                                  </p:stCondLst>
                                  <p:childTnLst>
                                    <p:animMotion origin="layout" path="M -0.00313 0.05185 L -0.00313 -0.06666 " pathEditMode="relative" rAng="0" ptsTypes="AA">
                                      <p:cBhvr>
                                        <p:cTn id="6" dur="1500" fill="hold"/>
                                        <p:tgtEl>
                                          <p:spTgt spid="4"/>
                                        </p:tgtEl>
                                        <p:attrNameLst>
                                          <p:attrName>ppt_x</p:attrName>
                                          <p:attrName>ppt_y</p:attrName>
                                        </p:attrNameLst>
                                      </p:cBhvr>
                                      <p:rCtr x="0" y="-5926"/>
                                    </p:animMotion>
                                  </p:childTnLst>
                                </p:cTn>
                              </p:par>
                              <p:par>
                                <p:cTn id="7" presetID="64" presetClass="path" presetSubtype="0" repeatCount="indefinite" accel="50000" decel="50000" autoRev="1" fill="hold" nodeType="withEffect">
                                  <p:stCondLst>
                                    <p:cond delay="0"/>
                                  </p:stCondLst>
                                  <p:childTnLst>
                                    <p:animMotion origin="layout" path="M -0.00482 0.03172 L 0 -4.07407E-6 " pathEditMode="relative" rAng="0" ptsTypes="AA">
                                      <p:cBhvr>
                                        <p:cTn id="8" dur="1500" fill="hold"/>
                                        <p:tgtEl>
                                          <p:spTgt spid="11"/>
                                        </p:tgtEl>
                                        <p:attrNameLst>
                                          <p:attrName>ppt_x</p:attrName>
                                          <p:attrName>ppt_y</p:attrName>
                                        </p:attrNameLst>
                                      </p:cBhvr>
                                      <p:rCtr x="234" y="-1597"/>
                                    </p:animMotion>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World Environment Day Plant Earth Green Background, Surroundings, Protect  The Environment, World Environment Day Background Image And Wallpaper for  Free Download">
            <a:extLst>
              <a:ext uri="{FF2B5EF4-FFF2-40B4-BE49-F238E27FC236}">
                <a16:creationId xmlns:a16="http://schemas.microsoft.com/office/drawing/2014/main" id="{5F8019C8-0A7A-466E-B236-A4B8CD4C3A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3" name="Freeform 10">
            <a:extLst>
              <a:ext uri="{FF2B5EF4-FFF2-40B4-BE49-F238E27FC236}">
                <a16:creationId xmlns:a16="http://schemas.microsoft.com/office/drawing/2014/main" id="{0FC9FC6A-2B1B-872B-7B50-3C0AC159522A}"/>
              </a:ext>
            </a:extLst>
          </p:cNvPr>
          <p:cNvSpPr/>
          <p:nvPr/>
        </p:nvSpPr>
        <p:spPr>
          <a:xfrm rot="-816925">
            <a:off x="2490931" y="6034653"/>
            <a:ext cx="406111" cy="525407"/>
          </a:xfrm>
          <a:custGeom>
            <a:avLst/>
            <a:gdLst/>
            <a:ahLst/>
            <a:cxnLst/>
            <a:rect l="l" t="t" r="r" b="b"/>
            <a:pathLst>
              <a:path w="406111" h="525407">
                <a:moveTo>
                  <a:pt x="0" y="0"/>
                </a:moveTo>
                <a:lnTo>
                  <a:pt x="406111" y="0"/>
                </a:lnTo>
                <a:lnTo>
                  <a:pt x="406111" y="525406"/>
                </a:lnTo>
                <a:lnTo>
                  <a:pt x="0" y="5254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10">
            <a:extLst>
              <a:ext uri="{FF2B5EF4-FFF2-40B4-BE49-F238E27FC236}">
                <a16:creationId xmlns:a16="http://schemas.microsoft.com/office/drawing/2014/main" id="{E887997D-DF12-3B4F-8877-CF3206401355}"/>
              </a:ext>
            </a:extLst>
          </p:cNvPr>
          <p:cNvSpPr/>
          <p:nvPr/>
        </p:nvSpPr>
        <p:spPr>
          <a:xfrm rot="21423536">
            <a:off x="2675069" y="5061998"/>
            <a:ext cx="663983" cy="859030"/>
          </a:xfrm>
          <a:custGeom>
            <a:avLst/>
            <a:gdLst/>
            <a:ahLst/>
            <a:cxnLst/>
            <a:rect l="l" t="t" r="r" b="b"/>
            <a:pathLst>
              <a:path w="406111" h="525407">
                <a:moveTo>
                  <a:pt x="0" y="0"/>
                </a:moveTo>
                <a:lnTo>
                  <a:pt x="406111" y="0"/>
                </a:lnTo>
                <a:lnTo>
                  <a:pt x="406111" y="525406"/>
                </a:lnTo>
                <a:lnTo>
                  <a:pt x="0" y="5254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1">
            <a:extLst>
              <a:ext uri="{FF2B5EF4-FFF2-40B4-BE49-F238E27FC236}">
                <a16:creationId xmlns:a16="http://schemas.microsoft.com/office/drawing/2014/main" id="{98004AC5-4A6E-138C-ADB2-333DF211B9CE}"/>
              </a:ext>
            </a:extLst>
          </p:cNvPr>
          <p:cNvSpPr/>
          <p:nvPr/>
        </p:nvSpPr>
        <p:spPr>
          <a:xfrm rot="421590">
            <a:off x="335214" y="5363387"/>
            <a:ext cx="346139" cy="447817"/>
          </a:xfrm>
          <a:custGeom>
            <a:avLst/>
            <a:gdLst/>
            <a:ahLst/>
            <a:cxnLst/>
            <a:rect l="l" t="t" r="r" b="b"/>
            <a:pathLst>
              <a:path w="346139" h="447817">
                <a:moveTo>
                  <a:pt x="0" y="0"/>
                </a:moveTo>
                <a:lnTo>
                  <a:pt x="346138" y="0"/>
                </a:lnTo>
                <a:lnTo>
                  <a:pt x="346138" y="447817"/>
                </a:lnTo>
                <a:lnTo>
                  <a:pt x="0" y="4478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descr="A red and green text on a black background&#10;&#10;Description automatically generated">
            <a:extLst>
              <a:ext uri="{FF2B5EF4-FFF2-40B4-BE49-F238E27FC236}">
                <a16:creationId xmlns:a16="http://schemas.microsoft.com/office/drawing/2014/main" id="{3F81336F-057B-7865-BAFF-06D4928773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7395" y="2136478"/>
            <a:ext cx="6815012" cy="5104294"/>
          </a:xfrm>
          <a:prstGeom prst="rect">
            <a:avLst/>
          </a:prstGeom>
        </p:spPr>
      </p:pic>
    </p:spTree>
    <p:extLst>
      <p:ext uri="{BB962C8B-B14F-4D97-AF65-F5344CB8AC3E}">
        <p14:creationId xmlns:p14="http://schemas.microsoft.com/office/powerpoint/2010/main" val="41631359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0">
            <a:extLst>
              <a:ext uri="{FF2B5EF4-FFF2-40B4-BE49-F238E27FC236}">
                <a16:creationId xmlns:a16="http://schemas.microsoft.com/office/drawing/2014/main" id="{A422A9E0-6490-0CE1-F4DB-942B60DAC2D1}"/>
              </a:ext>
            </a:extLst>
          </p:cNvPr>
          <p:cNvSpPr/>
          <p:nvPr/>
        </p:nvSpPr>
        <p:spPr>
          <a:xfrm rot="-816925">
            <a:off x="950296" y="6143611"/>
            <a:ext cx="406111" cy="525407"/>
          </a:xfrm>
          <a:custGeom>
            <a:avLst/>
            <a:gdLst/>
            <a:ahLst/>
            <a:cxnLst/>
            <a:rect l="l" t="t" r="r" b="b"/>
            <a:pathLst>
              <a:path w="406111" h="525407">
                <a:moveTo>
                  <a:pt x="0" y="0"/>
                </a:moveTo>
                <a:lnTo>
                  <a:pt x="406111" y="0"/>
                </a:lnTo>
                <a:lnTo>
                  <a:pt x="406111" y="525406"/>
                </a:lnTo>
                <a:lnTo>
                  <a:pt x="0" y="5254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 name="Freeform 10">
            <a:extLst>
              <a:ext uri="{FF2B5EF4-FFF2-40B4-BE49-F238E27FC236}">
                <a16:creationId xmlns:a16="http://schemas.microsoft.com/office/drawing/2014/main" id="{5686B779-D1E9-EC3B-ED55-FC7DE667E4BA}"/>
              </a:ext>
            </a:extLst>
          </p:cNvPr>
          <p:cNvSpPr/>
          <p:nvPr/>
        </p:nvSpPr>
        <p:spPr>
          <a:xfrm rot="21423536">
            <a:off x="208576" y="5923164"/>
            <a:ext cx="663983" cy="859030"/>
          </a:xfrm>
          <a:custGeom>
            <a:avLst/>
            <a:gdLst/>
            <a:ahLst/>
            <a:cxnLst/>
            <a:rect l="l" t="t" r="r" b="b"/>
            <a:pathLst>
              <a:path w="406111" h="525407">
                <a:moveTo>
                  <a:pt x="0" y="0"/>
                </a:moveTo>
                <a:lnTo>
                  <a:pt x="406111" y="0"/>
                </a:lnTo>
                <a:lnTo>
                  <a:pt x="406111" y="525406"/>
                </a:lnTo>
                <a:lnTo>
                  <a:pt x="0" y="5254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 name="Freeform 11">
            <a:extLst>
              <a:ext uri="{FF2B5EF4-FFF2-40B4-BE49-F238E27FC236}">
                <a16:creationId xmlns:a16="http://schemas.microsoft.com/office/drawing/2014/main" id="{17FD76A1-4F77-555A-5209-7D9BA285CAFC}"/>
              </a:ext>
            </a:extLst>
          </p:cNvPr>
          <p:cNvSpPr/>
          <p:nvPr/>
        </p:nvSpPr>
        <p:spPr>
          <a:xfrm rot="421590">
            <a:off x="71328" y="4446718"/>
            <a:ext cx="346139" cy="447817"/>
          </a:xfrm>
          <a:custGeom>
            <a:avLst/>
            <a:gdLst/>
            <a:ahLst/>
            <a:cxnLst/>
            <a:rect l="l" t="t" r="r" b="b"/>
            <a:pathLst>
              <a:path w="346139" h="447817">
                <a:moveTo>
                  <a:pt x="0" y="0"/>
                </a:moveTo>
                <a:lnTo>
                  <a:pt x="346138" y="0"/>
                </a:lnTo>
                <a:lnTo>
                  <a:pt x="346138" y="447817"/>
                </a:lnTo>
                <a:lnTo>
                  <a:pt x="0" y="4478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 name="Freeform 11">
            <a:extLst>
              <a:ext uri="{FF2B5EF4-FFF2-40B4-BE49-F238E27FC236}">
                <a16:creationId xmlns:a16="http://schemas.microsoft.com/office/drawing/2014/main" id="{C3DC1278-C5C9-1DD5-412B-C0C05A667B1D}"/>
              </a:ext>
            </a:extLst>
          </p:cNvPr>
          <p:cNvSpPr/>
          <p:nvPr/>
        </p:nvSpPr>
        <p:spPr>
          <a:xfrm rot="421590">
            <a:off x="11508804" y="5962305"/>
            <a:ext cx="603477" cy="780748"/>
          </a:xfrm>
          <a:custGeom>
            <a:avLst/>
            <a:gdLst/>
            <a:ahLst/>
            <a:cxnLst/>
            <a:rect l="l" t="t" r="r" b="b"/>
            <a:pathLst>
              <a:path w="346139" h="447817">
                <a:moveTo>
                  <a:pt x="0" y="0"/>
                </a:moveTo>
                <a:lnTo>
                  <a:pt x="346138" y="0"/>
                </a:lnTo>
                <a:lnTo>
                  <a:pt x="346138" y="447817"/>
                </a:lnTo>
                <a:lnTo>
                  <a:pt x="0" y="4478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 name="Freeform 11">
            <a:extLst>
              <a:ext uri="{FF2B5EF4-FFF2-40B4-BE49-F238E27FC236}">
                <a16:creationId xmlns:a16="http://schemas.microsoft.com/office/drawing/2014/main" id="{8C621791-D968-9556-D26C-9B6E1C8506CC}"/>
              </a:ext>
            </a:extLst>
          </p:cNvPr>
          <p:cNvSpPr/>
          <p:nvPr/>
        </p:nvSpPr>
        <p:spPr>
          <a:xfrm rot="421590">
            <a:off x="11144409" y="6271493"/>
            <a:ext cx="346139" cy="447817"/>
          </a:xfrm>
          <a:custGeom>
            <a:avLst/>
            <a:gdLst/>
            <a:ahLst/>
            <a:cxnLst/>
            <a:rect l="l" t="t" r="r" b="b"/>
            <a:pathLst>
              <a:path w="346139" h="447817">
                <a:moveTo>
                  <a:pt x="0" y="0"/>
                </a:moveTo>
                <a:lnTo>
                  <a:pt x="346138" y="0"/>
                </a:lnTo>
                <a:lnTo>
                  <a:pt x="346138" y="447817"/>
                </a:lnTo>
                <a:lnTo>
                  <a:pt x="0" y="4478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 name="Freeform 11">
            <a:extLst>
              <a:ext uri="{FF2B5EF4-FFF2-40B4-BE49-F238E27FC236}">
                <a16:creationId xmlns:a16="http://schemas.microsoft.com/office/drawing/2014/main" id="{6D056F27-B710-422F-2DBA-C10CDFEB2F03}"/>
              </a:ext>
            </a:extLst>
          </p:cNvPr>
          <p:cNvSpPr/>
          <p:nvPr/>
        </p:nvSpPr>
        <p:spPr>
          <a:xfrm rot="374153">
            <a:off x="3385489" y="5251942"/>
            <a:ext cx="773134" cy="1000241"/>
          </a:xfrm>
          <a:custGeom>
            <a:avLst/>
            <a:gdLst/>
            <a:ahLst/>
            <a:cxnLst/>
            <a:rect l="l" t="t" r="r" b="b"/>
            <a:pathLst>
              <a:path w="346139" h="447817">
                <a:moveTo>
                  <a:pt x="0" y="0"/>
                </a:moveTo>
                <a:lnTo>
                  <a:pt x="346138" y="0"/>
                </a:lnTo>
                <a:lnTo>
                  <a:pt x="346138" y="447817"/>
                </a:lnTo>
                <a:lnTo>
                  <a:pt x="0" y="4478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 name="Freeform 10">
            <a:extLst>
              <a:ext uri="{FF2B5EF4-FFF2-40B4-BE49-F238E27FC236}">
                <a16:creationId xmlns:a16="http://schemas.microsoft.com/office/drawing/2014/main" id="{91A0EBEE-12DD-C339-9A20-F44CD91812FD}"/>
              </a:ext>
            </a:extLst>
          </p:cNvPr>
          <p:cNvSpPr/>
          <p:nvPr/>
        </p:nvSpPr>
        <p:spPr>
          <a:xfrm rot="-816925">
            <a:off x="7570196" y="5489361"/>
            <a:ext cx="406111" cy="525407"/>
          </a:xfrm>
          <a:custGeom>
            <a:avLst/>
            <a:gdLst/>
            <a:ahLst/>
            <a:cxnLst/>
            <a:rect l="l" t="t" r="r" b="b"/>
            <a:pathLst>
              <a:path w="406111" h="525407">
                <a:moveTo>
                  <a:pt x="0" y="0"/>
                </a:moveTo>
                <a:lnTo>
                  <a:pt x="406111" y="0"/>
                </a:lnTo>
                <a:lnTo>
                  <a:pt x="406111" y="525406"/>
                </a:lnTo>
                <a:lnTo>
                  <a:pt x="0" y="5254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pic>
        <p:nvPicPr>
          <p:cNvPr id="23" name="Picture 22">
            <a:extLst>
              <a:ext uri="{FF2B5EF4-FFF2-40B4-BE49-F238E27FC236}">
                <a16:creationId xmlns:a16="http://schemas.microsoft.com/office/drawing/2014/main" id="{B7D5FF60-3608-A5BF-FBAF-96DB484FC73F}"/>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9823" b="81271" l="6714" r="26104">
                        <a14:foregroundMark x1="13814" y1="25253" x2="20369" y2="32155"/>
                        <a14:foregroundMark x1="19640" y1="21002" x2="19640" y2="21002"/>
                        <a14:foregroundMark x1="14224" y1="20791" x2="14429" y2="26010"/>
                        <a14:foregroundMark x1="19436" y1="20034" x2="20574" y2="24663"/>
                        <a14:foregroundMark x1="6714" y1="33923" x2="8603" y2="36027"/>
                        <a14:foregroundMark x1="12358" y1="37963" x2="21757" y2="39689"/>
                        <a14:foregroundMark x1="21757" y1="39689" x2="11311" y2="39689"/>
                        <a14:foregroundMark x1="26104" y1="34470" x2="26104" y2="34470"/>
                        <a14:foregroundMark x1="15476" y1="43140" x2="16523" y2="44108"/>
                        <a14:foregroundMark x1="14019" y1="80934" x2="14019" y2="80934"/>
                        <a14:foregroundMark x1="19026" y1="81103" x2="18389" y2="80345"/>
                        <a14:foregroundMark x1="14110" y1="80934" x2="14110" y2="80934"/>
                        <a14:foregroundMark x1="13814" y1="81103" x2="13496" y2="81103"/>
                        <a14:foregroundMark x1="19322" y1="81313" x2="18798" y2="80724"/>
                        <a14:foregroundMark x1="18798" y1="80724" x2="18798" y2="80724"/>
                        <a14:foregroundMark x1="14429" y1="79588" x2="14429" y2="79588"/>
                        <a14:foregroundMark x1="19527" y1="80934" x2="18503" y2="78788"/>
                        <a14:foregroundMark x1="13177" y1="65320" x2="13177" y2="65320"/>
                        <a14:foregroundMark x1="14156" y1="79636" x2="14838" y2="78788"/>
                        <a14:foregroundMark x1="14838" y1="78788" x2="14838" y2="78788"/>
                        <a14:foregroundMark x1="13291" y1="81019" x2="13814" y2="80598"/>
                        <a14:foregroundMark x1="13405" y1="80598" x2="13405" y2="80598"/>
                        <a14:foregroundMark x1="14474" y1="79125" x2="13996" y2="80513"/>
                        <a14:foregroundMark x1="13496" y1="81103" x2="13609" y2="80387"/>
                        <a14:foregroundMark x1="20414" y1="61237" x2="20892" y2="60059"/>
                        <a14:foregroundMark x1="13177" y1="20412" x2="13883" y2="20412"/>
                        <a14:foregroundMark x1="13996" y1="19823" x2="13450" y2="20328"/>
                        <a14:foregroundMark x1="18070" y1="77399" x2="17911" y2="78493"/>
                        <a14:foregroundMark x1="14770" y1="77567" x2="14770" y2="78493"/>
                      </a14:backgroundRemoval>
                    </a14:imgEffect>
                  </a14:imgLayer>
                </a14:imgProps>
              </a:ext>
              <a:ext uri="{28A0092B-C50C-407E-A947-70E740481C1C}">
                <a14:useLocalDpi xmlns:a14="http://schemas.microsoft.com/office/drawing/2010/main" val="0"/>
              </a:ext>
            </a:extLst>
          </a:blip>
          <a:srcRect l="5222" t="17524" r="71649" b="16682"/>
          <a:stretch/>
        </p:blipFill>
        <p:spPr>
          <a:xfrm flipH="1">
            <a:off x="8979014" y="1954530"/>
            <a:ext cx="3118897" cy="4796016"/>
          </a:xfrm>
          <a:prstGeom prst="rect">
            <a:avLst/>
          </a:prstGeom>
          <a:effectLst>
            <a:outerShdw blurRad="63500" sx="102000" sy="102000" algn="ctr" rotWithShape="0">
              <a:prstClr val="black">
                <a:alpha val="40000"/>
              </a:prstClr>
            </a:outerShdw>
          </a:effectLst>
        </p:spPr>
      </p:pic>
      <p:pic>
        <p:nvPicPr>
          <p:cNvPr id="24" name="Picture 23">
            <a:extLst>
              <a:ext uri="{FF2B5EF4-FFF2-40B4-BE49-F238E27FC236}">
                <a16:creationId xmlns:a16="http://schemas.microsoft.com/office/drawing/2014/main" id="{0414D319-67A2-73CE-78B5-8C9B64908A60}"/>
              </a:ext>
            </a:extLst>
          </p:cNvPr>
          <p:cNvPicPr>
            <a:picLocks noChangeAspect="1"/>
          </p:cNvPicPr>
          <p:nvPr/>
        </p:nvPicPr>
        <p:blipFill rotWithShape="1">
          <a:blip r:embed="rId7">
            <a:extLst>
              <a:ext uri="{BEBA8EAE-BF5A-486C-A8C5-ECC9F3942E4B}">
                <a14:imgProps xmlns:a14="http://schemas.microsoft.com/office/drawing/2010/main">
                  <a14:imgLayer r:embed="rId6">
                    <a14:imgEffect>
                      <a14:backgroundRemoval t="21128" b="81818" l="29472" r="50137">
                        <a14:foregroundMark x1="38371" y1="21254" x2="38712" y2="23948"/>
                        <a14:foregroundMark x1="48976" y1="38973" x2="42990" y2="41035"/>
                        <a14:foregroundMark x1="34433" y1="40572" x2="41579" y2="40236"/>
                        <a14:foregroundMark x1="41579" y1="40236" x2="42990" y2="40236"/>
                        <a14:foregroundMark x1="38712" y1="42761" x2="38871" y2="47054"/>
                        <a14:foregroundMark x1="50182" y1="38510" x2="50182" y2="38510"/>
                        <a14:foregroundMark x1="36482" y1="81860" x2="37346" y2="79167"/>
                        <a14:foregroundMark x1="41375" y1="81397" x2="40942" y2="80766"/>
                        <a14:foregroundMark x1="29472" y1="59848" x2="31361" y2="57492"/>
                        <a14:foregroundMark x1="41875" y1="81103" x2="41625" y2="80303"/>
                        <a14:foregroundMark x1="36664" y1="80598" x2="37164" y2="79335"/>
                        <a14:foregroundMark x1="30929" y1="38173" x2="32203" y2="43392"/>
                        <a14:foregroundMark x1="31270" y1="36111" x2="31429" y2="39141"/>
                        <a14:foregroundMark x1="36732" y1="80429" x2="37437" y2="80429"/>
                      </a14:backgroundRemoval>
                    </a14:imgEffect>
                  </a14:imgLayer>
                </a14:imgProps>
              </a:ext>
              <a:ext uri="{28A0092B-C50C-407E-A947-70E740481C1C}">
                <a14:useLocalDpi xmlns:a14="http://schemas.microsoft.com/office/drawing/2010/main" val="0"/>
              </a:ext>
            </a:extLst>
          </a:blip>
          <a:srcRect l="27931" t="18401" r="48940" b="15805"/>
          <a:stretch/>
        </p:blipFill>
        <p:spPr>
          <a:xfrm flipH="1">
            <a:off x="-141020" y="1825262"/>
            <a:ext cx="3272839" cy="5032738"/>
          </a:xfrm>
          <a:prstGeom prst="rect">
            <a:avLst/>
          </a:prstGeom>
          <a:effectLst>
            <a:outerShdw blurRad="63500" sx="102000" sy="102000" algn="ctr" rotWithShape="0">
              <a:prstClr val="black">
                <a:alpha val="40000"/>
              </a:prstClr>
            </a:outerShdw>
          </a:effectLst>
        </p:spPr>
      </p:pic>
      <p:grpSp>
        <p:nvGrpSpPr>
          <p:cNvPr id="20" name="Group 19">
            <a:extLst>
              <a:ext uri="{FF2B5EF4-FFF2-40B4-BE49-F238E27FC236}">
                <a16:creationId xmlns:a16="http://schemas.microsoft.com/office/drawing/2014/main" id="{17DDD0E0-3F55-4500-A7FF-D60FC446F4E8}"/>
              </a:ext>
            </a:extLst>
          </p:cNvPr>
          <p:cNvGrpSpPr/>
          <p:nvPr/>
        </p:nvGrpSpPr>
        <p:grpSpPr>
          <a:xfrm>
            <a:off x="2893380" y="530781"/>
            <a:ext cx="3324540" cy="2364827"/>
            <a:chOff x="228101" y="3941544"/>
            <a:chExt cx="2853144" cy="3158820"/>
          </a:xfrm>
        </p:grpSpPr>
        <p:sp>
          <p:nvSpPr>
            <p:cNvPr id="25" name="Speech Bubble: Oval 24">
              <a:extLst>
                <a:ext uri="{FF2B5EF4-FFF2-40B4-BE49-F238E27FC236}">
                  <a16:creationId xmlns:a16="http://schemas.microsoft.com/office/drawing/2014/main" id="{D0073258-41B4-4C54-90F0-477B3CF8A00E}"/>
                </a:ext>
              </a:extLst>
            </p:cNvPr>
            <p:cNvSpPr/>
            <p:nvPr/>
          </p:nvSpPr>
          <p:spPr>
            <a:xfrm>
              <a:off x="228101" y="3941544"/>
              <a:ext cx="2853144" cy="3158820"/>
            </a:xfrm>
            <a:prstGeom prst="wedgeEllipseCallout">
              <a:avLst>
                <a:gd name="adj1" fmla="val -70518"/>
                <a:gd name="adj2" fmla="val 20568"/>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chemeClr val="tx1"/>
                </a:solidFill>
                <a:effectLst/>
                <a:uLnTx/>
                <a:uFillTx/>
                <a:latin typeface="Cambria" panose="02040503050406030204" pitchFamily="18" charset="0"/>
                <a:ea typeface="Cambria" panose="02040503050406030204" pitchFamily="18" charset="0"/>
              </a:endParaRPr>
            </a:p>
          </p:txBody>
        </p:sp>
        <p:sp>
          <p:nvSpPr>
            <p:cNvPr id="26" name="TextBox 25">
              <a:extLst>
                <a:ext uri="{FF2B5EF4-FFF2-40B4-BE49-F238E27FC236}">
                  <a16:creationId xmlns:a16="http://schemas.microsoft.com/office/drawing/2014/main" id="{64160546-B695-4A82-A6D8-D7A40BCBDF0E}"/>
                </a:ext>
              </a:extLst>
            </p:cNvPr>
            <p:cNvSpPr txBox="1"/>
            <p:nvPr/>
          </p:nvSpPr>
          <p:spPr>
            <a:xfrm>
              <a:off x="402479" y="4122224"/>
              <a:ext cx="2504386" cy="25900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ln w="0"/>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Arial" panose="020B0604020202020204" pitchFamily="34" charset="0"/>
                </a:rPr>
                <a:t>Tài</a:t>
              </a:r>
              <a:r>
                <a:rPr lang="en-US" sz="4000" b="1" dirty="0">
                  <a:ln w="0"/>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Arial" panose="020B0604020202020204" pitchFamily="34" charset="0"/>
                </a:rPr>
                <a:t> </a:t>
              </a:r>
              <a:r>
                <a:rPr lang="en-US" sz="4000" b="1" dirty="0" err="1">
                  <a:ln w="0"/>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Arial" panose="020B0604020202020204" pitchFamily="34" charset="0"/>
                </a:rPr>
                <a:t>nguyên</a:t>
              </a:r>
              <a:r>
                <a:rPr lang="en-US" sz="4000" b="1" dirty="0">
                  <a:ln w="0"/>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Arial" panose="020B0604020202020204" pitchFamily="34" charset="0"/>
                </a:rPr>
                <a:t> </a:t>
              </a:r>
              <a:r>
                <a:rPr lang="en-US" sz="4000" b="1" dirty="0" err="1">
                  <a:ln w="0"/>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Arial" panose="020B0604020202020204" pitchFamily="34" charset="0"/>
                </a:rPr>
                <a:t>thiên</a:t>
              </a:r>
              <a:r>
                <a:rPr lang="en-US" sz="4000" b="1" dirty="0">
                  <a:ln w="0"/>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Arial" panose="020B0604020202020204" pitchFamily="34" charset="0"/>
                </a:rPr>
                <a:t> </a:t>
              </a:r>
              <a:r>
                <a:rPr lang="en-US" sz="4000" b="1" dirty="0" err="1">
                  <a:ln w="0"/>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Arial" panose="020B0604020202020204" pitchFamily="34" charset="0"/>
                </a:rPr>
                <a:t>nhiên</a:t>
              </a:r>
              <a:r>
                <a:rPr lang="en-US" sz="4000" b="1" dirty="0">
                  <a:ln w="0"/>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Arial" panose="020B0604020202020204" pitchFamily="34" charset="0"/>
                </a:rPr>
                <a:t> </a:t>
              </a:r>
              <a:r>
                <a:rPr lang="en-US" sz="4000" b="1" dirty="0" err="1">
                  <a:ln w="0"/>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Arial" panose="020B0604020202020204" pitchFamily="34" charset="0"/>
                </a:rPr>
                <a:t>là</a:t>
              </a:r>
              <a:r>
                <a:rPr lang="en-US" sz="4000" b="1" dirty="0">
                  <a:ln w="0"/>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Arial" panose="020B0604020202020204" pitchFamily="34" charset="0"/>
                </a:rPr>
                <a:t> </a:t>
              </a:r>
              <a:r>
                <a:rPr lang="en-US" sz="4000" b="1" dirty="0" err="1">
                  <a:ln w="0"/>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Arial" panose="020B0604020202020204" pitchFamily="34" charset="0"/>
                </a:rPr>
                <a:t>gì</a:t>
              </a:r>
              <a:r>
                <a:rPr lang="en-US" sz="4000" b="1" dirty="0">
                  <a:ln w="0"/>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Arial" panose="020B0604020202020204" pitchFamily="34" charset="0"/>
                </a:rPr>
                <a:t>?</a:t>
              </a:r>
              <a:endParaRPr kumimoji="0" lang="en-029" sz="4000" b="1" i="0" u="none" strike="noStrike" kern="1200" cap="none" spc="0" normalizeH="0" baseline="0" noProof="0" dirty="0">
                <a:ln w="0"/>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Arial" panose="020B0604020202020204" pitchFamily="34" charset="0"/>
              </a:endParaRPr>
            </a:p>
          </p:txBody>
        </p:sp>
      </p:grpSp>
      <p:grpSp>
        <p:nvGrpSpPr>
          <p:cNvPr id="27" name="Group 26">
            <a:extLst>
              <a:ext uri="{FF2B5EF4-FFF2-40B4-BE49-F238E27FC236}">
                <a16:creationId xmlns:a16="http://schemas.microsoft.com/office/drawing/2014/main" id="{950906B6-3FE4-43A2-A69E-318662E8C817}"/>
              </a:ext>
            </a:extLst>
          </p:cNvPr>
          <p:cNvGrpSpPr/>
          <p:nvPr/>
        </p:nvGrpSpPr>
        <p:grpSpPr>
          <a:xfrm>
            <a:off x="3028950" y="3486863"/>
            <a:ext cx="6320789" cy="3371137"/>
            <a:chOff x="105888" y="3183353"/>
            <a:chExt cx="3948282" cy="4631299"/>
          </a:xfrm>
        </p:grpSpPr>
        <p:sp>
          <p:nvSpPr>
            <p:cNvPr id="28" name="Speech Bubble: Oval 27">
              <a:extLst>
                <a:ext uri="{FF2B5EF4-FFF2-40B4-BE49-F238E27FC236}">
                  <a16:creationId xmlns:a16="http://schemas.microsoft.com/office/drawing/2014/main" id="{0C18F361-F8D8-4131-8F9A-939ADFF4737A}"/>
                </a:ext>
              </a:extLst>
            </p:cNvPr>
            <p:cNvSpPr/>
            <p:nvPr/>
          </p:nvSpPr>
          <p:spPr>
            <a:xfrm>
              <a:off x="252492" y="3245183"/>
              <a:ext cx="3715018" cy="3986361"/>
            </a:xfrm>
            <a:prstGeom prst="wedgeRoundRectCallout">
              <a:avLst>
                <a:gd name="adj1" fmla="val 60507"/>
                <a:gd name="adj2" fmla="val -33585"/>
                <a:gd name="adj3" fmla="val 16667"/>
              </a:avLst>
            </a:prstGeom>
            <a:solidFill>
              <a:srgbClr val="9CE8FF"/>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0070C0"/>
                </a:solidFill>
                <a:effectLst/>
                <a:uLnTx/>
                <a:uFillTx/>
                <a:latin typeface="Cambria" panose="02040503050406030204" pitchFamily="18" charset="0"/>
                <a:ea typeface="Cambria" panose="02040503050406030204" pitchFamily="18" charset="0"/>
              </a:endParaRPr>
            </a:p>
          </p:txBody>
        </p:sp>
        <p:sp>
          <p:nvSpPr>
            <p:cNvPr id="29" name="TextBox 28">
              <a:extLst>
                <a:ext uri="{FF2B5EF4-FFF2-40B4-BE49-F238E27FC236}">
                  <a16:creationId xmlns:a16="http://schemas.microsoft.com/office/drawing/2014/main" id="{21589E72-051B-4791-B131-4D0979988D29}"/>
                </a:ext>
              </a:extLst>
            </p:cNvPr>
            <p:cNvSpPr txBox="1"/>
            <p:nvPr/>
          </p:nvSpPr>
          <p:spPr>
            <a:xfrm>
              <a:off x="105888" y="3183353"/>
              <a:ext cx="3948282" cy="4631299"/>
            </a:xfrm>
            <a:prstGeom prst="wedgeRoundRectCallou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200" b="1" dirty="0">
                  <a:ln w="0"/>
                  <a:solidFill>
                    <a:srgbClr val="FF000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Arial" panose="020B0604020202020204" pitchFamily="34" charset="0"/>
                </a:rPr>
                <a:t>Tài nguyên thiên nhiên là những gì có sẵn trong tự nhiên mà con người có thể khai thác, chế biến, sử dụng, phục vụ cuộc sống của con người</a:t>
              </a:r>
              <a:r>
                <a:rPr lang="en-US" sz="3200" b="1" dirty="0">
                  <a:ln w="0"/>
                  <a:solidFill>
                    <a:srgbClr val="FF000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Arial" panose="020B0604020202020204" pitchFamily="34" charset="0"/>
                </a:rPr>
                <a:t>.</a:t>
              </a:r>
              <a:endParaRPr lang="vi-VN" sz="3200" b="1" dirty="0">
                <a:ln w="0"/>
                <a:solidFill>
                  <a:srgbClr val="FF000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Arial" panose="020B0604020202020204" pitchFamily="34" charset="0"/>
              </a:endParaRPr>
            </a:p>
          </p:txBody>
        </p:sp>
      </p:grpSp>
    </p:spTree>
    <p:extLst>
      <p:ext uri="{BB962C8B-B14F-4D97-AF65-F5344CB8AC3E}">
        <p14:creationId xmlns:p14="http://schemas.microsoft.com/office/powerpoint/2010/main" val="180918247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right)">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08C80B9-C4B3-2414-0BB7-2DB04B3494A4}"/>
              </a:ext>
            </a:extLst>
          </p:cNvPr>
          <p:cNvPicPr>
            <a:picLocks noChangeAspect="1"/>
          </p:cNvPicPr>
          <p:nvPr/>
        </p:nvPicPr>
        <p:blipFill rotWithShape="1">
          <a:blip r:embed="rId3">
            <a:biLevel thresh="75000"/>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200000"/>
                    </a14:imgEffect>
                    <a14:imgEffect>
                      <a14:brightnessContrast contrast="40000"/>
                    </a14:imgEffect>
                  </a14:imgLayer>
                </a14:imgProps>
              </a:ext>
            </a:extLst>
          </a:blip>
          <a:srcRect r="653" b="1396"/>
          <a:stretch/>
        </p:blipFill>
        <p:spPr>
          <a:xfrm>
            <a:off x="0" y="98425"/>
            <a:ext cx="12020256" cy="6661149"/>
          </a:xfrm>
          <a:prstGeom prst="rect">
            <a:avLst/>
          </a:prstGeom>
        </p:spPr>
      </p:pic>
      <p:graphicFrame>
        <p:nvGraphicFramePr>
          <p:cNvPr id="2" name="Table 1">
            <a:extLst>
              <a:ext uri="{FF2B5EF4-FFF2-40B4-BE49-F238E27FC236}">
                <a16:creationId xmlns:a16="http://schemas.microsoft.com/office/drawing/2014/main" id="{04BFCC73-4BE0-A35F-3C7B-B7C2C93A30D7}"/>
              </a:ext>
            </a:extLst>
          </p:cNvPr>
          <p:cNvGraphicFramePr>
            <a:graphicFrameLocks noGrp="1"/>
          </p:cNvGraphicFramePr>
          <p:nvPr>
            <p:extLst>
              <p:ext uri="{D42A27DB-BD31-4B8C-83A1-F6EECF244321}">
                <p14:modId xmlns:p14="http://schemas.microsoft.com/office/powerpoint/2010/main" val="1089797641"/>
              </p:ext>
            </p:extLst>
          </p:nvPr>
        </p:nvGraphicFramePr>
        <p:xfrm>
          <a:off x="445770" y="777240"/>
          <a:ext cx="10938510" cy="4582851"/>
        </p:xfrm>
        <a:graphic>
          <a:graphicData uri="http://schemas.openxmlformats.org/drawingml/2006/table">
            <a:tbl>
              <a:tblPr firstRow="1" firstCol="1" bandRow="1">
                <a:tableStyleId>{5C22544A-7EE6-4342-B048-85BDC9FD1C3A}</a:tableStyleId>
              </a:tblPr>
              <a:tblGrid>
                <a:gridCol w="3646170">
                  <a:extLst>
                    <a:ext uri="{9D8B030D-6E8A-4147-A177-3AD203B41FA5}">
                      <a16:colId xmlns:a16="http://schemas.microsoft.com/office/drawing/2014/main" val="1028952382"/>
                    </a:ext>
                  </a:extLst>
                </a:gridCol>
                <a:gridCol w="3646170">
                  <a:extLst>
                    <a:ext uri="{9D8B030D-6E8A-4147-A177-3AD203B41FA5}">
                      <a16:colId xmlns:a16="http://schemas.microsoft.com/office/drawing/2014/main" val="4272497082"/>
                    </a:ext>
                  </a:extLst>
                </a:gridCol>
                <a:gridCol w="3646170">
                  <a:extLst>
                    <a:ext uri="{9D8B030D-6E8A-4147-A177-3AD203B41FA5}">
                      <a16:colId xmlns:a16="http://schemas.microsoft.com/office/drawing/2014/main" val="40206624"/>
                    </a:ext>
                  </a:extLst>
                </a:gridCol>
              </a:tblGrid>
              <a:tr h="845820">
                <a:tc gridSpan="3">
                  <a:txBody>
                    <a:bodyPr/>
                    <a:lstStyle/>
                    <a:p>
                      <a:pPr marL="0" marR="0" algn="ctr">
                        <a:lnSpc>
                          <a:spcPct val="120000"/>
                        </a:lnSpc>
                        <a:spcBef>
                          <a:spcPts val="0"/>
                        </a:spcBef>
                        <a:spcAft>
                          <a:spcPts val="1000"/>
                        </a:spcAft>
                      </a:pPr>
                      <a:r>
                        <a:rPr lang="en-US" sz="3600" kern="100" dirty="0" err="1">
                          <a:effectLst/>
                          <a:latin typeface="Cambria" panose="02040503050406030204" pitchFamily="18" charset="0"/>
                          <a:ea typeface="Cambria" panose="02040503050406030204" pitchFamily="18" charset="0"/>
                        </a:rPr>
                        <a:t>Tài</a:t>
                      </a:r>
                      <a:r>
                        <a:rPr lang="en-US" sz="3600" kern="100" dirty="0">
                          <a:effectLst/>
                          <a:latin typeface="Cambria" panose="02040503050406030204" pitchFamily="18" charset="0"/>
                          <a:ea typeface="Cambria" panose="02040503050406030204" pitchFamily="18" charset="0"/>
                        </a:rPr>
                        <a:t> </a:t>
                      </a:r>
                      <a:r>
                        <a:rPr lang="en-US" sz="3600" kern="100" dirty="0" err="1">
                          <a:effectLst/>
                          <a:latin typeface="Cambria" panose="02040503050406030204" pitchFamily="18" charset="0"/>
                          <a:ea typeface="Cambria" panose="02040503050406030204" pitchFamily="18" charset="0"/>
                        </a:rPr>
                        <a:t>nguyên</a:t>
                      </a:r>
                      <a:r>
                        <a:rPr lang="en-US" sz="3600" kern="100" dirty="0">
                          <a:effectLst/>
                          <a:latin typeface="Cambria" panose="02040503050406030204" pitchFamily="18" charset="0"/>
                          <a:ea typeface="Cambria" panose="02040503050406030204" pitchFamily="18" charset="0"/>
                        </a:rPr>
                        <a:t> </a:t>
                      </a:r>
                      <a:r>
                        <a:rPr lang="en-US" sz="3600" kern="100" dirty="0" err="1">
                          <a:effectLst/>
                          <a:latin typeface="Cambria" panose="02040503050406030204" pitchFamily="18" charset="0"/>
                          <a:ea typeface="Cambria" panose="02040503050406030204" pitchFamily="18" charset="0"/>
                        </a:rPr>
                        <a:t>thiên</a:t>
                      </a:r>
                      <a:r>
                        <a:rPr lang="en-US" sz="3600" kern="100" dirty="0">
                          <a:effectLst/>
                          <a:latin typeface="Cambria" panose="02040503050406030204" pitchFamily="18" charset="0"/>
                          <a:ea typeface="Cambria" panose="02040503050406030204" pitchFamily="18" charset="0"/>
                        </a:rPr>
                        <a:t> </a:t>
                      </a:r>
                      <a:r>
                        <a:rPr lang="en-US" sz="3600" kern="100" dirty="0" err="1">
                          <a:effectLst/>
                          <a:latin typeface="Cambria" panose="02040503050406030204" pitchFamily="18" charset="0"/>
                          <a:ea typeface="Cambria" panose="02040503050406030204" pitchFamily="18" charset="0"/>
                        </a:rPr>
                        <a:t>nhiên</a:t>
                      </a:r>
                      <a:endParaRPr lang="en-US" sz="2800" kern="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99648595"/>
                  </a:ext>
                </a:extLst>
              </a:tr>
              <a:tr h="742371">
                <a:tc>
                  <a:txBody>
                    <a:bodyPr/>
                    <a:lstStyle/>
                    <a:p>
                      <a:pPr marL="0" marR="0" algn="ctr">
                        <a:lnSpc>
                          <a:spcPct val="120000"/>
                        </a:lnSpc>
                        <a:spcBef>
                          <a:spcPts val="0"/>
                        </a:spcBef>
                        <a:spcAft>
                          <a:spcPts val="1000"/>
                        </a:spcAft>
                      </a:pPr>
                      <a:r>
                        <a:rPr lang="en-US" sz="2800" b="0" kern="100" dirty="0" err="1">
                          <a:solidFill>
                            <a:srgbClr val="002060"/>
                          </a:solidFill>
                          <a:effectLst/>
                          <a:latin typeface="Cambria" panose="02040503050406030204" pitchFamily="18" charset="0"/>
                          <a:ea typeface="Cambria" panose="02040503050406030204" pitchFamily="18" charset="0"/>
                        </a:rPr>
                        <a:t>Có</a:t>
                      </a:r>
                      <a:r>
                        <a:rPr lang="en-US" sz="2800" b="0" kern="100" dirty="0">
                          <a:solidFill>
                            <a:srgbClr val="002060"/>
                          </a:solidFill>
                          <a:effectLst/>
                          <a:latin typeface="Cambria" panose="02040503050406030204" pitchFamily="18" charset="0"/>
                          <a:ea typeface="Cambria" panose="02040503050406030204" pitchFamily="18" charset="0"/>
                        </a:rPr>
                        <a:t> </a:t>
                      </a:r>
                      <a:r>
                        <a:rPr lang="en-US" sz="2800" b="0" kern="100" dirty="0" err="1">
                          <a:solidFill>
                            <a:srgbClr val="002060"/>
                          </a:solidFill>
                          <a:effectLst/>
                          <a:latin typeface="Cambria" panose="02040503050406030204" pitchFamily="18" charset="0"/>
                          <a:ea typeface="Cambria" panose="02040503050406030204" pitchFamily="18" charset="0"/>
                        </a:rPr>
                        <a:t>thể</a:t>
                      </a:r>
                      <a:r>
                        <a:rPr lang="en-US" sz="2800" b="0" kern="100" dirty="0">
                          <a:solidFill>
                            <a:srgbClr val="002060"/>
                          </a:solidFill>
                          <a:effectLst/>
                          <a:latin typeface="Cambria" panose="02040503050406030204" pitchFamily="18" charset="0"/>
                          <a:ea typeface="Cambria" panose="02040503050406030204" pitchFamily="18" charset="0"/>
                        </a:rPr>
                        <a:t> </a:t>
                      </a:r>
                      <a:r>
                        <a:rPr lang="en-US" sz="2800" b="0" kern="100" dirty="0" err="1">
                          <a:solidFill>
                            <a:srgbClr val="002060"/>
                          </a:solidFill>
                          <a:effectLst/>
                          <a:latin typeface="Cambria" panose="02040503050406030204" pitchFamily="18" charset="0"/>
                          <a:ea typeface="Cambria" panose="02040503050406030204" pitchFamily="18" charset="0"/>
                        </a:rPr>
                        <a:t>cạn</a:t>
                      </a:r>
                      <a:r>
                        <a:rPr lang="en-US" sz="2800" b="0" kern="100" dirty="0">
                          <a:solidFill>
                            <a:srgbClr val="002060"/>
                          </a:solidFill>
                          <a:effectLst/>
                          <a:latin typeface="Cambria" panose="02040503050406030204" pitchFamily="18" charset="0"/>
                          <a:ea typeface="Cambria" panose="02040503050406030204" pitchFamily="18" charset="0"/>
                        </a:rPr>
                        <a:t> </a:t>
                      </a:r>
                      <a:r>
                        <a:rPr lang="en-US" sz="2800" b="0" kern="100" dirty="0" err="1">
                          <a:solidFill>
                            <a:srgbClr val="002060"/>
                          </a:solidFill>
                          <a:effectLst/>
                          <a:latin typeface="Cambria" panose="02040503050406030204" pitchFamily="18" charset="0"/>
                          <a:ea typeface="Cambria" panose="02040503050406030204" pitchFamily="18" charset="0"/>
                        </a:rPr>
                        <a:t>kiệt</a:t>
                      </a:r>
                      <a:endParaRPr lang="en-US" sz="2000" b="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1000"/>
                        </a:spcAft>
                      </a:pPr>
                      <a:r>
                        <a:rPr lang="en-US" sz="2800" b="0" kern="100" dirty="0" err="1">
                          <a:solidFill>
                            <a:srgbClr val="002060"/>
                          </a:solidFill>
                          <a:effectLst/>
                          <a:latin typeface="Cambria" panose="02040503050406030204" pitchFamily="18" charset="0"/>
                          <a:ea typeface="Cambria" panose="02040503050406030204" pitchFamily="18" charset="0"/>
                        </a:rPr>
                        <a:t>Sử</a:t>
                      </a:r>
                      <a:r>
                        <a:rPr lang="en-US" sz="2800" b="0" kern="100" dirty="0">
                          <a:solidFill>
                            <a:srgbClr val="002060"/>
                          </a:solidFill>
                          <a:effectLst/>
                          <a:latin typeface="Cambria" panose="02040503050406030204" pitchFamily="18" charset="0"/>
                          <a:ea typeface="Cambria" panose="02040503050406030204" pitchFamily="18" charset="0"/>
                        </a:rPr>
                        <a:t> </a:t>
                      </a:r>
                      <a:r>
                        <a:rPr lang="en-US" sz="2800" b="0" kern="100" dirty="0" err="1">
                          <a:solidFill>
                            <a:srgbClr val="002060"/>
                          </a:solidFill>
                          <a:effectLst/>
                          <a:latin typeface="Cambria" panose="02040503050406030204" pitchFamily="18" charset="0"/>
                          <a:ea typeface="Cambria" panose="02040503050406030204" pitchFamily="18" charset="0"/>
                        </a:rPr>
                        <a:t>dụng</a:t>
                      </a:r>
                      <a:r>
                        <a:rPr lang="en-US" sz="2800" b="0" kern="100" dirty="0">
                          <a:solidFill>
                            <a:srgbClr val="002060"/>
                          </a:solidFill>
                          <a:effectLst/>
                          <a:latin typeface="Cambria" panose="02040503050406030204" pitchFamily="18" charset="0"/>
                          <a:ea typeface="Cambria" panose="02040503050406030204" pitchFamily="18" charset="0"/>
                        </a:rPr>
                        <a:t> </a:t>
                      </a:r>
                      <a:r>
                        <a:rPr lang="en-US" sz="2800" b="0" kern="100" dirty="0" err="1">
                          <a:solidFill>
                            <a:srgbClr val="002060"/>
                          </a:solidFill>
                          <a:effectLst/>
                          <a:latin typeface="Cambria" panose="02040503050406030204" pitchFamily="18" charset="0"/>
                          <a:ea typeface="Cambria" panose="02040503050406030204" pitchFamily="18" charset="0"/>
                        </a:rPr>
                        <a:t>lâu</a:t>
                      </a:r>
                      <a:r>
                        <a:rPr lang="en-US" sz="2800" b="0" kern="100" dirty="0">
                          <a:solidFill>
                            <a:srgbClr val="002060"/>
                          </a:solidFill>
                          <a:effectLst/>
                          <a:latin typeface="Cambria" panose="02040503050406030204" pitchFamily="18" charset="0"/>
                          <a:ea typeface="Cambria" panose="02040503050406030204" pitchFamily="18" charset="0"/>
                        </a:rPr>
                        <a:t> </a:t>
                      </a:r>
                      <a:r>
                        <a:rPr lang="en-US" sz="2800" b="0" kern="100" dirty="0" err="1">
                          <a:solidFill>
                            <a:srgbClr val="002060"/>
                          </a:solidFill>
                          <a:effectLst/>
                          <a:latin typeface="Cambria" panose="02040503050406030204" pitchFamily="18" charset="0"/>
                          <a:ea typeface="Cambria" panose="02040503050406030204" pitchFamily="18" charset="0"/>
                        </a:rPr>
                        <a:t>dài</a:t>
                      </a:r>
                      <a:r>
                        <a:rPr lang="en-US" sz="2800" b="0" kern="100" dirty="0">
                          <a:solidFill>
                            <a:srgbClr val="002060"/>
                          </a:solidFill>
                          <a:effectLst/>
                          <a:latin typeface="Cambria" panose="02040503050406030204" pitchFamily="18" charset="0"/>
                          <a:ea typeface="Cambria" panose="02040503050406030204" pitchFamily="18" charset="0"/>
                        </a:rPr>
                        <a:t> </a:t>
                      </a:r>
                      <a:r>
                        <a:rPr lang="en-US" sz="2800" b="0" kern="100" dirty="0" err="1">
                          <a:solidFill>
                            <a:srgbClr val="002060"/>
                          </a:solidFill>
                          <a:effectLst/>
                          <a:latin typeface="Cambria" panose="02040503050406030204" pitchFamily="18" charset="0"/>
                          <a:ea typeface="Cambria" panose="02040503050406030204" pitchFamily="18" charset="0"/>
                        </a:rPr>
                        <a:t>được</a:t>
                      </a:r>
                      <a:endParaRPr lang="en-US" sz="2000" b="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1000"/>
                        </a:spcAft>
                      </a:pPr>
                      <a:r>
                        <a:rPr lang="en-US" sz="2800" b="0" kern="100" dirty="0">
                          <a:solidFill>
                            <a:srgbClr val="002060"/>
                          </a:solidFill>
                          <a:effectLst/>
                          <a:latin typeface="Cambria" panose="02040503050406030204" pitchFamily="18" charset="0"/>
                          <a:ea typeface="Cambria" panose="02040503050406030204" pitchFamily="18" charset="0"/>
                        </a:rPr>
                        <a:t>Vai </a:t>
                      </a:r>
                      <a:r>
                        <a:rPr lang="en-US" sz="2800" b="0" kern="100" dirty="0" err="1">
                          <a:solidFill>
                            <a:srgbClr val="002060"/>
                          </a:solidFill>
                          <a:effectLst/>
                          <a:latin typeface="Cambria" panose="02040503050406030204" pitchFamily="18" charset="0"/>
                          <a:ea typeface="Cambria" panose="02040503050406030204" pitchFamily="18" charset="0"/>
                        </a:rPr>
                        <a:t>trò</a:t>
                      </a:r>
                      <a:r>
                        <a:rPr lang="en-US" sz="2800" b="0" kern="100" dirty="0">
                          <a:solidFill>
                            <a:srgbClr val="002060"/>
                          </a:solidFill>
                          <a:effectLst/>
                          <a:latin typeface="Cambria" panose="02040503050406030204" pitchFamily="18" charset="0"/>
                          <a:ea typeface="Cambria" panose="02040503050406030204" pitchFamily="18" charset="0"/>
                        </a:rPr>
                        <a:t> </a:t>
                      </a:r>
                      <a:r>
                        <a:rPr lang="en-US" sz="2800" b="0" kern="100" dirty="0" err="1">
                          <a:solidFill>
                            <a:srgbClr val="002060"/>
                          </a:solidFill>
                          <a:effectLst/>
                          <a:latin typeface="Cambria" panose="02040503050406030204" pitchFamily="18" charset="0"/>
                          <a:ea typeface="Cambria" panose="02040503050406030204" pitchFamily="18" charset="0"/>
                        </a:rPr>
                        <a:t>với</a:t>
                      </a:r>
                      <a:r>
                        <a:rPr lang="en-US" sz="2800" b="0" kern="100" dirty="0">
                          <a:solidFill>
                            <a:srgbClr val="002060"/>
                          </a:solidFill>
                          <a:effectLst/>
                          <a:latin typeface="Cambria" panose="02040503050406030204" pitchFamily="18" charset="0"/>
                          <a:ea typeface="Cambria" panose="02040503050406030204" pitchFamily="18" charset="0"/>
                        </a:rPr>
                        <a:t> con </a:t>
                      </a:r>
                      <a:r>
                        <a:rPr lang="en-US" sz="2800" b="0" kern="100" dirty="0" err="1">
                          <a:solidFill>
                            <a:srgbClr val="002060"/>
                          </a:solidFill>
                          <a:effectLst/>
                          <a:latin typeface="Cambria" panose="02040503050406030204" pitchFamily="18" charset="0"/>
                          <a:ea typeface="Cambria" panose="02040503050406030204" pitchFamily="18" charset="0"/>
                        </a:rPr>
                        <a:t>người</a:t>
                      </a:r>
                      <a:endParaRPr lang="en-US" sz="2000" b="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0982713"/>
                  </a:ext>
                </a:extLst>
              </a:tr>
              <a:tr h="2994660">
                <a:tc>
                  <a:txBody>
                    <a:bodyPr/>
                    <a:lstStyle/>
                    <a:p>
                      <a:pPr marL="0" marR="0" algn="ctr">
                        <a:lnSpc>
                          <a:spcPct val="120000"/>
                        </a:lnSpc>
                        <a:spcBef>
                          <a:spcPts val="0"/>
                        </a:spcBef>
                        <a:spcAft>
                          <a:spcPts val="1000"/>
                        </a:spcAft>
                      </a:pPr>
                      <a:endParaRPr lang="en-US" sz="2800" b="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1000"/>
                        </a:spcAft>
                      </a:pPr>
                      <a:endParaRPr lang="en-US" sz="2800" b="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1000"/>
                        </a:spcAft>
                      </a:pPr>
                      <a:endParaRPr lang="en-US" sz="2800" b="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8364987"/>
                  </a:ext>
                </a:extLst>
              </a:tr>
            </a:tbl>
          </a:graphicData>
        </a:graphic>
      </p:graphicFrame>
      <p:sp>
        <p:nvSpPr>
          <p:cNvPr id="4" name="TextBox 3">
            <a:extLst>
              <a:ext uri="{FF2B5EF4-FFF2-40B4-BE49-F238E27FC236}">
                <a16:creationId xmlns:a16="http://schemas.microsoft.com/office/drawing/2014/main" id="{9503E041-7D60-5D09-D098-02DAA93917A6}"/>
              </a:ext>
            </a:extLst>
          </p:cNvPr>
          <p:cNvSpPr txBox="1"/>
          <p:nvPr/>
        </p:nvSpPr>
        <p:spPr>
          <a:xfrm>
            <a:off x="708660" y="2766060"/>
            <a:ext cx="3348990" cy="2062103"/>
          </a:xfrm>
          <a:prstGeom prst="rect">
            <a:avLst/>
          </a:prstGeom>
          <a:noFill/>
        </p:spPr>
        <p:txBody>
          <a:bodyPr wrap="square" rtlCol="0">
            <a:spAutoFit/>
          </a:bodyPr>
          <a:lstStyle/>
          <a:p>
            <a:pPr algn="ctr"/>
            <a:r>
              <a:rPr lang="vi-VN" sz="3200" dirty="0">
                <a:solidFill>
                  <a:srgbClr val="FF0000"/>
                </a:solidFill>
                <a:latin typeface="Cambria" panose="02040503050406030204" pitchFamily="18" charset="0"/>
                <a:ea typeface="Cambria" panose="02040503050406030204" pitchFamily="18" charset="0"/>
              </a:rPr>
              <a:t>Khoáng sản, dầu mỏ, khí đốt rừng, nước, cát, đá,động vật, thực vật,...</a:t>
            </a:r>
          </a:p>
        </p:txBody>
      </p:sp>
      <p:sp>
        <p:nvSpPr>
          <p:cNvPr id="7" name="TextBox 6">
            <a:extLst>
              <a:ext uri="{FF2B5EF4-FFF2-40B4-BE49-F238E27FC236}">
                <a16:creationId xmlns:a16="http://schemas.microsoft.com/office/drawing/2014/main" id="{E15F3367-47F9-A344-CCAF-8DF7D0D4304C}"/>
              </a:ext>
            </a:extLst>
          </p:cNvPr>
          <p:cNvSpPr txBox="1"/>
          <p:nvPr/>
        </p:nvSpPr>
        <p:spPr>
          <a:xfrm>
            <a:off x="4263390" y="2594610"/>
            <a:ext cx="3348990" cy="1200329"/>
          </a:xfrm>
          <a:prstGeom prst="rect">
            <a:avLst/>
          </a:prstGeom>
          <a:noFill/>
        </p:spPr>
        <p:txBody>
          <a:bodyPr wrap="square" rtlCol="0">
            <a:spAutoFit/>
          </a:bodyPr>
          <a:lstStyle/>
          <a:p>
            <a:pPr algn="ctr"/>
            <a:r>
              <a:rPr lang="vi-VN" sz="3600" dirty="0">
                <a:solidFill>
                  <a:srgbClr val="FF0000"/>
                </a:solidFill>
                <a:latin typeface="Cambria" panose="02040503050406030204" pitchFamily="18" charset="0"/>
                <a:ea typeface="Cambria" panose="02040503050406030204" pitchFamily="18" charset="0"/>
              </a:rPr>
              <a:t>Ánh sáng mặt</a:t>
            </a:r>
            <a:r>
              <a:rPr lang="en-US" sz="3600" dirty="0">
                <a:solidFill>
                  <a:srgbClr val="FF0000"/>
                </a:solidFill>
                <a:latin typeface="Cambria" panose="02040503050406030204" pitchFamily="18" charset="0"/>
                <a:ea typeface="Cambria" panose="02040503050406030204" pitchFamily="18" charset="0"/>
              </a:rPr>
              <a:t> </a:t>
            </a:r>
            <a:r>
              <a:rPr lang="vi-VN" sz="3600" dirty="0">
                <a:solidFill>
                  <a:srgbClr val="FF0000"/>
                </a:solidFill>
                <a:latin typeface="Cambria" panose="02040503050406030204" pitchFamily="18" charset="0"/>
                <a:ea typeface="Cambria" panose="02040503050406030204" pitchFamily="18" charset="0"/>
              </a:rPr>
              <a:t>trời, gió ...</a:t>
            </a:r>
          </a:p>
        </p:txBody>
      </p:sp>
      <p:sp>
        <p:nvSpPr>
          <p:cNvPr id="8" name="TextBox 7">
            <a:extLst>
              <a:ext uri="{FF2B5EF4-FFF2-40B4-BE49-F238E27FC236}">
                <a16:creationId xmlns:a16="http://schemas.microsoft.com/office/drawing/2014/main" id="{0C050DC2-7A70-3689-A450-785FD68A2DCC}"/>
              </a:ext>
            </a:extLst>
          </p:cNvPr>
          <p:cNvSpPr txBox="1"/>
          <p:nvPr/>
        </p:nvSpPr>
        <p:spPr>
          <a:xfrm>
            <a:off x="7852410" y="2411730"/>
            <a:ext cx="3463290" cy="3046988"/>
          </a:xfrm>
          <a:prstGeom prst="rect">
            <a:avLst/>
          </a:prstGeom>
          <a:noFill/>
        </p:spPr>
        <p:txBody>
          <a:bodyPr wrap="square" rtlCol="0">
            <a:spAutoFit/>
          </a:bodyPr>
          <a:lstStyle/>
          <a:p>
            <a:pPr algn="just"/>
            <a:r>
              <a:rPr lang="en-US" sz="3200" dirty="0">
                <a:solidFill>
                  <a:srgbClr val="FF0000"/>
                </a:solidFill>
                <a:latin typeface="Cambria" panose="02040503050406030204" pitchFamily="18" charset="0"/>
                <a:ea typeface="Cambria" panose="02040503050406030204" pitchFamily="18" charset="0"/>
              </a:rPr>
              <a:t>- </a:t>
            </a:r>
            <a:r>
              <a:rPr lang="vi-VN" sz="3200" dirty="0">
                <a:solidFill>
                  <a:srgbClr val="FF0000"/>
                </a:solidFill>
                <a:latin typeface="Cambria" panose="02040503050406030204" pitchFamily="18" charset="0"/>
                <a:ea typeface="Cambria" panose="02040503050406030204" pitchFamily="18" charset="0"/>
              </a:rPr>
              <a:t>Cung cấp chất đốt</a:t>
            </a:r>
            <a:endParaRPr lang="en-US" sz="3200" dirty="0">
              <a:solidFill>
                <a:srgbClr val="FF0000"/>
              </a:solidFill>
              <a:latin typeface="Cambria" panose="02040503050406030204" pitchFamily="18" charset="0"/>
              <a:ea typeface="Cambria" panose="02040503050406030204" pitchFamily="18" charset="0"/>
            </a:endParaRPr>
          </a:p>
          <a:p>
            <a:pPr algn="just"/>
            <a:r>
              <a:rPr lang="vi-VN" sz="3200" dirty="0">
                <a:solidFill>
                  <a:srgbClr val="FF0000"/>
                </a:solidFill>
                <a:latin typeface="Cambria" panose="02040503050406030204" pitchFamily="18" charset="0"/>
                <a:ea typeface="Cambria" panose="02040503050406030204" pitchFamily="18" charset="0"/>
              </a:rPr>
              <a:t>- Cung cấp gỗ, cát, </a:t>
            </a:r>
          </a:p>
          <a:p>
            <a:pPr algn="just"/>
            <a:r>
              <a:rPr lang="vi-VN" sz="3200" dirty="0">
                <a:solidFill>
                  <a:srgbClr val="FF0000"/>
                </a:solidFill>
                <a:latin typeface="Cambria" panose="02040503050406030204" pitchFamily="18" charset="0"/>
                <a:ea typeface="Cambria" panose="02040503050406030204" pitchFamily="18" charset="0"/>
              </a:rPr>
              <a:t>Đá</a:t>
            </a:r>
            <a:endParaRPr lang="en-US" sz="3200" dirty="0">
              <a:solidFill>
                <a:srgbClr val="FF0000"/>
              </a:solidFill>
              <a:latin typeface="Cambria" panose="02040503050406030204" pitchFamily="18" charset="0"/>
              <a:ea typeface="Cambria" panose="02040503050406030204" pitchFamily="18" charset="0"/>
            </a:endParaRPr>
          </a:p>
          <a:p>
            <a:pPr algn="just"/>
            <a:r>
              <a:rPr lang="vi-VN" sz="3200" dirty="0">
                <a:solidFill>
                  <a:srgbClr val="FF0000"/>
                </a:solidFill>
                <a:latin typeface="Cambria" panose="02040503050406030204" pitchFamily="18" charset="0"/>
                <a:ea typeface="Cambria" panose="02040503050406030204" pitchFamily="18" charset="0"/>
              </a:rPr>
              <a:t>- Là nguyên liệu sản xuất</a:t>
            </a:r>
          </a:p>
        </p:txBody>
      </p:sp>
    </p:spTree>
    <p:extLst>
      <p:ext uri="{BB962C8B-B14F-4D97-AF65-F5344CB8AC3E}">
        <p14:creationId xmlns:p14="http://schemas.microsoft.com/office/powerpoint/2010/main" val="321721930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08C80B9-C4B3-2414-0BB7-2DB04B3494A4}"/>
              </a:ext>
            </a:extLst>
          </p:cNvPr>
          <p:cNvPicPr>
            <a:picLocks noChangeAspect="1"/>
          </p:cNvPicPr>
          <p:nvPr/>
        </p:nvPicPr>
        <p:blipFill rotWithShape="1">
          <a:blip r:embed="rId3">
            <a:biLevel thresh="75000"/>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200000"/>
                    </a14:imgEffect>
                    <a14:imgEffect>
                      <a14:brightnessContrast contrast="40000"/>
                    </a14:imgEffect>
                  </a14:imgLayer>
                </a14:imgProps>
              </a:ext>
            </a:extLst>
          </a:blip>
          <a:srcRect r="653" b="1396"/>
          <a:stretch/>
        </p:blipFill>
        <p:spPr>
          <a:xfrm>
            <a:off x="0" y="98425"/>
            <a:ext cx="12020256" cy="6661149"/>
          </a:xfrm>
          <a:prstGeom prst="rect">
            <a:avLst/>
          </a:prstGeom>
        </p:spPr>
      </p:pic>
      <p:sp>
        <p:nvSpPr>
          <p:cNvPr id="3" name="Rectangle: Rounded Corners 2">
            <a:extLst>
              <a:ext uri="{FF2B5EF4-FFF2-40B4-BE49-F238E27FC236}">
                <a16:creationId xmlns:a16="http://schemas.microsoft.com/office/drawing/2014/main" id="{D2AAD7F6-50E1-5FE1-B308-4C880D7B6F8F}"/>
              </a:ext>
            </a:extLst>
          </p:cNvPr>
          <p:cNvSpPr/>
          <p:nvPr/>
        </p:nvSpPr>
        <p:spPr>
          <a:xfrm>
            <a:off x="275844" y="150531"/>
            <a:ext cx="11531346" cy="1061049"/>
          </a:xfrm>
          <a:prstGeom prst="roundRect">
            <a:avLst/>
          </a:prstGeom>
          <a:solidFill>
            <a:schemeClr val="bg1"/>
          </a:solidFill>
          <a:ln w="38100">
            <a:solidFill>
              <a:srgbClr val="8FCFD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002060"/>
                </a:solidFill>
                <a:latin typeface="Cambria" panose="02040503050406030204" pitchFamily="18" charset="0"/>
                <a:ea typeface="Cambria" panose="02040503050406030204" pitchFamily="18" charset="0"/>
              </a:rPr>
              <a:t>Quan sát hình 2, cho biết hoạt động nào của con người tác động tích cực, tiêu cực đến môi trường và tài nguyên thiên nhiên. Giải thích.</a:t>
            </a:r>
            <a:endParaRPr lang="vi-VN" sz="2800" b="1" i="1" dirty="0">
              <a:solidFill>
                <a:srgbClr val="002060"/>
              </a:solidFill>
              <a:latin typeface="Cambria" panose="02040503050406030204" pitchFamily="18" charset="0"/>
              <a:ea typeface="Cambria" panose="02040503050406030204" pitchFamily="18" charset="0"/>
            </a:endParaRPr>
          </a:p>
        </p:txBody>
      </p:sp>
      <p:pic>
        <p:nvPicPr>
          <p:cNvPr id="11" name="Picture 10">
            <a:extLst>
              <a:ext uri="{FF2B5EF4-FFF2-40B4-BE49-F238E27FC236}">
                <a16:creationId xmlns:a16="http://schemas.microsoft.com/office/drawing/2014/main" id="{0A7CC02A-BD8D-8766-5251-347F9C9A5F2D}"/>
              </a:ext>
            </a:extLst>
          </p:cNvPr>
          <p:cNvPicPr>
            <a:picLocks noChangeAspect="1"/>
          </p:cNvPicPr>
          <p:nvPr/>
        </p:nvPicPr>
        <p:blipFill>
          <a:blip r:embed="rId5"/>
          <a:stretch>
            <a:fillRect/>
          </a:stretch>
        </p:blipFill>
        <p:spPr>
          <a:xfrm>
            <a:off x="850582" y="1644014"/>
            <a:ext cx="10012813" cy="4059555"/>
          </a:xfrm>
          <a:prstGeom prst="rect">
            <a:avLst/>
          </a:prstGeom>
        </p:spPr>
      </p:pic>
    </p:spTree>
    <p:extLst>
      <p:ext uri="{BB962C8B-B14F-4D97-AF65-F5344CB8AC3E}">
        <p14:creationId xmlns:p14="http://schemas.microsoft.com/office/powerpoint/2010/main" val="329157597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1298</TotalTime>
  <Words>762</Words>
  <Application>Microsoft Office PowerPoint</Application>
  <PresentationFormat>Widescreen</PresentationFormat>
  <Paragraphs>54</Paragraphs>
  <Slides>22</Slides>
  <Notes>14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22</vt:i4>
      </vt:variant>
    </vt:vector>
  </HeadingPairs>
  <TitlesOfParts>
    <vt:vector size="33" baseType="lpstr">
      <vt:lpstr>等线</vt:lpstr>
      <vt:lpstr>Arial</vt:lpstr>
      <vt:lpstr>Calibri</vt:lpstr>
      <vt:lpstr>Calibri </vt:lpstr>
      <vt:lpstr>Calibri Light</vt:lpstr>
      <vt:lpstr>Cambria</vt:lpstr>
      <vt:lpstr>iCiel Gotham Ultra</vt:lpstr>
      <vt:lpstr>Times New Roman</vt:lpstr>
      <vt:lpstr>字魂59号-创粗黑</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Administrator</cp:lastModifiedBy>
  <cp:revision>26</cp:revision>
  <dcterms:created xsi:type="dcterms:W3CDTF">2024-01-31T17:25:34Z</dcterms:created>
  <dcterms:modified xsi:type="dcterms:W3CDTF">2025-04-29T17:01:29Z</dcterms:modified>
</cp:coreProperties>
</file>