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33CC"/>
    <a:srgbClr val="99FF33"/>
    <a:srgbClr val="FF9900"/>
    <a:srgbClr val="CC0099"/>
    <a:srgbClr val="FF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23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2A42-B6D6-4CB6-8E9E-31118AE24033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3F5D9-36FA-4BB3-B496-C5BC1734F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5702-6BA6-45CC-A835-92C7C7DCBF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CC44-1F64-414E-B9FA-D2A0AA3C3FCA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ACC44-1F64-414E-B9FA-D2A0AA3C3FCA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7E975-D916-47F7-9341-CF7DB238A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93274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2025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309847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Toán</a:t>
            </a:r>
            <a:endParaRPr lang="en-US" sz="4000" dirty="0">
              <a:solidFill>
                <a:schemeClr val="bg1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2143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17,18,19,20 ( </a:t>
            </a:r>
            <a:r>
              <a:rPr lang="en-US" sz="40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1)</a:t>
            </a:r>
            <a:endParaRPr lang="en-US" sz="4000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52400" y="176595"/>
            <a:ext cx="8763000" cy="742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Em hãy quan sát tranh và đếm số lượng từng loại cây trong vườn rau.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632367"/>
            <a:ext cx="2667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istrator\Desktop\Ảnh\TOÁN CÁC SỐ 17,18,19,20\T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1828800" cy="35004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35598" y="3146337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47741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372915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38800" y="3257550"/>
            <a:ext cx="2895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dirty="0"/>
              <a:t>- Có bao nhiêu khối lập phương.</a:t>
            </a:r>
            <a:endParaRPr lang="en-US" sz="3200" dirty="0"/>
          </a:p>
        </p:txBody>
      </p:sp>
      <p:pic>
        <p:nvPicPr>
          <p:cNvPr id="2052" name="Picture 4" descr="C:\Users\Administrator\Desktop\Ảnh\TOÁN CÁC SỐ 17,18,19,20\T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0"/>
            <a:ext cx="5410200" cy="37909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632367"/>
            <a:ext cx="3886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dirty="0"/>
              <a:t>- Em hãy đếm số cây su hào.</a:t>
            </a: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1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381000" y="160641"/>
            <a:ext cx="8305800" cy="4857750"/>
            <a:chOff x="4876800" y="1295400"/>
            <a:chExt cx="4491912" cy="2819400"/>
          </a:xfrm>
        </p:grpSpPr>
        <p:sp>
          <p:nvSpPr>
            <p:cNvPr id="5" name="Rectangle 35"/>
            <p:cNvSpPr/>
            <p:nvPr/>
          </p:nvSpPr>
          <p:spPr>
            <a:xfrm>
              <a:off x="4876800" y="1295400"/>
              <a:ext cx="4491912" cy="2819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grpSp>
          <p:nvGrpSpPr>
            <p:cNvPr id="3" name="Group 70"/>
            <p:cNvGrpSpPr>
              <a:grpSpLocks/>
            </p:cNvGrpSpPr>
            <p:nvPr/>
          </p:nvGrpSpPr>
          <p:grpSpPr bwMode="auto">
            <a:xfrm>
              <a:off x="4876800" y="1295400"/>
              <a:ext cx="4382278" cy="2748577"/>
              <a:chOff x="4876800" y="1219200"/>
              <a:chExt cx="4382278" cy="2748577"/>
            </a:xfrm>
          </p:grpSpPr>
          <p:pic>
            <p:nvPicPr>
              <p:cNvPr id="7" name="Picture 7" descr="122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953000" y="1295400"/>
                <a:ext cx="838200" cy="685800"/>
              </a:xfrm>
              <a:prstGeom prst="roundRect">
                <a:avLst/>
              </a:prstGeom>
              <a:noFill/>
            </p:spPr>
          </p:pic>
          <p:pic>
            <p:nvPicPr>
              <p:cNvPr id="8" name="Picture 7" descr="122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907055" y="1918829"/>
                <a:ext cx="838200" cy="685800"/>
              </a:xfrm>
              <a:prstGeom prst="roundRect">
                <a:avLst/>
              </a:prstGeom>
              <a:noFill/>
            </p:spPr>
          </p:pic>
          <p:pic>
            <p:nvPicPr>
              <p:cNvPr id="9" name="Picture 7" descr="122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876800" y="1981200"/>
                <a:ext cx="838200" cy="685800"/>
              </a:xfrm>
              <a:prstGeom prst="roundRect">
                <a:avLst/>
              </a:prstGeom>
              <a:noFill/>
            </p:spPr>
          </p:pic>
          <p:pic>
            <p:nvPicPr>
              <p:cNvPr id="10" name="Picture 7" descr="122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865845" y="1219200"/>
                <a:ext cx="838200" cy="685800"/>
              </a:xfrm>
              <a:prstGeom prst="roundRect">
                <a:avLst/>
              </a:prstGeom>
              <a:noFill/>
            </p:spPr>
          </p:pic>
          <p:pic>
            <p:nvPicPr>
              <p:cNvPr id="11" name="Picture 7" descr="122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731259" y="1219200"/>
                <a:ext cx="838200" cy="685800"/>
              </a:xfrm>
              <a:prstGeom prst="roundRect">
                <a:avLst/>
              </a:prstGeom>
              <a:noFill/>
            </p:spPr>
          </p:pic>
          <p:pic>
            <p:nvPicPr>
              <p:cNvPr id="12" name="Picture 7" descr="122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596673" y="1219200"/>
                <a:ext cx="838200" cy="685800"/>
              </a:xfrm>
              <a:prstGeom prst="roundRect">
                <a:avLst/>
              </a:prstGeom>
              <a:noFill/>
            </p:spPr>
          </p:pic>
          <p:pic>
            <p:nvPicPr>
              <p:cNvPr id="13" name="Picture 7" descr="122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38457" y="1334064"/>
                <a:ext cx="838200" cy="685800"/>
              </a:xfrm>
              <a:prstGeom prst="roundRect">
                <a:avLst/>
              </a:prstGeom>
              <a:noFill/>
            </p:spPr>
          </p:pic>
          <p:pic>
            <p:nvPicPr>
              <p:cNvPr id="14" name="Picture 7" descr="122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638800" y="2590800"/>
                <a:ext cx="838200" cy="685800"/>
              </a:xfrm>
              <a:prstGeom prst="roundRect">
                <a:avLst/>
              </a:prstGeom>
              <a:noFill/>
            </p:spPr>
          </p:pic>
          <p:pic>
            <p:nvPicPr>
              <p:cNvPr id="15" name="Picture 7" descr="122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876800" y="2667000"/>
                <a:ext cx="838200" cy="685800"/>
              </a:xfrm>
              <a:prstGeom prst="roundRect">
                <a:avLst/>
              </a:prstGeom>
              <a:noFill/>
            </p:spPr>
          </p:pic>
          <p:pic>
            <p:nvPicPr>
              <p:cNvPr id="16" name="Picture 7" descr="122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989475" y="3281977"/>
                <a:ext cx="838200" cy="685800"/>
              </a:xfrm>
              <a:prstGeom prst="roundRect">
                <a:avLst/>
              </a:prstGeom>
              <a:noFill/>
            </p:spPr>
          </p:pic>
          <p:pic>
            <p:nvPicPr>
              <p:cNvPr id="17" name="Picture 7" descr="122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37310" y="3281977"/>
                <a:ext cx="838200" cy="685800"/>
              </a:xfrm>
              <a:prstGeom prst="roundRect">
                <a:avLst/>
              </a:prstGeom>
              <a:noFill/>
            </p:spPr>
          </p:pic>
          <p:pic>
            <p:nvPicPr>
              <p:cNvPr id="18" name="Picture 7" descr="122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648839" y="2628900"/>
                <a:ext cx="838200" cy="685800"/>
              </a:xfrm>
              <a:prstGeom prst="roundRect">
                <a:avLst/>
              </a:prstGeom>
              <a:noFill/>
            </p:spPr>
          </p:pic>
          <p:pic>
            <p:nvPicPr>
              <p:cNvPr id="19" name="Picture 7" descr="122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555463" y="2587131"/>
                <a:ext cx="838200" cy="685800"/>
              </a:xfrm>
              <a:prstGeom prst="roundRect">
                <a:avLst/>
              </a:prstGeom>
              <a:noFill/>
            </p:spPr>
          </p:pic>
          <p:pic>
            <p:nvPicPr>
              <p:cNvPr id="20" name="Picture 7" descr="122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420878" y="2545362"/>
                <a:ext cx="838200" cy="685800"/>
              </a:xfrm>
              <a:prstGeom prst="roundRect">
                <a:avLst/>
              </a:prstGeom>
              <a:noFill/>
            </p:spPr>
          </p:pic>
          <p:pic>
            <p:nvPicPr>
              <p:cNvPr id="21" name="Picture 7" descr="122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420878" y="1918829"/>
                <a:ext cx="838200" cy="685800"/>
              </a:xfrm>
              <a:prstGeom prst="roundRect">
                <a:avLst/>
              </a:prstGeom>
              <a:noFill/>
            </p:spPr>
          </p:pic>
          <p:pic>
            <p:nvPicPr>
              <p:cNvPr id="22" name="Picture 7" descr="122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596673" y="1960598"/>
                <a:ext cx="838200" cy="685800"/>
              </a:xfrm>
              <a:prstGeom prst="roundRect">
                <a:avLst/>
              </a:prstGeom>
              <a:noFill/>
            </p:spPr>
          </p:pic>
          <p:pic>
            <p:nvPicPr>
              <p:cNvPr id="23" name="Picture 7" descr="122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731259" y="1960598"/>
                <a:ext cx="838200" cy="685800"/>
              </a:xfrm>
              <a:prstGeom prst="roundRect">
                <a:avLst/>
              </a:prstGeom>
              <a:noFill/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6629400" y="3867150"/>
            <a:ext cx="10668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81800" y="394335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04800" y="0"/>
            <a:ext cx="8839200" cy="5143500"/>
            <a:chOff x="457200" y="307904"/>
            <a:chExt cx="3200400" cy="2819400"/>
          </a:xfrm>
        </p:grpSpPr>
        <p:sp>
          <p:nvSpPr>
            <p:cNvPr id="5" name="Rectangle 4"/>
            <p:cNvSpPr/>
            <p:nvPr/>
          </p:nvSpPr>
          <p:spPr>
            <a:xfrm>
              <a:off x="457200" y="307904"/>
              <a:ext cx="3200400" cy="2819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pic>
          <p:nvPicPr>
            <p:cNvPr id="6" name="Picture 10" descr="DV_Tong_Hop_T9_144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1030" y="375918"/>
              <a:ext cx="533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DV_Tong_Hop_T9_144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1030" y="1061718"/>
              <a:ext cx="533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DV_Tong_Hop_T9_144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1030" y="1747518"/>
              <a:ext cx="533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DV_Tong_Hop_T9_144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1030" y="2433318"/>
              <a:ext cx="533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DV_Tong_Hop_T9_144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0629" y="1061718"/>
              <a:ext cx="533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DV_Tong_Hop_T9_144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49430" y="375918"/>
              <a:ext cx="533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V_Tong_Hop_T9_144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39830" y="375918"/>
              <a:ext cx="533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 descr="DV_Tong_Hop_T9_144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0229" y="375918"/>
              <a:ext cx="533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 descr="DV_Tong_Hop_T9_144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0629" y="375918"/>
              <a:ext cx="533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0" descr="DV_Tong_Hop_T9_144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0229" y="1747518"/>
              <a:ext cx="533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0" descr="DV_Tong_Hop_T9_144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0629" y="1747518"/>
              <a:ext cx="533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0" descr="DV_Tong_Hop_T9_144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49430" y="1061718"/>
              <a:ext cx="533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0" descr="DV_Tong_Hop_T9_144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39830" y="1061718"/>
              <a:ext cx="533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0" descr="DV_Tong_Hop_T9_144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0229" y="1061718"/>
              <a:ext cx="533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0" descr="DV_Tong_Hop_T9_144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39830" y="1747518"/>
              <a:ext cx="533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0" descr="DV_Tong_Hop_T9_144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1543" y="2436422"/>
              <a:ext cx="533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0" descr="DV_Tong_Hop_T9_144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49430" y="1747518"/>
              <a:ext cx="533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0" descr="DV_Tong_Hop_T9_144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0629" y="2433318"/>
              <a:ext cx="533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0" descr="DV_Tong_Hop_T9_144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66105" y="2436422"/>
              <a:ext cx="533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ctangle 45"/>
          <p:cNvSpPr/>
          <p:nvPr/>
        </p:nvSpPr>
        <p:spPr>
          <a:xfrm>
            <a:off x="7208103" y="3867149"/>
            <a:ext cx="1295400" cy="1115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241058" y="4054563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Ảnh\TOÁN CÁC SỐ 17,18,19,20\Captu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4211"/>
            <a:ext cx="5257800" cy="3867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6499" y="3887748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945408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istrator\Desktop\Ảnh\TOÁN CÁC SỐ 17,18,19,20\T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0"/>
            <a:ext cx="2362200" cy="38671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72200" y="3562350"/>
            <a:ext cx="2413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9144" y="4196665"/>
            <a:ext cx="838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916" y="121528"/>
            <a:ext cx="72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HP001 4 hàng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5548" y="117412"/>
            <a:ext cx="1755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HP001 4 hàng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748" y="121516"/>
            <a:ext cx="72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HP001 4 hàng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143290"/>
            <a:ext cx="72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HP001 4 hàng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0346" y="99748"/>
            <a:ext cx="72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HP001 4 hàng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5514" y="121518"/>
            <a:ext cx="72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HP001 4 hàng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4" y="132404"/>
            <a:ext cx="72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HP001 4 hàng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79234" y="143290"/>
            <a:ext cx="72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HP001 4 hàng" pitchFamily="34" charset="0"/>
                <a:cs typeface="Times New Roman" pitchFamily="18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916" y="1733550"/>
            <a:ext cx="72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5548" y="1747630"/>
            <a:ext cx="1755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7,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13175" y="1764221"/>
            <a:ext cx="72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6279" y="1751734"/>
            <a:ext cx="906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8,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2251" y="1764220"/>
            <a:ext cx="72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83882" y="1764220"/>
            <a:ext cx="1497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9,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8200" y="1780312"/>
            <a:ext cx="72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57148" y="1780311"/>
            <a:ext cx="72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4458" y="61266"/>
            <a:ext cx="1828800" cy="685799"/>
          </a:xfrm>
        </p:spPr>
        <p:txBody>
          <a:bodyPr/>
          <a:lstStyle/>
          <a:p>
            <a:pPr marL="0" indent="0">
              <a:buNone/>
            </a:pPr>
            <a:r>
              <a:rPr lang="vi-VN" u="sng" dirty="0"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4182248"/>
            <a:ext cx="990599" cy="75170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C:\Users\Administrator\Desktop\Ảnh\TOÁN CÁC SỐ 17,18,19,20\t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42950"/>
            <a:ext cx="8534400" cy="3352799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057400" y="4171950"/>
            <a:ext cx="990599" cy="75170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6200" y="4171950"/>
            <a:ext cx="990599" cy="75170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1200" y="4171950"/>
            <a:ext cx="990599" cy="75170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96200" y="4132821"/>
            <a:ext cx="990599" cy="75170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1000" y="4126638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3600" y="409575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7400" y="411016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84757" y="408339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0043" y="411016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34747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11,12, 13, 14, 15, 16, 17, 18, 19, 20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444745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20,19, 18, 17, 16, 15, 14, 13, 12, 11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137</Words>
  <Application>Microsoft Office PowerPoint</Application>
  <PresentationFormat>On-screen Show (16:9)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Hi HA</cp:lastModifiedBy>
  <cp:revision>90</cp:revision>
  <dcterms:created xsi:type="dcterms:W3CDTF">2021-01-09T02:40:47Z</dcterms:created>
  <dcterms:modified xsi:type="dcterms:W3CDTF">2025-02-03T03:24:43Z</dcterms:modified>
</cp:coreProperties>
</file>