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631" r:id="rId3"/>
    <p:sldId id="653" r:id="rId4"/>
    <p:sldId id="259" r:id="rId5"/>
    <p:sldId id="688" r:id="rId6"/>
    <p:sldId id="678" r:id="rId7"/>
    <p:sldId id="656" r:id="rId8"/>
    <p:sldId id="657" r:id="rId9"/>
    <p:sldId id="662" r:id="rId10"/>
    <p:sldId id="268" r:id="rId11"/>
    <p:sldId id="689" r:id="rId12"/>
    <p:sldId id="269" r:id="rId13"/>
    <p:sldId id="680" r:id="rId14"/>
    <p:sldId id="664" r:id="rId15"/>
    <p:sldId id="679" r:id="rId16"/>
    <p:sldId id="672" r:id="rId17"/>
    <p:sldId id="271" r:id="rId18"/>
    <p:sldId id="275" r:id="rId19"/>
    <p:sldId id="670" r:id="rId20"/>
    <p:sldId id="282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320"/>
    <a:srgbClr val="FF0000"/>
    <a:srgbClr val="D86744"/>
    <a:srgbClr val="CC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A3DB96-CE3D-446C-9ADF-0A73EE9E767E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685497-41BE-4FA2-8661-2CF1061F5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0BA4-CE9E-4A43-9891-8DADF4C5DB6A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4BD5-968E-410D-89EB-5E832EC6C4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8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B854-92B4-4B70-AE11-5F5EBB9BB1B8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FA60-A5E0-49F4-B490-C91A97B41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8FAE-0996-4DB1-AA27-B61E1244EC31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C089-D150-4005-813A-DBBCA5BB8C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2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49214-57BE-44A2-9C99-2BD7C23F9E70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D7D8D-5A6D-45D3-9DDD-827F12EC54D5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403613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</p:spPr>
        <p:txBody>
          <a:bodyPr/>
          <a:lstStyle/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79557C-0B4F-41C9-903C-A12AB85C7D1E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1C5B42-B3F3-4196-A0AB-A6AF72A6319A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737567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07CBF-E201-42D1-BC1C-F207037F242B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8E342-4427-4907-9E9A-D3B6C3CFFD84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1196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8D2F8-9823-436C-B944-67CBE675E614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3F904-AAEB-4F50-B297-CAB540C9072C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0612354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" y="1200151"/>
            <a:ext cx="6172200" cy="33944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A8F00-03CA-4AFA-BC81-63B065815B7D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7F6732-245C-43B5-9737-FF82BCAA8B1A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004861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75F6E4-EAF0-496D-8404-5BDA12F6B1C3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EC464-1137-4D11-AB6F-1B1F92897365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335813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C21CA-2E30-4C08-859C-087CE41E6243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7106C-8FBE-4721-9C42-5550734F4127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588663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716F1-44E9-4A96-8A06-9DB8FDDE6CCC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1C490-7835-4A96-A40C-873CED1AF52E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88767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7031-22F0-413E-B82E-889674ACB137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046-1584-42CA-B0AB-6254CBC5B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0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90D3EE-2360-4F82-92AA-18AB7B37A083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A13ED-48AF-4FF7-ACD9-2C9616F55343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7368034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</p:spPr>
        <p:txBody>
          <a:bodyPr vert="eaVert"/>
          <a:lstStyle/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F0DAD-3A57-4B0E-9355-A3B61909E1F1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9BC5AF-9FC8-405C-9C96-78D1AE0E71A8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991672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2900" y="205979"/>
            <a:ext cx="6172200" cy="85725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</p:spPr>
        <p:txBody>
          <a:bodyPr vert="eaVert"/>
          <a:lstStyle/>
          <a:p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F46C7-655D-4EA2-95D2-6F05271E8209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B1EA5-436A-416C-903B-CE6986FBB271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98989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121717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3B61-2B42-4B54-BD31-7374D21B2B09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8BC6-AF2E-4B32-9F73-4775E2B10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2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E83E-09D8-456A-BFB1-82B21075E576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6463-33A5-4194-B18C-234D76D83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1D5F-E872-42E8-B5BD-671C40249359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12B2-BD49-4429-B618-E965475AF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4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3BD7F-E02B-4684-B6B8-AA8FC8AEC6B9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6622-9313-4FDC-93A7-86E902955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3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1077-EA95-458E-8576-BFCB33B573F2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CC38-9B4B-42B4-98A8-3B82888F2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55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A4B4-B5E2-4B58-B22F-69A2245DE2BE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4927-9806-451A-BCE9-EA7E6511C8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4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5176-C662-49EA-9C6A-E074F09201A6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8422-8BF1-4B57-95D4-499F507FA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2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B13D5-0006-47C5-A3E1-143B382DA7C5}" type="datetimeFigureOut">
              <a:rPr lang="en-GB"/>
              <a:pPr>
                <a:defRPr/>
              </a:pPr>
              <a:t>16/03/2025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27592-5554-4C41-AFD4-FCE0AC1544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898989"/>
                </a:solidFill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D6C047-9765-4A0C-97F8-A0E2F3B7AB24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898989"/>
                </a:solidFill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 eaLnBrk="1" fontAlgn="auto" hangingPunct="1">
              <a:defRPr sz="9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Calibri"/>
                <a:cs typeface="Arial"/>
                <a:sym typeface="Wingding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F1186-EF79-4870-B76F-914C26881A38}" type="slidenum">
              <a:rPr kumimoji="0" lang="en-US" sz="900" b="0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9668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32954" r="-55" b="2369"/>
          <a:stretch/>
        </p:blipFill>
        <p:spPr bwMode="auto">
          <a:xfrm>
            <a:off x="-94625" y="1"/>
            <a:ext cx="12306300" cy="72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3012"/>
            <a:ext cx="1800647" cy="180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195" y="5500341"/>
            <a:ext cx="2076358" cy="17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39415" y="102822"/>
            <a:ext cx="68047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kumimoji="0" lang="en-US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kumimoji="0" lang="en-US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ĐẰNG LÂM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117" y="967853"/>
            <a:ext cx="11341260" cy="18283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endParaRPr kumimoji="0" lang="en-US" sz="4000" b="1" i="0" u="none" strike="noStrike" kern="1200" normalizeH="0" baseline="0" noProof="0" dirty="0">
              <a:ln w="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4625" y="4307068"/>
            <a:ext cx="12792744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38" normalizeH="0" baseline="0" noProof="0" dirty="0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300" b="1" i="0" u="none" strike="noStrike" kern="1200" cap="none" spc="38" normalizeH="0" noProof="0" dirty="0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viên</a:t>
            </a:r>
            <a:r>
              <a:rPr kumimoji="0" lang="en-US" sz="3300" b="1" i="0" u="none" strike="noStrike" kern="1200" cap="none" spc="38" normalizeH="0" baseline="0" noProof="0" dirty="0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300" b="1" i="0" u="none" strike="noStrike" kern="1200" cap="none" spc="38" normalizeH="0" baseline="0" noProof="0" dirty="0" err="1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kumimoji="0" lang="en-US" sz="3300" b="1" i="0" u="none" strike="noStrike" kern="1200" cap="none" spc="38" normalizeH="0" noProof="0" dirty="0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38" normalizeH="0" noProof="0" dirty="0" err="1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3300" b="1" i="0" u="none" strike="noStrike" kern="1200" cap="none" spc="38" normalizeH="0" noProof="0" dirty="0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38" normalizeH="0" noProof="0" dirty="0" err="1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endParaRPr kumimoji="0" lang="en-US" sz="3300" b="1" i="0" u="none" strike="noStrike" kern="1200" cap="none" spc="38" normalizeH="0" baseline="0" noProof="0" dirty="0">
              <a:ln w="0"/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spc="38" dirty="0">
                <a:ln w="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1989</a:t>
            </a:r>
            <a:endParaRPr kumimoji="0" lang="en-US" sz="3300" b="1" i="0" u="none" strike="noStrike" kern="1200" cap="none" spc="38" normalizeH="0" baseline="0" noProof="0" dirty="0">
              <a:ln w="0"/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394" y="3253424"/>
            <a:ext cx="10161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NHIÊN VÀ XÃ HỘI</a:t>
            </a:r>
          </a:p>
        </p:txBody>
      </p:sp>
    </p:spTree>
    <p:extLst>
      <p:ext uri="{BB962C8B-B14F-4D97-AF65-F5344CB8AC3E}">
        <p14:creationId xmlns:p14="http://schemas.microsoft.com/office/powerpoint/2010/main" val="16547589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6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A3965-A354-4D8C-DF3B-7B7E4AA0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0"/>
            <a:ext cx="10180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EF7A8FDE-34C4-F359-8D41-104CE054CB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43782"/>
            <a:ext cx="1092743" cy="614218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BECAA-E478-1F2F-5688-E9674232F70E}"/>
              </a:ext>
            </a:extLst>
          </p:cNvPr>
          <p:cNvSpPr txBox="1"/>
          <p:nvPr/>
        </p:nvSpPr>
        <p:spPr>
          <a:xfrm>
            <a:off x="323272" y="1710643"/>
            <a:ext cx="98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iáo án điện tử Tiếng Việt 4 Bài đọc 2 Cánh diều: Lên rẫy | PPTX">
            <a:extLst>
              <a:ext uri="{FF2B5EF4-FFF2-40B4-BE49-F238E27FC236}">
                <a16:creationId xmlns:a16="http://schemas.microsoft.com/office/drawing/2014/main" id="{4653E4FC-3CD0-CC27-BFAC-36EEB6BE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271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10556459-ACC9-26B3-942A-9B9E12BC05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655" y="5957454"/>
            <a:ext cx="1404955" cy="98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3465D-3F31-D32F-0E29-9EA569603D73}"/>
              </a:ext>
            </a:extLst>
          </p:cNvPr>
          <p:cNvSpPr txBox="1"/>
          <p:nvPr/>
        </p:nvSpPr>
        <p:spPr>
          <a:xfrm>
            <a:off x="637822" y="3385920"/>
            <a:ext cx="10646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trò chơi Xé túi mù bằng PowerPoint và Canva | Cách làm câu hỏi  trắc nghiệm trên PowerPoint - YouTube">
            <a:extLst>
              <a:ext uri="{FF2B5EF4-FFF2-40B4-BE49-F238E27FC236}">
                <a16:creationId xmlns:a16="http://schemas.microsoft.com/office/drawing/2014/main" id="{176B8634-B0C1-B50E-D638-70FDD7CB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16"/>
            <a:ext cx="12192000" cy="67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ui nhộn">
            <a:hlinkClick r:id="" action="ppaction://media"/>
            <a:extLst>
              <a:ext uri="{FF2B5EF4-FFF2-40B4-BE49-F238E27FC236}">
                <a16:creationId xmlns:a16="http://schemas.microsoft.com/office/drawing/2014/main" id="{DB34530A-0268-7F15-799E-8F2F8F9879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92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618" y="6005945"/>
            <a:ext cx="676997" cy="6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3F4457-D5DA-9AFE-5075-08185070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27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3A5D8-EE48-EC11-BF76-668DCECBE0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9F4"/>
              </a:clrFrom>
              <a:clrTo>
                <a:srgbClr val="FF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5796" y="0"/>
            <a:ext cx="9260379" cy="6857999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C4C80524-5F68-DC00-9E64-80861158785F}"/>
              </a:ext>
            </a:extLst>
          </p:cNvPr>
          <p:cNvSpPr/>
          <p:nvPr/>
        </p:nvSpPr>
        <p:spPr>
          <a:xfrm>
            <a:off x="2660073" y="149629"/>
            <a:ext cx="3790603" cy="310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17BCBEC1-7F36-5681-0100-4407C8323517}"/>
              </a:ext>
            </a:extLst>
          </p:cNvPr>
          <p:cNvSpPr/>
          <p:nvPr/>
        </p:nvSpPr>
        <p:spPr>
          <a:xfrm>
            <a:off x="6808124" y="149629"/>
            <a:ext cx="3790603" cy="310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4E436532-7036-FADA-F273-3BA6E8642249}"/>
              </a:ext>
            </a:extLst>
          </p:cNvPr>
          <p:cNvSpPr/>
          <p:nvPr/>
        </p:nvSpPr>
        <p:spPr>
          <a:xfrm>
            <a:off x="2660072" y="3557847"/>
            <a:ext cx="3790603" cy="310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503E3C6C-0639-7666-9669-468229D99B5A}"/>
              </a:ext>
            </a:extLst>
          </p:cNvPr>
          <p:cNvSpPr/>
          <p:nvPr/>
        </p:nvSpPr>
        <p:spPr>
          <a:xfrm>
            <a:off x="6808123" y="3557847"/>
            <a:ext cx="3790603" cy="310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49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A31247-B194-87CF-4781-A3A0DD9DB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5587B-C62D-D265-FD9B-7DA43DEC9DD4}"/>
              </a:ext>
            </a:extLst>
          </p:cNvPr>
          <p:cNvSpPr txBox="1"/>
          <p:nvPr/>
        </p:nvSpPr>
        <p:spPr>
          <a:xfrm>
            <a:off x="2013525" y="2489523"/>
            <a:ext cx="8608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8533" r="8685" b="435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33950" y="2647950"/>
            <a:ext cx="2003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4463" y="976313"/>
            <a:ext cx="4081462" cy="18875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9502" y="288059"/>
            <a:ext cx="40092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2548" y="1468386"/>
            <a:ext cx="8603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7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7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en-US" sz="7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25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19046"/>
          <a:stretch>
            <a:fillRect/>
          </a:stretch>
        </p:blipFill>
        <p:spPr bwMode="auto">
          <a:xfrm>
            <a:off x="-65088" y="-220663"/>
            <a:ext cx="12257088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247" y="1148332"/>
            <a:ext cx="11607117" cy="2010052"/>
          </a:xfrm>
          <a:prstGeom prst="rect">
            <a:avLst/>
          </a:prstGeom>
          <a:noFill/>
        </p:spPr>
        <p:txBody>
          <a:bodyPr wrap="none" lIns="161812" tIns="80906" rIns="161812" bIns="8090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360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B6F1775-9F0E-6B0B-515F-853B3F12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0" t="8447" r="1518" b="9352"/>
          <a:stretch/>
        </p:blipFill>
        <p:spPr>
          <a:xfrm>
            <a:off x="0" y="0"/>
            <a:ext cx="12096206" cy="1181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C7F006-E666-9B43-D786-FBC1F58F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5"/>
              </a:clrFrom>
              <a:clrTo>
                <a:srgbClr val="FFFE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81101"/>
            <a:ext cx="12096206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" y="118792"/>
            <a:ext cx="11991703" cy="659551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469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C4C30-A927-F867-A0BD-3C8252A3DE8B}"/>
              </a:ext>
            </a:extLst>
          </p:cNvPr>
          <p:cNvGrpSpPr/>
          <p:nvPr/>
        </p:nvGrpSpPr>
        <p:grpSpPr>
          <a:xfrm>
            <a:off x="478108" y="1162928"/>
            <a:ext cx="5005042" cy="3996874"/>
            <a:chOff x="614791" y="1057996"/>
            <a:chExt cx="5005042" cy="399687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A33FCE-BA42-67FB-6FDB-5036A0BE9997}"/>
                </a:ext>
              </a:extLst>
            </p:cNvPr>
            <p:cNvSpPr/>
            <p:nvPr/>
          </p:nvSpPr>
          <p:spPr>
            <a:xfrm>
              <a:off x="4105912" y="1121790"/>
              <a:ext cx="1508289" cy="8578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A133AB7-A32E-532C-D635-DE58913CE58B}"/>
                </a:ext>
              </a:extLst>
            </p:cNvPr>
            <p:cNvSpPr/>
            <p:nvPr/>
          </p:nvSpPr>
          <p:spPr>
            <a:xfrm>
              <a:off x="4111544" y="4002624"/>
              <a:ext cx="1508289" cy="8578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D86E43-5624-B146-565B-C7B1EABE43DE}"/>
                </a:ext>
              </a:extLst>
            </p:cNvPr>
            <p:cNvSpPr/>
            <p:nvPr/>
          </p:nvSpPr>
          <p:spPr>
            <a:xfrm>
              <a:off x="614791" y="4047179"/>
              <a:ext cx="1508289" cy="8578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6E52966-FF9F-CAA7-E942-B87ECDB2FBFE}"/>
                </a:ext>
              </a:extLst>
            </p:cNvPr>
            <p:cNvSpPr/>
            <p:nvPr/>
          </p:nvSpPr>
          <p:spPr>
            <a:xfrm>
              <a:off x="627422" y="1113577"/>
              <a:ext cx="1508289" cy="8578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DEA456-884A-B51F-73DB-FF01295C0F82}"/>
                </a:ext>
              </a:extLst>
            </p:cNvPr>
            <p:cNvSpPr/>
            <p:nvPr/>
          </p:nvSpPr>
          <p:spPr>
            <a:xfrm>
              <a:off x="2123080" y="2395890"/>
              <a:ext cx="1982832" cy="127332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urved Left 7">
              <a:extLst>
                <a:ext uri="{FF2B5EF4-FFF2-40B4-BE49-F238E27FC236}">
                  <a16:creationId xmlns:a16="http://schemas.microsoft.com/office/drawing/2014/main" id="{1510A799-B9F9-57C6-1AE5-91F1FE029B43}"/>
                </a:ext>
              </a:extLst>
            </p:cNvPr>
            <p:cNvSpPr/>
            <p:nvPr/>
          </p:nvSpPr>
          <p:spPr>
            <a:xfrm rot="16200000">
              <a:off x="2802835" y="378242"/>
              <a:ext cx="623326" cy="1982834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7D8B5C5C-748E-D5F3-4CD1-93B37164B253}"/>
                </a:ext>
              </a:extLst>
            </p:cNvPr>
            <p:cNvSpPr/>
            <p:nvPr/>
          </p:nvSpPr>
          <p:spPr>
            <a:xfrm>
              <a:off x="4984012" y="1959791"/>
              <a:ext cx="623326" cy="2062670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Arrow: Curved Left 9">
              <a:extLst>
                <a:ext uri="{FF2B5EF4-FFF2-40B4-BE49-F238E27FC236}">
                  <a16:creationId xmlns:a16="http://schemas.microsoft.com/office/drawing/2014/main" id="{1CFDEAC3-F5D0-291C-070C-FE29D9B9EA80}"/>
                </a:ext>
              </a:extLst>
            </p:cNvPr>
            <p:cNvSpPr/>
            <p:nvPr/>
          </p:nvSpPr>
          <p:spPr>
            <a:xfrm rot="5400000">
              <a:off x="2746624" y="3695582"/>
              <a:ext cx="623326" cy="2095249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Arrow: Curved Left 10">
              <a:extLst>
                <a:ext uri="{FF2B5EF4-FFF2-40B4-BE49-F238E27FC236}">
                  <a16:creationId xmlns:a16="http://schemas.microsoft.com/office/drawing/2014/main" id="{217C3314-2260-F2D1-DE62-C0AF296DA456}"/>
                </a:ext>
              </a:extLst>
            </p:cNvPr>
            <p:cNvSpPr/>
            <p:nvPr/>
          </p:nvSpPr>
          <p:spPr>
            <a:xfrm rot="11078445">
              <a:off x="828205" y="1872932"/>
              <a:ext cx="623326" cy="2147286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B620601-5D31-D6F0-04C0-E19B975F8308}"/>
              </a:ext>
            </a:extLst>
          </p:cNvPr>
          <p:cNvSpPr/>
          <p:nvPr/>
        </p:nvSpPr>
        <p:spPr>
          <a:xfrm>
            <a:off x="1244884" y="5772275"/>
            <a:ext cx="3478490" cy="6127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CỤM 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EF3F02-F8E3-C793-082A-63D5E2119696}"/>
              </a:ext>
            </a:extLst>
          </p:cNvPr>
          <p:cNvSpPr/>
          <p:nvPr/>
        </p:nvSpPr>
        <p:spPr>
          <a:xfrm>
            <a:off x="7642896" y="5816338"/>
            <a:ext cx="3478490" cy="6127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CỤM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4F7359-6192-5ACB-F1EA-42974439BA02}"/>
              </a:ext>
            </a:extLst>
          </p:cNvPr>
          <p:cNvSpPr txBox="1"/>
          <p:nvPr/>
        </p:nvSpPr>
        <p:spPr>
          <a:xfrm>
            <a:off x="3457909" y="158785"/>
            <a:ext cx="55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AC4C30-A927-F867-A0BD-3C8252A3DE8B}"/>
              </a:ext>
            </a:extLst>
          </p:cNvPr>
          <p:cNvGrpSpPr/>
          <p:nvPr/>
        </p:nvGrpSpPr>
        <p:grpSpPr>
          <a:xfrm>
            <a:off x="6805855" y="1162927"/>
            <a:ext cx="5005042" cy="3996874"/>
            <a:chOff x="614791" y="1057996"/>
            <a:chExt cx="5005042" cy="3996874"/>
          </a:xfrm>
        </p:grpSpPr>
        <p:sp>
          <p:nvSpPr>
            <p:cNvPr id="27" name="Rectangle: Rounded Corners 1">
              <a:extLst>
                <a:ext uri="{FF2B5EF4-FFF2-40B4-BE49-F238E27FC236}">
                  <a16:creationId xmlns:a16="http://schemas.microsoft.com/office/drawing/2014/main" id="{E1A33FCE-BA42-67FB-6FDB-5036A0BE9997}"/>
                </a:ext>
              </a:extLst>
            </p:cNvPr>
            <p:cNvSpPr/>
            <p:nvPr/>
          </p:nvSpPr>
          <p:spPr>
            <a:xfrm>
              <a:off x="4105912" y="1121790"/>
              <a:ext cx="1508289" cy="857839"/>
            </a:xfrm>
            <a:prstGeom prst="roundRect">
              <a:avLst/>
            </a:prstGeom>
            <a:solidFill>
              <a:srgbClr val="EC732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8" name="Rectangle: Rounded Corners 2">
              <a:extLst>
                <a:ext uri="{FF2B5EF4-FFF2-40B4-BE49-F238E27FC236}">
                  <a16:creationId xmlns:a16="http://schemas.microsoft.com/office/drawing/2014/main" id="{4A133AB7-A32E-532C-D635-DE58913CE58B}"/>
                </a:ext>
              </a:extLst>
            </p:cNvPr>
            <p:cNvSpPr/>
            <p:nvPr/>
          </p:nvSpPr>
          <p:spPr>
            <a:xfrm>
              <a:off x="4111544" y="4002624"/>
              <a:ext cx="1508289" cy="857839"/>
            </a:xfrm>
            <a:prstGeom prst="roundRect">
              <a:avLst/>
            </a:prstGeom>
            <a:solidFill>
              <a:srgbClr val="EC732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9" name="Rectangle: Rounded Corners 3">
              <a:extLst>
                <a:ext uri="{FF2B5EF4-FFF2-40B4-BE49-F238E27FC236}">
                  <a16:creationId xmlns:a16="http://schemas.microsoft.com/office/drawing/2014/main" id="{A3D86E43-5624-B146-565B-C7B1EABE43DE}"/>
                </a:ext>
              </a:extLst>
            </p:cNvPr>
            <p:cNvSpPr/>
            <p:nvPr/>
          </p:nvSpPr>
          <p:spPr>
            <a:xfrm>
              <a:off x="614791" y="4047179"/>
              <a:ext cx="1508289" cy="857839"/>
            </a:xfrm>
            <a:prstGeom prst="roundRect">
              <a:avLst/>
            </a:prstGeom>
            <a:solidFill>
              <a:srgbClr val="EC732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C6E52966-FF9F-CAA7-E942-B87ECDB2FBFE}"/>
                </a:ext>
              </a:extLst>
            </p:cNvPr>
            <p:cNvSpPr/>
            <p:nvPr/>
          </p:nvSpPr>
          <p:spPr>
            <a:xfrm>
              <a:off x="627422" y="1113577"/>
              <a:ext cx="1508289" cy="857839"/>
            </a:xfrm>
            <a:prstGeom prst="roundRect">
              <a:avLst/>
            </a:prstGeom>
            <a:solidFill>
              <a:srgbClr val="EC732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DEA456-884A-B51F-73DB-FF01295C0F82}"/>
                </a:ext>
              </a:extLst>
            </p:cNvPr>
            <p:cNvSpPr/>
            <p:nvPr/>
          </p:nvSpPr>
          <p:spPr>
            <a:xfrm>
              <a:off x="2123080" y="2395890"/>
              <a:ext cx="1982832" cy="127332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row: Curved Left 7">
              <a:extLst>
                <a:ext uri="{FF2B5EF4-FFF2-40B4-BE49-F238E27FC236}">
                  <a16:creationId xmlns:a16="http://schemas.microsoft.com/office/drawing/2014/main" id="{1510A799-B9F9-57C6-1AE5-91F1FE029B43}"/>
                </a:ext>
              </a:extLst>
            </p:cNvPr>
            <p:cNvSpPr/>
            <p:nvPr/>
          </p:nvSpPr>
          <p:spPr>
            <a:xfrm rot="16200000">
              <a:off x="2802835" y="378242"/>
              <a:ext cx="623326" cy="1982834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Arrow: Curved Left 8">
              <a:extLst>
                <a:ext uri="{FF2B5EF4-FFF2-40B4-BE49-F238E27FC236}">
                  <a16:creationId xmlns:a16="http://schemas.microsoft.com/office/drawing/2014/main" id="{7D8B5C5C-748E-D5F3-4CD1-93B37164B253}"/>
                </a:ext>
              </a:extLst>
            </p:cNvPr>
            <p:cNvSpPr/>
            <p:nvPr/>
          </p:nvSpPr>
          <p:spPr>
            <a:xfrm>
              <a:off x="4984965" y="1959792"/>
              <a:ext cx="623326" cy="2062670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Arrow: Curved Left 9">
              <a:extLst>
                <a:ext uri="{FF2B5EF4-FFF2-40B4-BE49-F238E27FC236}">
                  <a16:creationId xmlns:a16="http://schemas.microsoft.com/office/drawing/2014/main" id="{1CFDEAC3-F5D0-291C-070C-FE29D9B9EA80}"/>
                </a:ext>
              </a:extLst>
            </p:cNvPr>
            <p:cNvSpPr/>
            <p:nvPr/>
          </p:nvSpPr>
          <p:spPr>
            <a:xfrm rot="5400000">
              <a:off x="2746624" y="3695582"/>
              <a:ext cx="623326" cy="2095249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Arrow: Curved Left 10">
              <a:extLst>
                <a:ext uri="{FF2B5EF4-FFF2-40B4-BE49-F238E27FC236}">
                  <a16:creationId xmlns:a16="http://schemas.microsoft.com/office/drawing/2014/main" id="{217C3314-2260-F2D1-DE62-C0AF296DA456}"/>
                </a:ext>
              </a:extLst>
            </p:cNvPr>
            <p:cNvSpPr/>
            <p:nvPr/>
          </p:nvSpPr>
          <p:spPr>
            <a:xfrm rot="11078445">
              <a:off x="828205" y="1872932"/>
              <a:ext cx="623326" cy="2147286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39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EF78A-6D58-A8C7-2B37-8B2F74E4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842E2-D407-814A-B079-B70131C3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751" y="0"/>
            <a:ext cx="679149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F7C0D-127D-B002-E2B3-7667197D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0FC26-66D0-685D-8D81-7C2F9B7A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8" r="2580"/>
          <a:stretch/>
        </p:blipFill>
        <p:spPr>
          <a:xfrm>
            <a:off x="2700251" y="30480"/>
            <a:ext cx="679149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A9179-2000-2277-08F0-64B689C02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4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89560"/>
            <a:ext cx="6294120" cy="7147560"/>
            <a:chOff x="0" y="-289560"/>
            <a:chExt cx="6294120" cy="7147560"/>
          </a:xfrm>
        </p:grpSpPr>
        <p:pic>
          <p:nvPicPr>
            <p:cNvPr id="12290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51" t="34190" r="39767" b="23795"/>
            <a:stretch>
              <a:fillRect/>
            </a:stretch>
          </p:blipFill>
          <p:spPr bwMode="auto">
            <a:xfrm>
              <a:off x="0" y="-289560"/>
              <a:ext cx="6294120" cy="714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712686" y="4180114"/>
              <a:ext cx="2133600" cy="290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16281881-1706-0E79-F326-BA9B3355ABC7}"/>
              </a:ext>
            </a:extLst>
          </p:cNvPr>
          <p:cNvSpPr/>
          <p:nvPr/>
        </p:nvSpPr>
        <p:spPr>
          <a:xfrm>
            <a:off x="3094182" y="2189020"/>
            <a:ext cx="415637" cy="387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316D26-BC8D-FDE5-35E3-59A4661DCD71}"/>
              </a:ext>
            </a:extLst>
          </p:cNvPr>
          <p:cNvSpPr/>
          <p:nvPr/>
        </p:nvSpPr>
        <p:spPr>
          <a:xfrm>
            <a:off x="2678545" y="4936839"/>
            <a:ext cx="415637" cy="387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85560" y="530230"/>
            <a:ext cx="5710518" cy="536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214</Words>
  <Application>Microsoft Office PowerPoint</Application>
  <PresentationFormat>Widescreen</PresentationFormat>
  <Paragraphs>32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195</cp:revision>
  <dcterms:created xsi:type="dcterms:W3CDTF">2025-02-15T16:06:04Z</dcterms:created>
  <dcterms:modified xsi:type="dcterms:W3CDTF">2025-03-16T03:20:24Z</dcterms:modified>
</cp:coreProperties>
</file>