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630" r:id="rId3"/>
    <p:sldId id="634" r:id="rId4"/>
    <p:sldId id="339" r:id="rId5"/>
    <p:sldId id="637" r:id="rId6"/>
    <p:sldId id="636" r:id="rId7"/>
    <p:sldId id="654" r:id="rId8"/>
    <p:sldId id="660" r:id="rId9"/>
    <p:sldId id="640" r:id="rId10"/>
    <p:sldId id="641" r:id="rId11"/>
    <p:sldId id="644" r:id="rId12"/>
    <p:sldId id="642" r:id="rId13"/>
    <p:sldId id="661" r:id="rId14"/>
    <p:sldId id="663" r:id="rId15"/>
    <p:sldId id="664" r:id="rId16"/>
    <p:sldId id="6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449214-57BE-44A2-9C99-2BD7C23F9E70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BD7D8D-5A6D-45D3-9DDD-827F12EC54D5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588044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00151"/>
            <a:ext cx="6172200" cy="3394472"/>
          </a:xfrm>
        </p:spPr>
        <p:txBody>
          <a:bodyPr vert="eaVert"/>
          <a:lstStyle/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F0DAD-3A57-4B0E-9355-A3B61909E1F1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BC5AF-9FC8-405C-9C96-78D1AE0E71A8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8106662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2900" y="205979"/>
            <a:ext cx="6172200" cy="85725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00151"/>
            <a:ext cx="6172200" cy="3394472"/>
          </a:xfrm>
        </p:spPr>
        <p:txBody>
          <a:bodyPr vert="eaVert"/>
          <a:lstStyle/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F46C7-655D-4EA2-95D2-6F05271E8209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B1EA5-436A-416C-903B-CE6986FBB271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613157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404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6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049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74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19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69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168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2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</p:spPr>
        <p:txBody>
          <a:bodyPr/>
          <a:lstStyle/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79557C-0B4F-41C9-903C-A12AB85C7D1E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1C5B42-B3F3-4196-A0AB-A6AF72A6319A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431545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24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9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93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807CBF-E201-42D1-BC1C-F207037F242B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8E342-4427-4907-9E9A-D3B6C3CFFD84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04749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8D2F8-9823-436C-B944-67CBE675E614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3F904-AAEB-4F50-B297-CAB540C9072C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019463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00" y="1200151"/>
            <a:ext cx="6172200" cy="339447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A8F00-03CA-4AFA-BC81-63B065815B7D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7F6732-245C-43B5-9737-FF82BCAA8B1A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92323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75F6E4-EAF0-496D-8404-5BDA12F6B1C3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9EC464-1137-4D11-AB6F-1B1F92897365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609779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C21CA-2E30-4C08-859C-087CE41E6243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C7106C-8FBE-4721-9C42-5550734F4127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2939629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716F1-44E9-4A96-8A06-9DB8FDDE6CCC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C490-7835-4A96-A40C-873CED1AF52E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2748844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200151"/>
            <a:ext cx="6172200" cy="33944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0D3EE-2360-4F82-92AA-18AB7B37A083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8A13ED-48AF-4FF7-ACD9-2C9616F55343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898989"/>
              </a:solidFill>
              <a:effectLst/>
              <a:uLnTx/>
              <a:uFillTx/>
              <a:latin typeface="Calibri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429674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200151"/>
            <a:ext cx="6172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4767263"/>
            <a:ext cx="16002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898989"/>
                </a:solidFill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D6C047-9765-4A0C-97F8-A0E2F3B7AB24}" type="datetime1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767263"/>
            <a:ext cx="21717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smtClean="0">
                <a:solidFill>
                  <a:srgbClr val="898989"/>
                </a:solidFill>
                <a:cs typeface="Calibri" panose="020F050202020403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defRPr sz="9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latin typeface="Calibri"/>
                <a:cs typeface="Arial"/>
                <a:sym typeface="Wingding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F1186-EF79-4870-B76F-914C26881A38}" type="slidenum">
              <a:rPr kumimoji="0" lang="en-US" sz="900" b="0" i="0" u="none" strike="noStrike" kern="1200" cap="none" spc="0" normalizeH="0" baseline="0" noProof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Arial"/>
                <a:sym typeface="Wingding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30676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24364-53AE-419D-B615-9C00F09CF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A5DD5-309C-417D-92B7-AD6DF449E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5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32954" r="-55" b="2369"/>
          <a:stretch/>
        </p:blipFill>
        <p:spPr bwMode="auto">
          <a:xfrm>
            <a:off x="-94625" y="1"/>
            <a:ext cx="12306300" cy="7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3012"/>
            <a:ext cx="1800647" cy="18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195" y="5500341"/>
            <a:ext cx="2076358" cy="177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39415" y="102822"/>
            <a:ext cx="680475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ĐẰNG LÂM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117" y="967853"/>
            <a:ext cx="11341260" cy="18283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4000" b="1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kumimoji="0" lang="en-US" sz="4000" b="1" i="0" u="none" strike="noStrike" kern="1200" normalizeH="0" baseline="0" noProof="0" dirty="0">
              <a:ln w="0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4625" y="4307068"/>
            <a:ext cx="12792744" cy="15245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38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300" b="1" i="0" u="none" strike="noStrike" kern="1200" cap="none" spc="38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38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300" b="1" i="0" u="none" strike="noStrike" kern="1200" cap="none" spc="38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300" b="1" i="0" u="none" strike="noStrike" kern="1200" cap="none" spc="38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300" b="1" i="0" u="none" strike="noStrike" kern="1200" cap="none" spc="38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38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300" b="1" i="0" u="none" strike="noStrike" kern="1200" cap="none" spc="38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Loan</a:t>
            </a:r>
          </a:p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spc="38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3300" b="1" spc="38" dirty="0" err="1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00" b="1" spc="38" dirty="0">
                <a:ln w="0"/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1988</a:t>
            </a:r>
            <a:endParaRPr kumimoji="0" lang="en-US" sz="3300" b="1" i="0" u="none" strike="noStrike" kern="1200" cap="none" spc="38" normalizeH="0" baseline="0" noProof="0" dirty="0">
              <a:ln w="0"/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394" y="3253424"/>
            <a:ext cx="10161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9204373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54F4-A85C-D31B-2E95-1273B83BA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A2591F-06FE-3D9A-C3F7-EADD7A089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6"/>
          <a:stretch/>
        </p:blipFill>
        <p:spPr>
          <a:xfrm>
            <a:off x="-529" y="0"/>
            <a:ext cx="12193057" cy="6812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75E71-5C8E-1E47-C9E9-526AEA0C64C3}"/>
              </a:ext>
            </a:extLst>
          </p:cNvPr>
          <p:cNvSpPr txBox="1"/>
          <p:nvPr/>
        </p:nvSpPr>
        <p:spPr>
          <a:xfrm>
            <a:off x="1952770" y="959897"/>
            <a:ext cx="7662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 nhóm 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AutoShape 2" descr="クラスメイトの発表と聴いている男の子のイラスト（ソフト）">
            <a:extLst>
              <a:ext uri="{FF2B5EF4-FFF2-40B4-BE49-F238E27FC236}">
                <a16:creationId xmlns:a16="http://schemas.microsoft.com/office/drawing/2014/main" id="{334B5A7E-D359-1AF8-6B9D-C4584E8504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Nghị luận về lợi ích của việc học nhóm (2 Mẫu)">
            <a:extLst>
              <a:ext uri="{FF2B5EF4-FFF2-40B4-BE49-F238E27FC236}">
                <a16:creationId xmlns:a16="http://schemas.microsoft.com/office/drawing/2014/main" id="{4C48A8A2-1C03-94E9-CA55-A46EE265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55" y="3708438"/>
            <a:ext cx="4779487" cy="30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id="{63A06FA7-5B0D-7456-B197-E4ABF83AD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718" y="5772862"/>
            <a:ext cx="1849729" cy="10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05C3B-FA37-F47A-4690-6F1B3647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1" y="0"/>
            <a:ext cx="12114179" cy="73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0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346F0-F79B-30F0-F166-757CF578CD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193" y="335024"/>
            <a:ext cx="12840512" cy="42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05C3B-FA37-F47A-4690-6F1B3647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41" r="72394" b="59245"/>
          <a:stretch/>
        </p:blipFill>
        <p:spPr>
          <a:xfrm>
            <a:off x="6991239" y="346363"/>
            <a:ext cx="3868841" cy="3269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09" y="3785755"/>
            <a:ext cx="4762500" cy="297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52400"/>
            <a:ext cx="5361709" cy="6580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lay 4"/>
          <p:cNvSpPr/>
          <p:nvPr/>
        </p:nvSpPr>
        <p:spPr>
          <a:xfrm>
            <a:off x="0" y="471054"/>
            <a:ext cx="3061855" cy="2078180"/>
          </a:xfrm>
          <a:prstGeom prst="flowChartDelay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đầu, cúi đầu hoặc ngửa cổ</a:t>
            </a:r>
          </a:p>
        </p:txBody>
      </p:sp>
      <p:sp>
        <p:nvSpPr>
          <p:cNvPr id="6" name="Down Arrow 5"/>
          <p:cNvSpPr/>
          <p:nvPr/>
        </p:nvSpPr>
        <p:spPr>
          <a:xfrm>
            <a:off x="1877290" y="2549234"/>
            <a:ext cx="1780309" cy="197427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nhờ</a:t>
            </a:r>
          </a:p>
        </p:txBody>
      </p:sp>
      <p:sp>
        <p:nvSpPr>
          <p:cNvPr id="8" name="Flowchart: Delay 7"/>
          <p:cNvSpPr/>
          <p:nvPr/>
        </p:nvSpPr>
        <p:spPr>
          <a:xfrm flipH="1">
            <a:off x="1801090" y="4523508"/>
            <a:ext cx="3560619" cy="1856510"/>
          </a:xfrm>
          <a:prstGeom prst="flowChartDelay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cổ, đốt sống cổ, khớp sống cổ</a:t>
            </a:r>
          </a:p>
        </p:txBody>
      </p:sp>
    </p:spTree>
    <p:extLst>
      <p:ext uri="{BB962C8B-B14F-4D97-AF65-F5344CB8AC3E}">
        <p14:creationId xmlns:p14="http://schemas.microsoft.com/office/powerpoint/2010/main" val="42832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05C3B-FA37-F47A-4690-6F1B3647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34" r="34539" b="17091"/>
          <a:stretch/>
        </p:blipFill>
        <p:spPr>
          <a:xfrm>
            <a:off x="180108" y="146291"/>
            <a:ext cx="5215005" cy="6711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0691" y="0"/>
            <a:ext cx="597130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4036" y="803564"/>
            <a:ext cx="4211782" cy="1191491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 tay lên, hạ tay xuống, quay cánh tay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10875818" y="1371601"/>
            <a:ext cx="1316182" cy="3338944"/>
          </a:xfrm>
          <a:prstGeom prst="curvedLeftArrow">
            <a:avLst>
              <a:gd name="adj1" fmla="val 40656"/>
              <a:gd name="adj2" fmla="val 50000"/>
              <a:gd name="adj3" fmla="val 2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4036" y="3366656"/>
            <a:ext cx="4211782" cy="2119744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vai, cơ tay, xương tay, xương vai, khớp vai, khớp khuỷu tay</a:t>
            </a:r>
          </a:p>
        </p:txBody>
      </p:sp>
    </p:spTree>
    <p:extLst>
      <p:ext uri="{BB962C8B-B14F-4D97-AF65-F5344CB8AC3E}">
        <p14:creationId xmlns:p14="http://schemas.microsoft.com/office/powerpoint/2010/main" val="39083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C4A80-D419-1E6D-184D-495FD13F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362E1-0B81-99BF-7925-4DC5B3E50B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94" y="23001"/>
            <a:ext cx="7939414" cy="86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52598-5AB2-8B99-9F64-BDB61BB537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47" y="749029"/>
            <a:ext cx="5797686" cy="6910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78692-D816-C1BE-7E3F-45E6656494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5233" y="421227"/>
            <a:ext cx="5713378" cy="66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166"/>
          <a:stretch/>
        </p:blipFill>
        <p:spPr>
          <a:xfrm>
            <a:off x="-529" y="0"/>
            <a:ext cx="12193057" cy="6812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770" y="959897"/>
            <a:ext cx="7662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 nhóm 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AutoShape 2" descr="クラスメイトの発表と聴いている男の子のイラスト（ソフト）">
            <a:extLst>
              <a:ext uri="{FF2B5EF4-FFF2-40B4-BE49-F238E27FC236}">
                <a16:creationId xmlns:a16="http://schemas.microsoft.com/office/drawing/2014/main" id="{58163C99-76CF-D459-5A85-5AB196750F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4BEED-9C8D-C071-C87D-0D84A73302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4801" y="3276600"/>
            <a:ext cx="4618611" cy="36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8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559DA-B8EF-72E1-89B7-457BA782A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66927" y="0"/>
            <a:ext cx="6420254" cy="7642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86D3C-46A8-D87E-3B1F-6A6D6EB9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5233" y="1"/>
            <a:ext cx="6089516" cy="7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EB932-88C0-1FC8-2EBE-A7C8F58E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9" y="68174"/>
            <a:ext cx="11278023" cy="1631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C5515-3DDD-373D-3DB9-79A8FE18C7E2}"/>
              </a:ext>
            </a:extLst>
          </p:cNvPr>
          <p:cNvSpPr txBox="1"/>
          <p:nvPr/>
        </p:nvSpPr>
        <p:spPr>
          <a:xfrm>
            <a:off x="2579913" y="1504626"/>
            <a:ext cx="703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0B28B-1411-D93E-6337-59A875299C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13" y="3135630"/>
            <a:ext cx="3511850" cy="2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5FEB1-2772-78E5-516B-E556B4663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ải 100+ hình nền mầm non đẹp, đơn giản dễ thương sinh động nhất">
            <a:extLst>
              <a:ext uri="{FF2B5EF4-FFF2-40B4-BE49-F238E27FC236}">
                <a16:creationId xmlns:a16="http://schemas.microsoft.com/office/drawing/2014/main" id="{9598051A-D315-4BD7-611B-6CC512FA4C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D77A4-631F-AB08-BA66-92E36BD0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Bài hát ĐÔI BÀN TAY (Hình minh họa theo lời bài hát) - YouTube">
            <a:extLst>
              <a:ext uri="{FF2B5EF4-FFF2-40B4-BE49-F238E27FC236}">
                <a16:creationId xmlns:a16="http://schemas.microsoft.com/office/drawing/2014/main" id="{3D15E67B-4BB0-DF10-7924-233F60AD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r="2233" b="6476"/>
          <a:stretch/>
        </p:blipFill>
        <p:spPr bwMode="auto">
          <a:xfrm>
            <a:off x="2420364" y="2847253"/>
            <a:ext cx="5896786" cy="33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6A4D5-BBFA-00B6-4AD9-12FE64C46022}"/>
              </a:ext>
            </a:extLst>
          </p:cNvPr>
          <p:cNvSpPr/>
          <p:nvPr/>
        </p:nvSpPr>
        <p:spPr>
          <a:xfrm>
            <a:off x="1158577" y="664432"/>
            <a:ext cx="9091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0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E757A-548B-F31B-790D-8E9C5D6D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99" y="151427"/>
            <a:ext cx="5074594" cy="543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3B3CC-C880-5A98-7EE8-1F144B284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7" y="0"/>
            <a:ext cx="5074594" cy="5758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DDD9-7FC3-847D-DF98-C10B7A43289E}"/>
              </a:ext>
            </a:extLst>
          </p:cNvPr>
          <p:cNvSpPr txBox="1"/>
          <p:nvPr/>
        </p:nvSpPr>
        <p:spPr>
          <a:xfrm>
            <a:off x="1066800" y="5758773"/>
            <a:ext cx="9859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vận động bao gồm bộ xương và hệ cơ.</a:t>
            </a:r>
          </a:p>
        </p:txBody>
      </p:sp>
    </p:spTree>
    <p:extLst>
      <p:ext uri="{BB962C8B-B14F-4D97-AF65-F5344CB8AC3E}">
        <p14:creationId xmlns:p14="http://schemas.microsoft.com/office/powerpoint/2010/main" val="5914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3EF9FB-D3D6-E22E-CFA8-FFDDBCE475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52" y="-62118"/>
            <a:ext cx="8234860" cy="1038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F026E-E9D9-9A99-529F-71AF1E8E52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556" y="811143"/>
            <a:ext cx="11352888" cy="1280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E36D1-4367-417A-C882-FF1EA2E330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0357" y="2091447"/>
            <a:ext cx="7675124" cy="49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0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ổ chức trò chơi kết hợp kĩ thuật lẩu băng chuyền trong bài 26: Oxit - Hóa  học 8">
            <a:extLst>
              <a:ext uri="{FF2B5EF4-FFF2-40B4-BE49-F238E27FC236}">
                <a16:creationId xmlns:a16="http://schemas.microsoft.com/office/drawing/2014/main" id="{34891CC6-177C-1558-956B-DF755110F4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ổ chức trò chơi kết hợp kĩ thuật lẩu băng chuyền trong bài 26: Oxit - Hóa  học 8">
            <a:extLst>
              <a:ext uri="{FF2B5EF4-FFF2-40B4-BE49-F238E27FC236}">
                <a16:creationId xmlns:a16="http://schemas.microsoft.com/office/drawing/2014/main" id="{79DA5F83-688E-2D59-842A-539E80D737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F-7B61-C929-79CC-6EAFC48FC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78646" y="573476"/>
            <a:ext cx="4718230" cy="63206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506DA7-B22C-E3DE-08B8-BF7C86C5AE2E}"/>
              </a:ext>
            </a:extLst>
          </p:cNvPr>
          <p:cNvSpPr/>
          <p:nvPr/>
        </p:nvSpPr>
        <p:spPr>
          <a:xfrm>
            <a:off x="2132628" y="174355"/>
            <a:ext cx="70070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Lẩu</a:t>
            </a:r>
            <a:r>
              <a:rPr lang="en-US" sz="7200" b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7200" b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7200" b="1" cap="none" spc="0" dirty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4448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129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92</cp:revision>
  <dcterms:created xsi:type="dcterms:W3CDTF">2025-02-14T17:33:39Z</dcterms:created>
  <dcterms:modified xsi:type="dcterms:W3CDTF">2025-04-08T09:09:32Z</dcterms:modified>
</cp:coreProperties>
</file>