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2"/>
  </p:notesMasterIdLst>
  <p:sldIdLst>
    <p:sldId id="280" r:id="rId3"/>
    <p:sldId id="274" r:id="rId4"/>
    <p:sldId id="275" r:id="rId5"/>
    <p:sldId id="276" r:id="rId6"/>
    <p:sldId id="278" r:id="rId7"/>
    <p:sldId id="279" r:id="rId8"/>
    <p:sldId id="285" r:id="rId9"/>
    <p:sldId id="273" r:id="rId10"/>
    <p:sldId id="284" r:id="rId11"/>
    <p:sldId id="287" r:id="rId12"/>
    <p:sldId id="288" r:id="rId13"/>
    <p:sldId id="286" r:id="rId14"/>
    <p:sldId id="289" r:id="rId15"/>
    <p:sldId id="264" r:id="rId16"/>
    <p:sldId id="266" r:id="rId17"/>
    <p:sldId id="267" r:id="rId18"/>
    <p:sldId id="283" r:id="rId19"/>
    <p:sldId id="282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18C"/>
    <a:srgbClr val="DDF0EC"/>
    <a:srgbClr val="FFFFFF"/>
    <a:srgbClr val="E5EEED"/>
    <a:srgbClr val="CBE0F1"/>
    <a:srgbClr val="C8DEB0"/>
    <a:srgbClr val="F3B0C2"/>
    <a:srgbClr val="80B1F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72" d="100"/>
          <a:sy n="72" d="100"/>
        </p:scale>
        <p:origin x="-9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B924D-E355-4E9D-B7CF-00376AC14854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4F583-0A4E-45D4-9286-3AD358960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04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3EC1F68D-6BEA-4B7E-B4C8-5DA2EE79921A}" type="slidenum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3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7813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3EC1F68D-6BEA-4B7E-B4C8-5DA2EE79921A}" type="slidenum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5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564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>
            <a:extLst>
              <a:ext uri="{FF2B5EF4-FFF2-40B4-BE49-F238E27FC236}">
                <a16:creationId xmlns:a16="http://schemas.microsoft.com/office/drawing/2014/main" xmlns="" id="{12C503AC-9EB7-6ED3-E174-0F13247FB5CA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xmlns="" id="{641A10BF-DE58-DE31-D6A9-DF747AC9CEC7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5C3D7E43-902C-872E-A875-152BAE7A6B25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20" descr="erw">
              <a:extLst>
                <a:ext uri="{FF2B5EF4-FFF2-40B4-BE49-F238E27FC236}">
                  <a16:creationId xmlns:a16="http://schemas.microsoft.com/office/drawing/2014/main" xmlns="" id="{1C508C37-DA06-7254-3DB3-65F5D62EC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9" name="图片 11" descr="未标题-2">
            <a:extLst>
              <a:ext uri="{FF2B5EF4-FFF2-40B4-BE49-F238E27FC236}">
                <a16:creationId xmlns:a16="http://schemas.microsoft.com/office/drawing/2014/main" xmlns="" id="{85638DAA-B6F0-8CB0-ABD5-938EC16984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0" name="图片 12" descr="未标题-3">
            <a:extLst>
              <a:ext uri="{FF2B5EF4-FFF2-40B4-BE49-F238E27FC236}">
                <a16:creationId xmlns:a16="http://schemas.microsoft.com/office/drawing/2014/main" xmlns="" id="{B169C846-F010-4AC8-4B49-7FEB205A34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1" name="图片 13" descr="未标题-4">
            <a:extLst>
              <a:ext uri="{FF2B5EF4-FFF2-40B4-BE49-F238E27FC236}">
                <a16:creationId xmlns:a16="http://schemas.microsoft.com/office/drawing/2014/main" xmlns="" id="{6392ACCE-D87D-DCCA-3991-DC71A51A07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xmlns="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xmlns="" id="{848C9BC0-B894-3C13-7776-43D2F93C28FD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xmlns="" id="{B934D603-39F9-B86A-C84D-A72959D440DD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xmlns="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xmlns="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xmlns="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xmlns="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xmlns="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xmlns="" id="{848C9BC0-B894-3C13-7776-43D2F93C28FD}"/>
              </a:ext>
            </a:extLst>
          </p:cNvPr>
          <p:cNvGrpSpPr/>
          <p:nvPr userDrawn="1"/>
        </p:nvGrpSpPr>
        <p:grpSpPr>
          <a:xfrm>
            <a:off x="335280" y="548640"/>
            <a:ext cx="11521440" cy="5842635"/>
            <a:chOff x="335280" y="548640"/>
            <a:chExt cx="11521440" cy="5842635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xmlns="" id="{B934D603-39F9-B86A-C84D-A72959D440DD}"/>
                </a:ext>
              </a:extLst>
            </p:cNvPr>
            <p:cNvSpPr/>
            <p:nvPr userDrawn="1"/>
          </p:nvSpPr>
          <p:spPr>
            <a:xfrm>
              <a:off x="595313" y="790575"/>
              <a:ext cx="10854055" cy="56007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xmlns="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" y="54864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xmlns="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xmlns="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xmlns="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xmlns="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xmlns="" id="{848C9BC0-B894-3C13-7776-43D2F93C28FD}"/>
              </a:ext>
            </a:extLst>
          </p:cNvPr>
          <p:cNvGrpSpPr/>
          <p:nvPr userDrawn="1"/>
        </p:nvGrpSpPr>
        <p:grpSpPr>
          <a:xfrm>
            <a:off x="335280" y="548640"/>
            <a:ext cx="11521440" cy="5842635"/>
            <a:chOff x="335280" y="548640"/>
            <a:chExt cx="11521440" cy="5842635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xmlns="" id="{B934D603-39F9-B86A-C84D-A72959D440DD}"/>
                </a:ext>
              </a:extLst>
            </p:cNvPr>
            <p:cNvSpPr/>
            <p:nvPr userDrawn="1"/>
          </p:nvSpPr>
          <p:spPr>
            <a:xfrm>
              <a:off x="595313" y="790575"/>
              <a:ext cx="10854055" cy="56007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xmlns="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" y="54864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xmlns="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xmlns="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xmlns="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3C3EED-3624-4FC9-8F19-5B8570DD8B3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2/21/2023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20C1DEC-A061-4A04-A135-6473A835820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063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E6FDD3E-9DAE-479A-B47D-D7EB0A6F94B6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2/21/2023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C7CE0B9-FE39-4A79-AEE5-13DC9CB16E27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354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2"/>
            <a:ext cx="9144001" cy="2387601"/>
          </a:xfrm>
        </p:spPr>
        <p:txBody>
          <a:bodyPr anchor="b"/>
          <a:lstStyle>
            <a:lvl1pPr algn="ctr">
              <a:defRPr sz="584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40"/>
            <a:ext cx="9144001" cy="1655761"/>
          </a:xfrm>
        </p:spPr>
        <p:txBody>
          <a:bodyPr/>
          <a:lstStyle>
            <a:lvl1pPr marL="0" indent="0" algn="ctr">
              <a:buNone/>
              <a:defRPr sz="2339"/>
            </a:lvl1pPr>
            <a:lvl2pPr marL="445761" indent="0" algn="ctr">
              <a:buNone/>
              <a:defRPr sz="1951"/>
            </a:lvl2pPr>
            <a:lvl3pPr marL="891520" indent="0" algn="ctr">
              <a:buNone/>
              <a:defRPr sz="1755"/>
            </a:lvl3pPr>
            <a:lvl4pPr marL="1337281" indent="0" algn="ctr">
              <a:buNone/>
              <a:defRPr sz="1560"/>
            </a:lvl4pPr>
            <a:lvl5pPr marL="1783041" indent="0" algn="ctr">
              <a:buNone/>
              <a:defRPr sz="1560"/>
            </a:lvl5pPr>
            <a:lvl6pPr marL="2228802" indent="0" algn="ctr">
              <a:buNone/>
              <a:defRPr sz="1560"/>
            </a:lvl6pPr>
            <a:lvl7pPr marL="2674562" indent="0" algn="ctr">
              <a:buNone/>
              <a:defRPr sz="1560"/>
            </a:lvl7pPr>
            <a:lvl8pPr marL="3120325" indent="0" algn="ctr">
              <a:buNone/>
              <a:defRPr sz="1560"/>
            </a:lvl8pPr>
            <a:lvl9pPr marL="3566086" indent="0" algn="ctr">
              <a:buNone/>
              <a:defRPr sz="15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6ABD190-56AD-4C55-BBCA-1554B872117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2/21/2023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8F674BA-2DE0-4D90-8561-25BA31F62F13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34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3F3B2C2B-8255-4097-0005-BEF9279362D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4D218CF1-368E-2731-6019-20772027A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5"/>
          <a:stretch/>
        </p:blipFill>
        <p:spPr>
          <a:xfrm>
            <a:off x="-1920240" y="0"/>
            <a:ext cx="188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7" r:id="rId3"/>
    <p:sldLayoutId id="214748365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3C3EED-3624-4FC9-8F19-5B8570DD8B3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2/21/2023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20C1DEC-A061-4A04-A135-6473A835820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67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3.mp3"/><Relationship Id="rId16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10" Type="http://schemas.openxmlformats.org/officeDocument/2006/relationships/audio" Target="../media/audio5.wav"/><Relationship Id="rId19" Type="http://schemas.openxmlformats.org/officeDocument/2006/relationships/audio" Target="../media/audio2.wav"/><Relationship Id="rId4" Type="http://schemas.openxmlformats.org/officeDocument/2006/relationships/audio" Target="../media/media1.mp3"/><Relationship Id="rId9" Type="http://schemas.openxmlformats.org/officeDocument/2006/relationships/audio" Target="../media/audio4.wav"/><Relationship Id="rId1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9.gif"/><Relationship Id="rId18" Type="http://schemas.openxmlformats.org/officeDocument/2006/relationships/audio" Target="../media/audio2.wav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17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17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2.png"/><Relationship Id="rId18" Type="http://schemas.openxmlformats.org/officeDocument/2006/relationships/image" Target="../media/image24.gif"/><Relationship Id="rId3" Type="http://schemas.microsoft.com/office/2007/relationships/media" Target="../media/media4.mp3"/><Relationship Id="rId21" Type="http://schemas.openxmlformats.org/officeDocument/2006/relationships/image" Target="../media/image25.png"/><Relationship Id="rId7" Type="http://schemas.openxmlformats.org/officeDocument/2006/relationships/slideLayout" Target="../slideLayouts/slideLayout7.xml"/><Relationship Id="rId12" Type="http://schemas.openxmlformats.org/officeDocument/2006/relationships/audio" Target="../media/audio5.wav"/><Relationship Id="rId17" Type="http://schemas.openxmlformats.org/officeDocument/2006/relationships/image" Target="../media/image23.gif"/><Relationship Id="rId2" Type="http://schemas.openxmlformats.org/officeDocument/2006/relationships/audio" Target="../media/media3.mp3"/><Relationship Id="rId16" Type="http://schemas.openxmlformats.org/officeDocument/2006/relationships/image" Target="../media/image9.gif"/><Relationship Id="rId20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audio" Target="../media/audio4.wav"/><Relationship Id="rId5" Type="http://schemas.microsoft.com/office/2007/relationships/media" Target="../media/media1.mp3"/><Relationship Id="rId15" Type="http://schemas.openxmlformats.org/officeDocument/2006/relationships/image" Target="../media/image18.png"/><Relationship Id="rId23" Type="http://schemas.openxmlformats.org/officeDocument/2006/relationships/audio" Target="../media/audio2.wav"/><Relationship Id="rId10" Type="http://schemas.openxmlformats.org/officeDocument/2006/relationships/audio" Target="../media/audio3.wav"/><Relationship Id="rId19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openxmlformats.org/officeDocument/2006/relationships/audio" Target="../media/audio2.wav"/><Relationship Id="rId14" Type="http://schemas.openxmlformats.org/officeDocument/2006/relationships/image" Target="../media/image17.png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02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31316"/>
            <a:ext cx="5086350" cy="5086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48857" y="2690613"/>
            <a:ext cx="310514" cy="12191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354339" y="1976551"/>
            <a:ext cx="321271" cy="2697479"/>
            <a:chOff x="2763539" y="1854835"/>
            <a:chExt cx="321271" cy="2697479"/>
          </a:xfrm>
          <a:noFill/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539" y="1854835"/>
              <a:ext cx="321271" cy="1671648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2763539" y="3282950"/>
              <a:ext cx="321271" cy="12693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33974" y="28977"/>
            <a:ext cx="762000" cy="829338"/>
            <a:chOff x="5286374" y="516861"/>
            <a:chExt cx="762000" cy="829338"/>
          </a:xfrm>
        </p:grpSpPr>
        <p:sp>
          <p:nvSpPr>
            <p:cNvPr id="13" name="TextBox 12"/>
            <p:cNvSpPr txBox="1"/>
            <p:nvPr/>
          </p:nvSpPr>
          <p:spPr>
            <a:xfrm>
              <a:off x="5286374" y="516861"/>
              <a:ext cx="762000" cy="6771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 b="1" smtClean="0">
                  <a:solidFill>
                    <a:srgbClr val="FF0000"/>
                  </a:solidFill>
                </a:rPr>
                <a:t>0</a:t>
              </a:r>
            </a:p>
          </p:txBody>
        </p:sp>
        <p:cxnSp>
          <p:nvCxnSpPr>
            <p:cNvPr id="19" name="Straight Connector 18"/>
            <p:cNvCxnSpPr>
              <a:stCxn id="13" idx="2"/>
            </p:cNvCxnSpPr>
            <p:nvPr/>
          </p:nvCxnSpPr>
          <p:spPr>
            <a:xfrm>
              <a:off x="5667374" y="1193969"/>
              <a:ext cx="1" cy="15223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858000" y="380147"/>
            <a:ext cx="838200" cy="808369"/>
            <a:chOff x="7010400" y="868031"/>
            <a:chExt cx="838200" cy="808369"/>
          </a:xfrm>
        </p:grpSpPr>
        <p:sp>
          <p:nvSpPr>
            <p:cNvPr id="14" name="TextBox 13"/>
            <p:cNvSpPr txBox="1"/>
            <p:nvPr/>
          </p:nvSpPr>
          <p:spPr>
            <a:xfrm>
              <a:off x="7086600" y="868031"/>
              <a:ext cx="762000" cy="67710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 b="1" smtClean="0">
                  <a:solidFill>
                    <a:srgbClr val="FF0000"/>
                  </a:solidFill>
                </a:rPr>
                <a:t>5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7010400" y="1545139"/>
              <a:ext cx="76200" cy="13126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7696200" y="1493316"/>
            <a:ext cx="990600" cy="677108"/>
            <a:chOff x="7848600" y="1981200"/>
            <a:chExt cx="990600" cy="677108"/>
          </a:xfrm>
        </p:grpSpPr>
        <p:sp>
          <p:nvSpPr>
            <p:cNvPr id="15" name="TextBox 14"/>
            <p:cNvSpPr txBox="1"/>
            <p:nvPr/>
          </p:nvSpPr>
          <p:spPr>
            <a:xfrm>
              <a:off x="8077200" y="1981200"/>
              <a:ext cx="762000" cy="67710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400" b="1" smtClean="0">
                  <a:solidFill>
                    <a:srgbClr val="FF0000"/>
                  </a:solidFill>
                </a:rPr>
                <a:t>10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>
              <a:off x="7848600" y="2362200"/>
              <a:ext cx="228600" cy="2286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Hộp Văn bản 20">
            <a:extLst>
              <a:ext uri="{FF2B5EF4-FFF2-40B4-BE49-F238E27FC236}">
                <a16:creationId xmlns="" xmlns:a16="http://schemas.microsoft.com/office/drawing/2014/main" id="{2BA6D9AE-E31E-84FB-7750-BE75DF9E8D6E}"/>
              </a:ext>
            </a:extLst>
          </p:cNvPr>
          <p:cNvSpPr txBox="1"/>
          <p:nvPr/>
        </p:nvSpPr>
        <p:spPr>
          <a:xfrm>
            <a:off x="4280824" y="6077381"/>
            <a:ext cx="40249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 giờ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</a:p>
        </p:txBody>
      </p:sp>
      <p:sp>
        <p:nvSpPr>
          <p:cNvPr id="17" name="Hộp Văn bản 20">
            <a:extLst>
              <a:ext uri="{FF2B5EF4-FFF2-40B4-BE49-F238E27FC236}">
                <a16:creationId xmlns="" xmlns:a16="http://schemas.microsoft.com/office/drawing/2014/main" id="{2BA6D9AE-E31E-84FB-7750-BE75DF9E8D6E}"/>
              </a:ext>
            </a:extLst>
          </p:cNvPr>
          <p:cNvSpPr txBox="1"/>
          <p:nvPr/>
        </p:nvSpPr>
        <p:spPr>
          <a:xfrm>
            <a:off x="4280824" y="6089457"/>
            <a:ext cx="40249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 giờ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10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</a:p>
        </p:txBody>
      </p:sp>
    </p:spTree>
    <p:extLst>
      <p:ext uri="{BB962C8B-B14F-4D97-AF65-F5344CB8AC3E}">
        <p14:creationId xmlns:p14="http://schemas.microsoft.com/office/powerpoint/2010/main" val="7138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-1887" b="21553"/>
          <a:stretch/>
        </p:blipFill>
        <p:spPr>
          <a:xfrm>
            <a:off x="6705600" y="2085053"/>
            <a:ext cx="4114800" cy="3962400"/>
          </a:xfrm>
          <a:prstGeom prst="rect">
            <a:avLst/>
          </a:prstGeom>
        </p:spPr>
      </p:pic>
      <p:sp>
        <p:nvSpPr>
          <p:cNvPr id="17" name="Hình Bầu dục 13">
            <a:extLst>
              <a:ext uri="{FF2B5EF4-FFF2-40B4-BE49-F238E27FC236}">
                <a16:creationId xmlns="" xmlns:a16="http://schemas.microsoft.com/office/drawing/2014/main" id="{6AC94DF2-AAB7-9DFC-59C5-29C67C3D1226}"/>
              </a:ext>
            </a:extLst>
          </p:cNvPr>
          <p:cNvSpPr/>
          <p:nvPr/>
        </p:nvSpPr>
        <p:spPr>
          <a:xfrm>
            <a:off x="990600" y="1926607"/>
            <a:ext cx="4191000" cy="4134293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5036" t="-33569" r="-396044" b="-490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ộp Văn bản 20">
            <a:extLst>
              <a:ext uri="{FF2B5EF4-FFF2-40B4-BE49-F238E27FC236}">
                <a16:creationId xmlns="" xmlns:a16="http://schemas.microsoft.com/office/drawing/2014/main" id="{2BA6D9AE-E31E-84FB-7750-BE75DF9E8D6E}"/>
              </a:ext>
            </a:extLst>
          </p:cNvPr>
          <p:cNvSpPr txBox="1"/>
          <p:nvPr/>
        </p:nvSpPr>
        <p:spPr>
          <a:xfrm>
            <a:off x="1802083" y="6141684"/>
            <a:ext cx="40249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 giờ 10 phút</a:t>
            </a:r>
          </a:p>
        </p:txBody>
      </p:sp>
      <p:sp>
        <p:nvSpPr>
          <p:cNvPr id="19" name="Hộp Văn bản 20">
            <a:extLst>
              <a:ext uri="{FF2B5EF4-FFF2-40B4-BE49-F238E27FC236}">
                <a16:creationId xmlns="" xmlns:a16="http://schemas.microsoft.com/office/drawing/2014/main" id="{2BA6D9AE-E31E-84FB-7750-BE75DF9E8D6E}"/>
              </a:ext>
            </a:extLst>
          </p:cNvPr>
          <p:cNvSpPr txBox="1"/>
          <p:nvPr/>
        </p:nvSpPr>
        <p:spPr>
          <a:xfrm>
            <a:off x="7391400" y="6141684"/>
            <a:ext cx="40249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 giờ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15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73682" y="228600"/>
            <a:ext cx="1028700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15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15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6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Bầu dục 17">
            <a:extLst>
              <a:ext uri="{FF2B5EF4-FFF2-40B4-BE49-F238E27FC236}">
                <a16:creationId xmlns:a16="http://schemas.microsoft.com/office/drawing/2014/main" xmlns="" id="{13C712A8-2B41-A929-D9E5-46D390C15749}"/>
              </a:ext>
            </a:extLst>
          </p:cNvPr>
          <p:cNvSpPr/>
          <p:nvPr/>
        </p:nvSpPr>
        <p:spPr>
          <a:xfrm>
            <a:off x="3124200" y="533400"/>
            <a:ext cx="4914900" cy="44958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21133" t="-34176" r="-59947" b="-484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ộp Văn bản 22">
            <a:extLst>
              <a:ext uri="{FF2B5EF4-FFF2-40B4-BE49-F238E27FC236}">
                <a16:creationId xmlns:a16="http://schemas.microsoft.com/office/drawing/2014/main" xmlns="" id="{5DB9350B-9701-DF1B-9B36-2AD52D66CBA0}"/>
              </a:ext>
            </a:extLst>
          </p:cNvPr>
          <p:cNvSpPr txBox="1"/>
          <p:nvPr/>
        </p:nvSpPr>
        <p:spPr>
          <a:xfrm>
            <a:off x="4227794" y="5334000"/>
            <a:ext cx="27077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 giờ 35 phút</a:t>
            </a:r>
          </a:p>
        </p:txBody>
      </p:sp>
    </p:spTree>
    <p:extLst>
      <p:ext uri="{BB962C8B-B14F-4D97-AF65-F5344CB8AC3E}">
        <p14:creationId xmlns:p14="http://schemas.microsoft.com/office/powerpoint/2010/main" val="14999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10668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88CE7E3-3777-2CC8-69DC-609110D7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0" y="2127391"/>
            <a:ext cx="102543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8476966-5C1E-8E80-4DBE-B27814DF7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" t="20827" r="3698" b="5958"/>
          <a:stretch/>
        </p:blipFill>
        <p:spPr>
          <a:xfrm>
            <a:off x="761871" y="1219200"/>
            <a:ext cx="10668258" cy="4917558"/>
          </a:xfrm>
          <a:prstGeom prst="round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2034868-3E7D-F113-FF0E-32C275CD7A9B}"/>
              </a:ext>
            </a:extLst>
          </p:cNvPr>
          <p:cNvSpPr txBox="1"/>
          <p:nvPr/>
        </p:nvSpPr>
        <p:spPr>
          <a:xfrm>
            <a:off x="1676400" y="735686"/>
            <a:ext cx="3124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 1: Số </a:t>
            </a:r>
            <a:r>
              <a:rPr lang="en-US" sz="32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3429C2BD-EB83-3C93-E247-D76656D73B7D}"/>
              </a:ext>
            </a:extLst>
          </p:cNvPr>
          <p:cNvSpPr/>
          <p:nvPr/>
        </p:nvSpPr>
        <p:spPr>
          <a:xfrm>
            <a:off x="3810000" y="5334000"/>
            <a:ext cx="838200" cy="533400"/>
          </a:xfrm>
          <a:prstGeom prst="roundRect">
            <a:avLst/>
          </a:prstGeom>
          <a:solidFill>
            <a:srgbClr val="DD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25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7EA35626-40E0-A175-D4C7-17B141D7CFE9}"/>
              </a:ext>
            </a:extLst>
          </p:cNvPr>
          <p:cNvSpPr/>
          <p:nvPr/>
        </p:nvSpPr>
        <p:spPr>
          <a:xfrm>
            <a:off x="2697126" y="5582093"/>
            <a:ext cx="838200" cy="533400"/>
          </a:xfrm>
          <a:prstGeom prst="roundRect">
            <a:avLst/>
          </a:prstGeom>
          <a:solidFill>
            <a:srgbClr val="DD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30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964D5F42-67BA-7FB3-9A47-022858F52BA6}"/>
              </a:ext>
            </a:extLst>
          </p:cNvPr>
          <p:cNvSpPr/>
          <p:nvPr/>
        </p:nvSpPr>
        <p:spPr>
          <a:xfrm>
            <a:off x="1636943" y="5326321"/>
            <a:ext cx="838200" cy="533400"/>
          </a:xfrm>
          <a:prstGeom prst="roundRect">
            <a:avLst/>
          </a:prstGeom>
          <a:solidFill>
            <a:srgbClr val="DD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35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xmlns="" id="{B7798DB5-A9E3-9CDF-74D4-CC88CCFF6E9D}"/>
              </a:ext>
            </a:extLst>
          </p:cNvPr>
          <p:cNvSpPr/>
          <p:nvPr/>
        </p:nvSpPr>
        <p:spPr>
          <a:xfrm>
            <a:off x="906960" y="4521909"/>
            <a:ext cx="838200" cy="533400"/>
          </a:xfrm>
          <a:prstGeom prst="roundRect">
            <a:avLst/>
          </a:prstGeom>
          <a:solidFill>
            <a:srgbClr val="DD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40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F61D873A-F498-44B6-9207-29DBFC1CA0BC}"/>
              </a:ext>
            </a:extLst>
          </p:cNvPr>
          <p:cNvSpPr/>
          <p:nvPr/>
        </p:nvSpPr>
        <p:spPr>
          <a:xfrm>
            <a:off x="721807" y="3698447"/>
            <a:ext cx="838200" cy="533400"/>
          </a:xfrm>
          <a:prstGeom prst="roundRect">
            <a:avLst/>
          </a:prstGeom>
          <a:solidFill>
            <a:srgbClr val="DD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45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xmlns="" id="{1D4248D2-CBEF-65B1-823E-79A316F39AAB}"/>
              </a:ext>
            </a:extLst>
          </p:cNvPr>
          <p:cNvSpPr/>
          <p:nvPr/>
        </p:nvSpPr>
        <p:spPr>
          <a:xfrm>
            <a:off x="838200" y="2910870"/>
            <a:ext cx="838200" cy="533400"/>
          </a:xfrm>
          <a:prstGeom prst="roundRect">
            <a:avLst/>
          </a:prstGeom>
          <a:solidFill>
            <a:srgbClr val="DD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50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xmlns="" id="{5CE6E430-13DE-E44F-4CAC-CC33B7963CFF}"/>
              </a:ext>
            </a:extLst>
          </p:cNvPr>
          <p:cNvSpPr/>
          <p:nvPr/>
        </p:nvSpPr>
        <p:spPr>
          <a:xfrm>
            <a:off x="1636943" y="2074919"/>
            <a:ext cx="838200" cy="533400"/>
          </a:xfrm>
          <a:prstGeom prst="roundRect">
            <a:avLst/>
          </a:prstGeom>
          <a:solidFill>
            <a:srgbClr val="DD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55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xmlns="" id="{181D6496-F9E3-C43F-9A96-E7896CDAAED7}"/>
              </a:ext>
            </a:extLst>
          </p:cNvPr>
          <p:cNvSpPr/>
          <p:nvPr/>
        </p:nvSpPr>
        <p:spPr>
          <a:xfrm>
            <a:off x="8405191" y="3308448"/>
            <a:ext cx="767316" cy="627888"/>
          </a:xfrm>
          <a:prstGeom prst="roundRect">
            <a:avLst>
              <a:gd name="adj" fmla="val 7929"/>
            </a:avLst>
          </a:prstGeom>
          <a:solidFill>
            <a:schemeClr val="bg1"/>
          </a:solidFill>
          <a:ln w="28575">
            <a:solidFill>
              <a:srgbClr val="EC0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xmlns="" id="{5A630AD0-D408-63E6-E70A-8469855D02CD}"/>
              </a:ext>
            </a:extLst>
          </p:cNvPr>
          <p:cNvSpPr/>
          <p:nvPr/>
        </p:nvSpPr>
        <p:spPr>
          <a:xfrm>
            <a:off x="9792031" y="3315560"/>
            <a:ext cx="767316" cy="623824"/>
          </a:xfrm>
          <a:prstGeom prst="roundRect">
            <a:avLst>
              <a:gd name="adj" fmla="val 7929"/>
            </a:avLst>
          </a:prstGeom>
          <a:solidFill>
            <a:schemeClr val="bg1"/>
          </a:solidFill>
          <a:ln w="28575">
            <a:solidFill>
              <a:srgbClr val="EC0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xmlns="" id="{14922358-1D33-D445-CDDA-F954E166616A}"/>
              </a:ext>
            </a:extLst>
          </p:cNvPr>
          <p:cNvSpPr/>
          <p:nvPr/>
        </p:nvSpPr>
        <p:spPr>
          <a:xfrm>
            <a:off x="8405191" y="4946429"/>
            <a:ext cx="767316" cy="627888"/>
          </a:xfrm>
          <a:prstGeom prst="roundRect">
            <a:avLst>
              <a:gd name="adj" fmla="val 7929"/>
            </a:avLst>
          </a:prstGeom>
          <a:solidFill>
            <a:schemeClr val="bg1"/>
          </a:solidFill>
          <a:ln w="28575">
            <a:solidFill>
              <a:srgbClr val="EC0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xmlns="" id="{BDD8AF01-EE83-F751-6CA3-80E7179ED567}"/>
              </a:ext>
            </a:extLst>
          </p:cNvPr>
          <p:cNvSpPr/>
          <p:nvPr/>
        </p:nvSpPr>
        <p:spPr>
          <a:xfrm>
            <a:off x="9792031" y="4953541"/>
            <a:ext cx="767316" cy="623824"/>
          </a:xfrm>
          <a:prstGeom prst="roundRect">
            <a:avLst>
              <a:gd name="adj" fmla="val 7929"/>
            </a:avLst>
          </a:prstGeom>
          <a:solidFill>
            <a:schemeClr val="bg1"/>
          </a:solidFill>
          <a:ln w="28575">
            <a:solidFill>
              <a:srgbClr val="EC0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35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xmlns="" id="{86DE3589-806F-1797-90AD-112E036C7335}"/>
              </a:ext>
            </a:extLst>
          </p:cNvPr>
          <p:cNvSpPr/>
          <p:nvPr/>
        </p:nvSpPr>
        <p:spPr>
          <a:xfrm>
            <a:off x="8405191" y="1655735"/>
            <a:ext cx="767316" cy="627888"/>
          </a:xfrm>
          <a:prstGeom prst="roundRect">
            <a:avLst>
              <a:gd name="adj" fmla="val 7929"/>
            </a:avLst>
          </a:prstGeom>
          <a:solidFill>
            <a:schemeClr val="bg1"/>
          </a:solidFill>
          <a:ln w="28575">
            <a:solidFill>
              <a:srgbClr val="EC0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xmlns="" id="{80226A22-23B6-2598-6674-70B6AD041730}"/>
              </a:ext>
            </a:extLst>
          </p:cNvPr>
          <p:cNvSpPr/>
          <p:nvPr/>
        </p:nvSpPr>
        <p:spPr>
          <a:xfrm>
            <a:off x="9792031" y="1662847"/>
            <a:ext cx="767316" cy="623824"/>
          </a:xfrm>
          <a:prstGeom prst="roundRect">
            <a:avLst>
              <a:gd name="adj" fmla="val 7929"/>
            </a:avLst>
          </a:prstGeom>
          <a:solidFill>
            <a:schemeClr val="bg1"/>
          </a:solidFill>
          <a:ln w="28575">
            <a:solidFill>
              <a:srgbClr val="EC0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2336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CD316F23-A361-5CD9-8E7F-BBE92F89DF8D}"/>
              </a:ext>
            </a:extLst>
          </p:cNvPr>
          <p:cNvSpPr txBox="1"/>
          <p:nvPr/>
        </p:nvSpPr>
        <p:spPr>
          <a:xfrm>
            <a:off x="990600" y="2145997"/>
            <a:ext cx="103632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 Quay kim đồng hồ để đồng hồ chỉ: 6 giờ 5 phút và  6 giờ 10 phút.</a:t>
            </a:r>
          </a:p>
          <a:p>
            <a:pPr algn="l"/>
            <a:r>
              <a:rPr lang="en-US" sz="36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 6 giờ 5 phút đến 6 giờ 10 phút là bao nhiêu phút?</a:t>
            </a:r>
          </a:p>
        </p:txBody>
      </p:sp>
      <p:sp>
        <p:nvSpPr>
          <p:cNvPr id="14" name="Hộp Văn bản 5">
            <a:extLst>
              <a:ext uri="{FF2B5EF4-FFF2-40B4-BE49-F238E27FC236}">
                <a16:creationId xmlns:a16="http://schemas.microsoft.com/office/drawing/2014/main" xmlns="" id="{02034868-3E7D-F113-FF0E-32C275CD7A9B}"/>
              </a:ext>
            </a:extLst>
          </p:cNvPr>
          <p:cNvSpPr txBox="1"/>
          <p:nvPr/>
        </p:nvSpPr>
        <p:spPr>
          <a:xfrm>
            <a:off x="1010478" y="1587590"/>
            <a:ext cx="31242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 2:</a:t>
            </a:r>
            <a:endParaRPr lang="en-US" sz="3600" b="1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5">
            <a:extLst>
              <a:ext uri="{FF2B5EF4-FFF2-40B4-BE49-F238E27FC236}">
                <a16:creationId xmlns:a16="http://schemas.microsoft.com/office/drawing/2014/main" xmlns="" id="{CD316F23-A361-5CD9-8E7F-BBE92F89DF8D}"/>
              </a:ext>
            </a:extLst>
          </p:cNvPr>
          <p:cNvSpPr txBox="1"/>
          <p:nvPr/>
        </p:nvSpPr>
        <p:spPr>
          <a:xfrm>
            <a:off x="990600" y="3810000"/>
            <a:ext cx="103632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b) Từ 11 giờ 25 phút đến 11 giờ 35 phút là bao nhiêu phút?</a:t>
            </a:r>
            <a:endParaRPr lang="en-US" sz="360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7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0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1637665986644450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650"/>
            <a:ext cx="12191999" cy="683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509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C0A7EBA-A8CF-D860-43CE-584BCDCA5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36" y="3429000"/>
            <a:ext cx="5114925" cy="30689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7A27269-9CBA-0E59-59AA-E4AA046F1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1524000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0" y="-1"/>
            <a:ext cx="11885585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3" y="-1"/>
            <a:ext cx="11885585" cy="6858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69" y="4866969"/>
            <a:ext cx="2572683" cy="14250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6864" y="986137"/>
            <a:ext cx="6618694" cy="2062275"/>
          </a:xfrm>
          <a:prstGeom prst="rect">
            <a:avLst/>
          </a:prstGeom>
          <a:noFill/>
        </p:spPr>
        <p:txBody>
          <a:bodyPr wrap="none" lIns="107104" tIns="53552" rIns="107104" bIns="53552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349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VƯỢT CHƯỚNG</a:t>
            </a:r>
          </a:p>
          <a:p>
            <a:pPr algn="ctr" defTabSz="1219170">
              <a:buClr>
                <a:srgbClr val="000000"/>
              </a:buClr>
            </a:pPr>
            <a:r>
              <a:rPr lang="en-US" sz="6349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99816" y="7271659"/>
            <a:ext cx="792373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74071" y="7271656"/>
            <a:ext cx="792373" cy="609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781800" y="5099342"/>
            <a:ext cx="5256995" cy="4801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8820593" y="5099342"/>
            <a:ext cx="5256995" cy="4801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2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0" y="-1"/>
            <a:ext cx="11885585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3" y="-1"/>
            <a:ext cx="11885585" cy="6858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27" y="5695392"/>
            <a:ext cx="1602471" cy="704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69" y="4866969"/>
            <a:ext cx="2572683" cy="1425064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99816" y="7010396"/>
            <a:ext cx="792373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71" y="4326393"/>
            <a:ext cx="1656200" cy="621847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85507" y="7010399"/>
            <a:ext cx="792373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6483" y="1600196"/>
            <a:ext cx="4702718" cy="100850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defTabSz="1219170">
              <a:buClr>
                <a:srgbClr val="000000"/>
              </a:buClr>
            </a:pPr>
            <a:r>
              <a:rPr lang="en-US" sz="6096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A</a:t>
            </a:r>
            <a:r>
              <a:rPr lang="en-US" sz="6096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6096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giờ</a:t>
            </a:r>
            <a:endParaRPr lang="en-US" sz="6096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6814" y="51232"/>
            <a:ext cx="11321786" cy="139656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>
              <a:lnSpc>
                <a:spcPct val="120000"/>
              </a:lnSpc>
            </a:pPr>
            <a:r>
              <a:rPr lang="vi-VN" sz="3600" b="1">
                <a:solidFill>
                  <a:srgbClr val="004468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Gorditas"/>
              </a:rPr>
              <a:t>Câu 1: </a:t>
            </a:r>
            <a:r>
              <a:rPr lang="en-US" sz="3600" b="1" smtClean="0">
                <a:solidFill>
                  <a:srgbClr val="004468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Gorditas"/>
              </a:rPr>
              <a:t>Đồng hồ chỉ mấy giờ </a:t>
            </a:r>
            <a:r>
              <a:rPr lang="vi-VN" sz="3600" b="1" smtClean="0">
                <a:solidFill>
                  <a:srgbClr val="004468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4468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6483" y="2816982"/>
            <a:ext cx="4692388" cy="100850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defTabSz="1219170">
              <a:buClr>
                <a:srgbClr val="000000"/>
              </a:buClr>
            </a:pPr>
            <a:r>
              <a:rPr lang="en-US" sz="6096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6096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sz="6096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10 giờ</a:t>
            </a:r>
            <a:endParaRPr lang="en-US" sz="6096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267" y="1600550"/>
            <a:ext cx="1158695" cy="106207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36813" y="3858461"/>
            <a:ext cx="4692388" cy="100850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defTabSz="1219170">
              <a:buClr>
                <a:srgbClr val="000000"/>
              </a:buClr>
            </a:pPr>
            <a:r>
              <a:rPr lang="en-US" sz="6096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C</a:t>
            </a:r>
            <a:r>
              <a:rPr lang="en-US" sz="6096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6096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giờ</a:t>
            </a:r>
            <a:endParaRPr lang="en-US" sz="6096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9844991" y="255690"/>
            <a:ext cx="2377407" cy="911161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giờ</a:t>
            </a:r>
            <a:endParaRPr lang="en-US" sz="4064" b="1" kern="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5" name="Oval 18"/>
          <p:cNvSpPr>
            <a:spLocks noChangeArrowheads="1"/>
          </p:cNvSpPr>
          <p:nvPr/>
        </p:nvSpPr>
        <p:spPr bwMode="auto">
          <a:xfrm>
            <a:off x="10431575" y="263714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5</a:t>
            </a:r>
          </a:p>
        </p:txBody>
      </p:sp>
      <p:sp>
        <p:nvSpPr>
          <p:cNvPr id="36" name="Oval 19"/>
          <p:cNvSpPr>
            <a:spLocks noChangeArrowheads="1"/>
          </p:cNvSpPr>
          <p:nvPr/>
        </p:nvSpPr>
        <p:spPr bwMode="auto">
          <a:xfrm>
            <a:off x="10429129" y="216561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37" name="Oval 20"/>
          <p:cNvSpPr>
            <a:spLocks noChangeArrowheads="1"/>
          </p:cNvSpPr>
          <p:nvPr/>
        </p:nvSpPr>
        <p:spPr bwMode="auto">
          <a:xfrm>
            <a:off x="10412444" y="216558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</a:p>
        </p:txBody>
      </p:sp>
      <p:sp>
        <p:nvSpPr>
          <p:cNvPr id="38" name="Oval 21"/>
          <p:cNvSpPr>
            <a:spLocks noChangeArrowheads="1"/>
          </p:cNvSpPr>
          <p:nvPr/>
        </p:nvSpPr>
        <p:spPr bwMode="auto">
          <a:xfrm>
            <a:off x="10431575" y="174936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2</a:t>
            </a:r>
          </a:p>
        </p:txBody>
      </p:sp>
      <p:sp>
        <p:nvSpPr>
          <p:cNvPr id="39" name="Oval 22"/>
          <p:cNvSpPr>
            <a:spLocks noChangeArrowheads="1"/>
          </p:cNvSpPr>
          <p:nvPr/>
        </p:nvSpPr>
        <p:spPr bwMode="auto">
          <a:xfrm>
            <a:off x="10448800" y="244022"/>
            <a:ext cx="914387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19502" y="1447800"/>
            <a:ext cx="3481563" cy="367097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781800" y="5099342"/>
            <a:ext cx="5256995" cy="4801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8820593" y="5099341"/>
            <a:ext cx="5256995" cy="4801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7" name="chimes.wav"/>
          </p:stSnd>
        </p:sndAc>
      </p:transition>
    </mc:Choice>
    <mc:Fallback xmlns="">
      <p:transition spd="med">
        <p:fade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6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06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9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9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7" grpId="2" animBg="1"/>
      <p:bldP spid="11" grpId="0" animBg="1"/>
      <p:bldP spid="23" grpId="0" animBg="1"/>
      <p:bldP spid="23" grpId="1" animBg="1"/>
      <p:bldP spid="25" grpId="0" animBg="1"/>
      <p:bldP spid="25" grpId="1" animBg="1"/>
      <p:bldP spid="34" grpId="0" animBg="1"/>
      <p:bldP spid="34" grpId="1" animBg="1"/>
      <p:bldP spid="34" grpId="2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1950833" y="1478"/>
            <a:ext cx="12035765" cy="6858001"/>
            <a:chOff x="9041610" y="-2738"/>
            <a:chExt cx="8914189" cy="51435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1610" y="-2738"/>
              <a:ext cx="8914189" cy="5143501"/>
            </a:xfrm>
            <a:prstGeom prst="rect">
              <a:avLst/>
            </a:prstGeom>
          </p:spPr>
        </p:pic>
        <p:pic>
          <p:nvPicPr>
            <p:cNvPr id="42" name="Picture 41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28748" y="4236142"/>
              <a:ext cx="900211" cy="6378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0" y="-1"/>
            <a:ext cx="11885585" cy="6858001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589" y="5638460"/>
            <a:ext cx="968811" cy="745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69" y="4866969"/>
            <a:ext cx="2572683" cy="1425064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9816" y="7010399"/>
            <a:ext cx="792373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71" y="4326393"/>
            <a:ext cx="1656200" cy="621847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58163" y="6977741"/>
            <a:ext cx="792373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3210" y="51232"/>
            <a:ext cx="10590990" cy="1123643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r>
              <a:rPr lang="en-US" sz="3600" b="1">
                <a:solidFill>
                  <a:srgbClr val="004468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3600" b="1" smtClean="0">
                <a:solidFill>
                  <a:srgbClr val="00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 hồ chỉ mấy giờ?</a:t>
            </a:r>
            <a:endParaRPr lang="en-US" sz="3600" b="1" i="1" dirty="0">
              <a:solidFill>
                <a:srgbClr val="00446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3946" y="2552701"/>
            <a:ext cx="5546607" cy="7892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algn="just">
              <a:lnSpc>
                <a:spcPct val="120000"/>
              </a:lnSpc>
            </a:pPr>
            <a:r>
              <a:rPr lang="en-US" sz="35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giờ 30 phút</a:t>
            </a:r>
            <a:endParaRPr lang="en-US" sz="4000" b="1" dirty="0">
              <a:solidFill>
                <a:srgbClr val="C00000"/>
              </a:solidFill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3946" y="1464960"/>
            <a:ext cx="5546607" cy="9353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algn="just">
              <a:lnSpc>
                <a:spcPct val="120000"/>
              </a:lnSpc>
            </a:pPr>
            <a:r>
              <a:rPr lang="en-US" sz="40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11 giờ 30 phút</a:t>
            </a:r>
            <a:r>
              <a:rPr lang="vi-VN" sz="4000" b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C00000"/>
              </a:solidFill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9844991" y="255690"/>
            <a:ext cx="2377407" cy="911161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giờ</a:t>
            </a:r>
            <a:endParaRPr lang="en-US" sz="4064" b="1" kern="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10431575" y="263714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5</a:t>
            </a:r>
          </a:p>
        </p:txBody>
      </p:sp>
      <p:sp>
        <p:nvSpPr>
          <p:cNvPr id="31" name="Oval 19"/>
          <p:cNvSpPr>
            <a:spLocks noChangeArrowheads="1"/>
          </p:cNvSpPr>
          <p:nvPr/>
        </p:nvSpPr>
        <p:spPr bwMode="auto">
          <a:xfrm>
            <a:off x="10429129" y="216561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32" name="Oval 20"/>
          <p:cNvSpPr>
            <a:spLocks noChangeArrowheads="1"/>
          </p:cNvSpPr>
          <p:nvPr/>
        </p:nvSpPr>
        <p:spPr bwMode="auto">
          <a:xfrm>
            <a:off x="10412444" y="216558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</a:p>
        </p:txBody>
      </p:sp>
      <p:sp>
        <p:nvSpPr>
          <p:cNvPr id="33" name="Oval 21"/>
          <p:cNvSpPr>
            <a:spLocks noChangeArrowheads="1"/>
          </p:cNvSpPr>
          <p:nvPr/>
        </p:nvSpPr>
        <p:spPr bwMode="auto">
          <a:xfrm>
            <a:off x="10431575" y="174936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2</a:t>
            </a:r>
          </a:p>
        </p:txBody>
      </p:sp>
      <p:sp>
        <p:nvSpPr>
          <p:cNvPr id="34" name="Oval 22"/>
          <p:cNvSpPr>
            <a:spLocks noChangeArrowheads="1"/>
          </p:cNvSpPr>
          <p:nvPr/>
        </p:nvSpPr>
        <p:spPr bwMode="auto">
          <a:xfrm>
            <a:off x="10448800" y="244022"/>
            <a:ext cx="914387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32912" y="3592879"/>
            <a:ext cx="5635854" cy="97955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algn="just">
              <a:lnSpc>
                <a:spcPct val="120000"/>
              </a:lnSpc>
            </a:pPr>
            <a:r>
              <a:rPr lang="en-US" sz="35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40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giờ 15 phút</a:t>
            </a:r>
            <a:endParaRPr lang="en-US" sz="4000" b="1" dirty="0">
              <a:solidFill>
                <a:srgbClr val="C00000"/>
              </a:solidFill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26" y="2689153"/>
            <a:ext cx="532753" cy="4883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55527" y="1494777"/>
            <a:ext cx="3275805" cy="299444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6781800" y="5099342"/>
            <a:ext cx="5256995" cy="4801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8897600" y="5173159"/>
            <a:ext cx="5082372" cy="4801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4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6" name="chimes.wav"/>
          </p:stSnd>
        </p:sndAc>
      </p:transition>
    </mc:Choice>
    <mc:Fallback xmlns="">
      <p:transition spd="med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6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0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06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0.99114 -0.0071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6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25" grpId="0" animBg="1"/>
      <p:bldP spid="27" grpId="0" animBg="1"/>
      <p:bldP spid="29" grpId="0" animBg="1"/>
      <p:bldP spid="29" grpId="1" animBg="1"/>
      <p:bldP spid="29" grpId="2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3" y="-1"/>
            <a:ext cx="11885585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0" y="-1"/>
            <a:ext cx="11885585" cy="6858001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68" y="5579499"/>
            <a:ext cx="1200281" cy="850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69" y="4866969"/>
            <a:ext cx="2572683" cy="1425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86925" y="5013262"/>
            <a:ext cx="815607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957" y="5440875"/>
            <a:ext cx="839385" cy="1103840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99816" y="7173685"/>
            <a:ext cx="792373" cy="609600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69347" y="7212951"/>
            <a:ext cx="792373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46234" y="7212951"/>
            <a:ext cx="792373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71" y="4326393"/>
            <a:ext cx="1656200" cy="62184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26482" y="1600196"/>
            <a:ext cx="5845717" cy="100850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defTabSz="1219170">
              <a:buClr>
                <a:srgbClr val="000000"/>
              </a:buClr>
            </a:pPr>
            <a:r>
              <a:rPr lang="en-US" sz="6096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A</a:t>
            </a:r>
            <a:r>
              <a:rPr lang="en-US" sz="6096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6096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 giờ</a:t>
            </a:r>
            <a:endParaRPr lang="en-US" sz="6096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6814" y="51232"/>
            <a:ext cx="11321786" cy="139656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>
              <a:lnSpc>
                <a:spcPct val="120000"/>
              </a:lnSpc>
            </a:pPr>
            <a:r>
              <a:rPr lang="vi-VN" sz="3600" b="1">
                <a:solidFill>
                  <a:srgbClr val="004468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Gorditas"/>
              </a:rPr>
              <a:t>Câu </a:t>
            </a:r>
            <a:r>
              <a:rPr lang="en-US" sz="3600" b="1" smtClean="0">
                <a:solidFill>
                  <a:srgbClr val="004468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Gorditas"/>
              </a:rPr>
              <a:t>3</a:t>
            </a:r>
            <a:r>
              <a:rPr lang="vi-VN" sz="3600" b="1" smtClean="0">
                <a:solidFill>
                  <a:srgbClr val="004468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Gorditas"/>
              </a:rPr>
              <a:t>: </a:t>
            </a:r>
            <a:r>
              <a:rPr lang="en-US" sz="3600" b="1" smtClean="0">
                <a:solidFill>
                  <a:srgbClr val="004468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Gorditas"/>
              </a:rPr>
              <a:t>Đồng hồ chỉ mấy giờ </a:t>
            </a:r>
            <a:r>
              <a:rPr lang="vi-VN" sz="3600" b="1" smtClean="0">
                <a:solidFill>
                  <a:srgbClr val="004468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4468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6812" y="2723521"/>
            <a:ext cx="5835388" cy="100850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defTabSz="1219170">
              <a:buClr>
                <a:srgbClr val="000000"/>
              </a:buClr>
            </a:pPr>
            <a:r>
              <a:rPr lang="en-US" sz="6096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6096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sz="6096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7 giờ 30 phút</a:t>
            </a:r>
            <a:endParaRPr lang="en-US" sz="6096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9814" y="3834042"/>
            <a:ext cx="5835386" cy="100850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defTabSz="1219170">
              <a:buClr>
                <a:srgbClr val="000000"/>
              </a:buClr>
            </a:pPr>
            <a:r>
              <a:rPr lang="en-US" sz="6096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C</a:t>
            </a:r>
            <a:r>
              <a:rPr lang="en-US" sz="6096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6096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 giờ15 phút</a:t>
            </a:r>
            <a:endParaRPr lang="en-US" sz="6096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9844991" y="255690"/>
            <a:ext cx="2377407" cy="911161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giờ</a:t>
            </a:r>
            <a:endParaRPr lang="en-US" sz="4064" b="1" kern="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10431575" y="263714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5</a:t>
            </a:r>
          </a:p>
        </p:txBody>
      </p:sp>
      <p:sp>
        <p:nvSpPr>
          <p:cNvPr id="31" name="Oval 19"/>
          <p:cNvSpPr>
            <a:spLocks noChangeArrowheads="1"/>
          </p:cNvSpPr>
          <p:nvPr/>
        </p:nvSpPr>
        <p:spPr bwMode="auto">
          <a:xfrm>
            <a:off x="10429129" y="216561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32" name="Oval 20"/>
          <p:cNvSpPr>
            <a:spLocks noChangeArrowheads="1"/>
          </p:cNvSpPr>
          <p:nvPr/>
        </p:nvSpPr>
        <p:spPr bwMode="auto">
          <a:xfrm>
            <a:off x="10412444" y="216558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</a:p>
        </p:txBody>
      </p:sp>
      <p:sp>
        <p:nvSpPr>
          <p:cNvPr id="39" name="Oval 21"/>
          <p:cNvSpPr>
            <a:spLocks noChangeArrowheads="1"/>
          </p:cNvSpPr>
          <p:nvPr/>
        </p:nvSpPr>
        <p:spPr bwMode="auto">
          <a:xfrm>
            <a:off x="10431575" y="174936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2</a:t>
            </a:r>
          </a:p>
        </p:txBody>
      </p:sp>
      <p:sp>
        <p:nvSpPr>
          <p:cNvPr id="40" name="Oval 22"/>
          <p:cNvSpPr>
            <a:spLocks noChangeArrowheads="1"/>
          </p:cNvSpPr>
          <p:nvPr/>
        </p:nvSpPr>
        <p:spPr bwMode="auto">
          <a:xfrm>
            <a:off x="10448800" y="244022"/>
            <a:ext cx="914387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28484" y="1652258"/>
            <a:ext cx="4070256" cy="33528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781" y="3724990"/>
            <a:ext cx="1158695" cy="1062072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7202531" y="5099342"/>
            <a:ext cx="4836263" cy="4801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8821400" y="5208649"/>
            <a:ext cx="1981200" cy="2994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20736340" y="5199839"/>
            <a:ext cx="3341248" cy="30824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1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9" name="chimes.wav"/>
          </p:stSnd>
        </p:sndAc>
      </p:transition>
    </mc:Choice>
    <mc:Fallback xmlns="">
      <p:transition spd="med">
        <p:fade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29" grpId="2" animBg="1"/>
      <p:bldP spid="30" grpId="0" animBg="1"/>
      <p:bldP spid="31" grpId="0" animBg="1"/>
      <p:bldP spid="32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" y="-2362200"/>
            <a:ext cx="12683321" cy="97536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5" name="Rounded Rectangle 4"/>
          <p:cNvSpPr/>
          <p:nvPr/>
        </p:nvSpPr>
        <p:spPr>
          <a:xfrm>
            <a:off x="8678751" y="5029199"/>
            <a:ext cx="3581400" cy="4801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6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7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2D78DB0-C533-BCB0-A5F4-83816E81C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264" r="5625" b="4264"/>
          <a:stretch/>
        </p:blipFill>
        <p:spPr>
          <a:xfrm>
            <a:off x="723900" y="762000"/>
            <a:ext cx="10744200" cy="5334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31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209800"/>
            <a:ext cx="9448800" cy="1907682"/>
          </a:xfrm>
          <a:prstGeom prst="rect">
            <a:avLst/>
          </a:prstGeom>
          <a:noFill/>
        </p:spPr>
        <p:txBody>
          <a:bodyPr wrap="square" lIns="177019" tIns="88509" rIns="177019" bIns="88509" rtlCol="0">
            <a:spAutoFit/>
          </a:bodyPr>
          <a:lstStyle/>
          <a:p>
            <a:pPr algn="ctr" defTabSz="522811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altLang="en-US" sz="35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TOÁN </a:t>
            </a:r>
          </a:p>
          <a:p>
            <a:pPr algn="ctr" defTabSz="522811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altLang="en-US" sz="35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5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THỰC HÀNH XEM ĐỒNG </a:t>
            </a:r>
            <a:r>
              <a:rPr lang="en-US" altLang="en-US" sz="35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HỒ</a:t>
            </a:r>
          </a:p>
          <a:p>
            <a:pPr algn="ctr" defTabSz="522811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altLang="en-US" sz="35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( </a:t>
            </a:r>
            <a:r>
              <a:rPr lang="en-US" altLang="en-US" sz="35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Tiết</a:t>
            </a:r>
            <a:r>
              <a:rPr lang="en-US" altLang="en-US" sz="35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1)</a:t>
            </a:r>
            <a:endParaRPr lang="en-US" altLang="en-US" sz="3500" b="1" kern="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19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1183</TotalTime>
  <Words>271</Words>
  <Application>Microsoft Office PowerPoint</Application>
  <PresentationFormat>Custom</PresentationFormat>
  <Paragraphs>66</Paragraphs>
  <Slides>19</Slides>
  <Notes>2</Notes>
  <HiddenSlides>0</HiddenSlides>
  <MMClips>10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MY PC</dc:creator>
  <cp:keywords>9Slide</cp:keywords>
  <dc:description>9Slide.vn</dc:description>
  <cp:lastModifiedBy>Admin</cp:lastModifiedBy>
  <cp:revision>33</cp:revision>
  <dcterms:created xsi:type="dcterms:W3CDTF">2023-01-15T09:20:24Z</dcterms:created>
  <dcterms:modified xsi:type="dcterms:W3CDTF">2023-02-20T23:42:31Z</dcterms:modified>
  <cp:category>9Slide.vn</cp:category>
  <cp:contentStatus>9Slide</cp:contentStatus>
</cp:coreProperties>
</file>