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301" r:id="rId3"/>
    <p:sldId id="333" r:id="rId4"/>
    <p:sldId id="338" r:id="rId5"/>
    <p:sldId id="335" r:id="rId6"/>
    <p:sldId id="314" r:id="rId7"/>
    <p:sldId id="336" r:id="rId8"/>
    <p:sldId id="315" r:id="rId9"/>
    <p:sldId id="337" r:id="rId10"/>
    <p:sldId id="316" r:id="rId11"/>
    <p:sldId id="318" r:id="rId12"/>
    <p:sldId id="320" r:id="rId13"/>
    <p:sldId id="321" r:id="rId14"/>
    <p:sldId id="332" r:id="rId15"/>
  </p:sldIdLst>
  <p:sldSz cx="18288000" cy="10287000"/>
  <p:notesSz cx="6858000" cy="9144000"/>
  <p:embeddedFontLst>
    <p:embeddedFont>
      <p:font typeface="Calibri" pitchFamily="34" charset="0"/>
      <p:regular r:id="rId16"/>
      <p:bold r:id="rId17"/>
      <p:italic r:id="rId18"/>
      <p:boldItalic r:id="rId19"/>
    </p:embeddedFont>
  </p:embeddedFontLst>
  <p:defaultTextStyle>
    <a:defPPr>
      <a:defRPr lang="en-US"/>
    </a:defPPr>
    <a:lvl1pPr marL="0" algn="l" defTabSz="914386" rtl="0" eaLnBrk="1" latinLnBrk="0" hangingPunct="1">
      <a:defRPr sz="1800" kern="1200">
        <a:solidFill>
          <a:schemeClr val="tx1"/>
        </a:solidFill>
        <a:latin typeface="+mn-lt"/>
        <a:ea typeface="+mn-ea"/>
        <a:cs typeface="+mn-cs"/>
      </a:defRPr>
    </a:lvl1pPr>
    <a:lvl2pPr marL="457193"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8" algn="l" defTabSz="914386" rtl="0" eaLnBrk="1" latinLnBrk="0" hangingPunct="1">
      <a:defRPr sz="1800" kern="1200">
        <a:solidFill>
          <a:schemeClr val="tx1"/>
        </a:solidFill>
        <a:latin typeface="+mn-lt"/>
        <a:ea typeface="+mn-ea"/>
        <a:cs typeface="+mn-cs"/>
      </a:defRPr>
    </a:lvl4pPr>
    <a:lvl5pPr marL="1828771" algn="l" defTabSz="914386" rtl="0" eaLnBrk="1" latinLnBrk="0" hangingPunct="1">
      <a:defRPr sz="1800" kern="1200">
        <a:solidFill>
          <a:schemeClr val="tx1"/>
        </a:solidFill>
        <a:latin typeface="+mn-lt"/>
        <a:ea typeface="+mn-ea"/>
        <a:cs typeface="+mn-cs"/>
      </a:defRPr>
    </a:lvl5pPr>
    <a:lvl6pPr marL="2285964" algn="l" defTabSz="914386" rtl="0" eaLnBrk="1" latinLnBrk="0" hangingPunct="1">
      <a:defRPr sz="1800" kern="1200">
        <a:solidFill>
          <a:schemeClr val="tx1"/>
        </a:solidFill>
        <a:latin typeface="+mn-lt"/>
        <a:ea typeface="+mn-ea"/>
        <a:cs typeface="+mn-cs"/>
      </a:defRPr>
    </a:lvl6pPr>
    <a:lvl7pPr marL="2743157" algn="l" defTabSz="914386" rtl="0" eaLnBrk="1" latinLnBrk="0" hangingPunct="1">
      <a:defRPr sz="1800" kern="1200">
        <a:solidFill>
          <a:schemeClr val="tx1"/>
        </a:solidFill>
        <a:latin typeface="+mn-lt"/>
        <a:ea typeface="+mn-ea"/>
        <a:cs typeface="+mn-cs"/>
      </a:defRPr>
    </a:lvl7pPr>
    <a:lvl8pPr marL="3200348" algn="l" defTabSz="914386" rtl="0" eaLnBrk="1" latinLnBrk="0" hangingPunct="1">
      <a:defRPr sz="1800" kern="1200">
        <a:solidFill>
          <a:schemeClr val="tx1"/>
        </a:solidFill>
        <a:latin typeface="+mn-lt"/>
        <a:ea typeface="+mn-ea"/>
        <a:cs typeface="+mn-cs"/>
      </a:defRPr>
    </a:lvl8pPr>
    <a:lvl9pPr marL="3657542" algn="l" defTabSz="9143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46" d="100"/>
          <a:sy n="46" d="100"/>
        </p:scale>
        <p:origin x="-19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3" indent="0" algn="ctr">
              <a:buNone/>
              <a:defRPr>
                <a:solidFill>
                  <a:schemeClr val="tx1">
                    <a:tint val="75000"/>
                  </a:schemeClr>
                </a:solidFill>
              </a:defRPr>
            </a:lvl2pPr>
            <a:lvl3pPr marL="914386" indent="0" algn="ctr">
              <a:buNone/>
              <a:defRPr>
                <a:solidFill>
                  <a:schemeClr val="tx1">
                    <a:tint val="75000"/>
                  </a:schemeClr>
                </a:solidFill>
              </a:defRPr>
            </a:lvl3pPr>
            <a:lvl4pPr marL="1371578" indent="0" algn="ctr">
              <a:buNone/>
              <a:defRPr>
                <a:solidFill>
                  <a:schemeClr val="tx1">
                    <a:tint val="75000"/>
                  </a:schemeClr>
                </a:solidFill>
              </a:defRPr>
            </a:lvl4pPr>
            <a:lvl5pPr marL="1828771" indent="0" algn="ctr">
              <a:buNone/>
              <a:defRPr>
                <a:solidFill>
                  <a:schemeClr val="tx1">
                    <a:tint val="75000"/>
                  </a:schemeClr>
                </a:solidFill>
              </a:defRPr>
            </a:lvl5pPr>
            <a:lvl6pPr marL="2285964" indent="0" algn="ctr">
              <a:buNone/>
              <a:defRPr>
                <a:solidFill>
                  <a:schemeClr val="tx1">
                    <a:tint val="75000"/>
                  </a:schemeClr>
                </a:solidFill>
              </a:defRPr>
            </a:lvl6pPr>
            <a:lvl7pPr marL="2743157" indent="0" algn="ctr">
              <a:buNone/>
              <a:defRPr>
                <a:solidFill>
                  <a:schemeClr val="tx1">
                    <a:tint val="75000"/>
                  </a:schemeClr>
                </a:solidFill>
              </a:defRPr>
            </a:lvl7pPr>
            <a:lvl8pPr marL="3200348" indent="0" algn="ctr">
              <a:buNone/>
              <a:defRPr>
                <a:solidFill>
                  <a:schemeClr val="tx1">
                    <a:tint val="75000"/>
                  </a:schemeClr>
                </a:solidFill>
              </a:defRPr>
            </a:lvl8pPr>
            <a:lvl9pPr marL="36575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422" indent="0" algn="ctr">
              <a:buNone/>
              <a:defRPr>
                <a:solidFill>
                  <a:schemeClr val="tx1">
                    <a:tint val="75000"/>
                  </a:schemeClr>
                </a:solidFill>
              </a:defRPr>
            </a:lvl2pPr>
            <a:lvl3pPr marL="1632844" indent="0" algn="ctr">
              <a:buNone/>
              <a:defRPr>
                <a:solidFill>
                  <a:schemeClr val="tx1">
                    <a:tint val="75000"/>
                  </a:schemeClr>
                </a:solidFill>
              </a:defRPr>
            </a:lvl3pPr>
            <a:lvl4pPr marL="2449266" indent="0" algn="ctr">
              <a:buNone/>
              <a:defRPr>
                <a:solidFill>
                  <a:schemeClr val="tx1">
                    <a:tint val="75000"/>
                  </a:schemeClr>
                </a:solidFill>
              </a:defRPr>
            </a:lvl4pPr>
            <a:lvl5pPr marL="3265688" indent="0" algn="ctr">
              <a:buNone/>
              <a:defRPr>
                <a:solidFill>
                  <a:schemeClr val="tx1">
                    <a:tint val="75000"/>
                  </a:schemeClr>
                </a:solidFill>
              </a:defRPr>
            </a:lvl5pPr>
            <a:lvl6pPr marL="4082110" indent="0" algn="ctr">
              <a:buNone/>
              <a:defRPr>
                <a:solidFill>
                  <a:schemeClr val="tx1">
                    <a:tint val="75000"/>
                  </a:schemeClr>
                </a:solidFill>
              </a:defRPr>
            </a:lvl6pPr>
            <a:lvl7pPr marL="4898532" indent="0" algn="ctr">
              <a:buNone/>
              <a:defRPr>
                <a:solidFill>
                  <a:schemeClr val="tx1">
                    <a:tint val="75000"/>
                  </a:schemeClr>
                </a:solidFill>
              </a:defRPr>
            </a:lvl7pPr>
            <a:lvl8pPr marL="5714954" indent="0" algn="ctr">
              <a:buNone/>
              <a:defRPr>
                <a:solidFill>
                  <a:schemeClr val="tx1">
                    <a:tint val="75000"/>
                  </a:schemeClr>
                </a:solidFill>
              </a:defRPr>
            </a:lvl8pPr>
            <a:lvl9pPr marL="65313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269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90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71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600">
                <a:solidFill>
                  <a:schemeClr val="tx1">
                    <a:tint val="75000"/>
                  </a:schemeClr>
                </a:solidFill>
              </a:defRPr>
            </a:lvl1pPr>
            <a:lvl2pPr marL="816422" indent="0">
              <a:buNone/>
              <a:defRPr sz="3200">
                <a:solidFill>
                  <a:schemeClr val="tx1">
                    <a:tint val="75000"/>
                  </a:schemeClr>
                </a:solidFill>
              </a:defRPr>
            </a:lvl2pPr>
            <a:lvl3pPr marL="1632844" indent="0">
              <a:buNone/>
              <a:defRPr sz="2900">
                <a:solidFill>
                  <a:schemeClr val="tx1">
                    <a:tint val="75000"/>
                  </a:schemeClr>
                </a:solidFill>
              </a:defRPr>
            </a:lvl3pPr>
            <a:lvl4pPr marL="2449266" indent="0">
              <a:buNone/>
              <a:defRPr sz="2500">
                <a:solidFill>
                  <a:schemeClr val="tx1">
                    <a:tint val="75000"/>
                  </a:schemeClr>
                </a:solidFill>
              </a:defRPr>
            </a:lvl4pPr>
            <a:lvl5pPr marL="3265688" indent="0">
              <a:buNone/>
              <a:defRPr sz="2500">
                <a:solidFill>
                  <a:schemeClr val="tx1">
                    <a:tint val="75000"/>
                  </a:schemeClr>
                </a:solidFill>
              </a:defRPr>
            </a:lvl5pPr>
            <a:lvl6pPr marL="4082110" indent="0">
              <a:buNone/>
              <a:defRPr sz="2500">
                <a:solidFill>
                  <a:schemeClr val="tx1">
                    <a:tint val="75000"/>
                  </a:schemeClr>
                </a:solidFill>
              </a:defRPr>
            </a:lvl6pPr>
            <a:lvl7pPr marL="4898532" indent="0">
              <a:buNone/>
              <a:defRPr sz="2500">
                <a:solidFill>
                  <a:schemeClr val="tx1">
                    <a:tint val="75000"/>
                  </a:schemeClr>
                </a:solidFill>
              </a:defRPr>
            </a:lvl7pPr>
            <a:lvl8pPr marL="5714954" indent="0">
              <a:buNone/>
              <a:defRPr sz="2500">
                <a:solidFill>
                  <a:schemeClr val="tx1">
                    <a:tint val="75000"/>
                  </a:schemeClr>
                </a:solidFill>
              </a:defRPr>
            </a:lvl8pPr>
            <a:lvl9pPr marL="6531376" indent="0">
              <a:buNone/>
              <a:defRPr sz="2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880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277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051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299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320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6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500"/>
            </a:lvl1pPr>
            <a:lvl2pPr marL="816422" indent="0">
              <a:buNone/>
              <a:defRPr sz="2100"/>
            </a:lvl2pPr>
            <a:lvl3pPr marL="1632844" indent="0">
              <a:buNone/>
              <a:defRPr sz="1800"/>
            </a:lvl3pPr>
            <a:lvl4pPr marL="2449266" indent="0">
              <a:buNone/>
              <a:defRPr sz="1600"/>
            </a:lvl4pPr>
            <a:lvl5pPr marL="3265688" indent="0">
              <a:buNone/>
              <a:defRPr sz="1600"/>
            </a:lvl5pPr>
            <a:lvl6pPr marL="4082110" indent="0">
              <a:buNone/>
              <a:defRPr sz="1600"/>
            </a:lvl6pPr>
            <a:lvl7pPr marL="4898532" indent="0">
              <a:buNone/>
              <a:defRPr sz="1600"/>
            </a:lvl7pPr>
            <a:lvl8pPr marL="5714954" indent="0">
              <a:buNone/>
              <a:defRPr sz="1600"/>
            </a:lvl8pPr>
            <a:lvl9pPr marL="6531376"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751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6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5700"/>
            </a:lvl1pPr>
            <a:lvl2pPr marL="816422" indent="0">
              <a:buNone/>
              <a:defRPr sz="5000"/>
            </a:lvl2pPr>
            <a:lvl3pPr marL="1632844" indent="0">
              <a:buNone/>
              <a:defRPr sz="4300"/>
            </a:lvl3pPr>
            <a:lvl4pPr marL="2449266" indent="0">
              <a:buNone/>
              <a:defRPr sz="3600"/>
            </a:lvl4pPr>
            <a:lvl5pPr marL="3265688" indent="0">
              <a:buNone/>
              <a:defRPr sz="3600"/>
            </a:lvl5pPr>
            <a:lvl6pPr marL="4082110" indent="0">
              <a:buNone/>
              <a:defRPr sz="3600"/>
            </a:lvl6pPr>
            <a:lvl7pPr marL="4898532" indent="0">
              <a:buNone/>
              <a:defRPr sz="3600"/>
            </a:lvl7pPr>
            <a:lvl8pPr marL="5714954" indent="0">
              <a:buNone/>
              <a:defRPr sz="3600"/>
            </a:lvl8pPr>
            <a:lvl9pPr marL="6531376" indent="0">
              <a:buNone/>
              <a:defRPr sz="36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500"/>
            </a:lvl1pPr>
            <a:lvl2pPr marL="816422" indent="0">
              <a:buNone/>
              <a:defRPr sz="2100"/>
            </a:lvl2pPr>
            <a:lvl3pPr marL="1632844" indent="0">
              <a:buNone/>
              <a:defRPr sz="1800"/>
            </a:lvl3pPr>
            <a:lvl4pPr marL="2449266" indent="0">
              <a:buNone/>
              <a:defRPr sz="1600"/>
            </a:lvl4pPr>
            <a:lvl5pPr marL="3265688" indent="0">
              <a:buNone/>
              <a:defRPr sz="1600"/>
            </a:lvl5pPr>
            <a:lvl6pPr marL="4082110" indent="0">
              <a:buNone/>
              <a:defRPr sz="1600"/>
            </a:lvl6pPr>
            <a:lvl7pPr marL="4898532" indent="0">
              <a:buNone/>
              <a:defRPr sz="1600"/>
            </a:lvl7pPr>
            <a:lvl8pPr marL="5714954" indent="0">
              <a:buNone/>
              <a:defRPr sz="1600"/>
            </a:lvl8pPr>
            <a:lvl9pPr marL="6531376"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51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939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43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39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6"/>
            <a:ext cx="7772400" cy="1500188"/>
          </a:xfrm>
        </p:spPr>
        <p:txBody>
          <a:bodyPr anchor="b"/>
          <a:lstStyle>
            <a:lvl1pPr marL="0" indent="0">
              <a:buNone/>
              <a:defRPr sz="2000">
                <a:solidFill>
                  <a:schemeClr val="tx1">
                    <a:tint val="75000"/>
                  </a:schemeClr>
                </a:solidFill>
              </a:defRPr>
            </a:lvl1pPr>
            <a:lvl2pPr marL="457193" indent="0">
              <a:buNone/>
              <a:defRPr sz="1800">
                <a:solidFill>
                  <a:schemeClr val="tx1">
                    <a:tint val="75000"/>
                  </a:schemeClr>
                </a:solidFill>
              </a:defRPr>
            </a:lvl2pPr>
            <a:lvl3pPr marL="914386" indent="0">
              <a:buNone/>
              <a:defRPr sz="1600">
                <a:solidFill>
                  <a:schemeClr val="tx1">
                    <a:tint val="75000"/>
                  </a:schemeClr>
                </a:solidFill>
              </a:defRPr>
            </a:lvl3pPr>
            <a:lvl4pPr marL="1371578" indent="0">
              <a:buNone/>
              <a:defRPr sz="1400">
                <a:solidFill>
                  <a:schemeClr val="tx1">
                    <a:tint val="75000"/>
                  </a:schemeClr>
                </a:solidFill>
              </a:defRPr>
            </a:lvl4pPr>
            <a:lvl5pPr marL="1828771" indent="0">
              <a:buNone/>
              <a:defRPr sz="1400">
                <a:solidFill>
                  <a:schemeClr val="tx1">
                    <a:tint val="75000"/>
                  </a:schemeClr>
                </a:solidFill>
              </a:defRPr>
            </a:lvl5pPr>
            <a:lvl6pPr marL="2285964" indent="0">
              <a:buNone/>
              <a:defRPr sz="1400">
                <a:solidFill>
                  <a:schemeClr val="tx1">
                    <a:tint val="75000"/>
                  </a:schemeClr>
                </a:solidFill>
              </a:defRPr>
            </a:lvl6pPr>
            <a:lvl7pPr marL="2743157" indent="0">
              <a:buNone/>
              <a:defRPr sz="1400">
                <a:solidFill>
                  <a:schemeClr val="tx1">
                    <a:tint val="75000"/>
                  </a:schemeClr>
                </a:solidFill>
              </a:defRPr>
            </a:lvl7pPr>
            <a:lvl8pPr marL="3200348" indent="0">
              <a:buNone/>
              <a:defRPr sz="1400">
                <a:solidFill>
                  <a:schemeClr val="tx1">
                    <a:tint val="75000"/>
                  </a:schemeClr>
                </a:solidFill>
              </a:defRPr>
            </a:lvl8pPr>
            <a:lvl9pPr marL="36575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00" b="1"/>
            </a:lvl1pPr>
            <a:lvl2pPr marL="457193" indent="0">
              <a:buNone/>
              <a:defRPr sz="2000" b="1"/>
            </a:lvl2pPr>
            <a:lvl3pPr marL="914386" indent="0">
              <a:buNone/>
              <a:defRPr sz="1800" b="1"/>
            </a:lvl3pPr>
            <a:lvl4pPr marL="1371578" indent="0">
              <a:buNone/>
              <a:defRPr sz="1600" b="1"/>
            </a:lvl4pPr>
            <a:lvl5pPr marL="1828771" indent="0">
              <a:buNone/>
              <a:defRPr sz="1600" b="1"/>
            </a:lvl5pPr>
            <a:lvl6pPr marL="2285964" indent="0">
              <a:buNone/>
              <a:defRPr sz="1600" b="1"/>
            </a:lvl6pPr>
            <a:lvl7pPr marL="2743157" indent="0">
              <a:buNone/>
              <a:defRPr sz="1600" b="1"/>
            </a:lvl7pPr>
            <a:lvl8pPr marL="3200348" indent="0">
              <a:buNone/>
              <a:defRPr sz="1600" b="1"/>
            </a:lvl8pPr>
            <a:lvl9pPr marL="365754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300" b="1"/>
            </a:lvl1pPr>
            <a:lvl2pPr marL="457193" indent="0">
              <a:buNone/>
              <a:defRPr sz="2000" b="1"/>
            </a:lvl2pPr>
            <a:lvl3pPr marL="914386" indent="0">
              <a:buNone/>
              <a:defRPr sz="1800" b="1"/>
            </a:lvl3pPr>
            <a:lvl4pPr marL="1371578" indent="0">
              <a:buNone/>
              <a:defRPr sz="1600" b="1"/>
            </a:lvl4pPr>
            <a:lvl5pPr marL="1828771" indent="0">
              <a:buNone/>
              <a:defRPr sz="1600" b="1"/>
            </a:lvl5pPr>
            <a:lvl6pPr marL="2285964" indent="0">
              <a:buNone/>
              <a:defRPr sz="1600" b="1"/>
            </a:lvl6pPr>
            <a:lvl7pPr marL="2743157" indent="0">
              <a:buNone/>
              <a:defRPr sz="1600" b="1"/>
            </a:lvl7pPr>
            <a:lvl8pPr marL="3200348" indent="0">
              <a:buNone/>
              <a:defRPr sz="1600" b="1"/>
            </a:lvl8pPr>
            <a:lvl9pPr marL="365754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4" cy="4691063"/>
          </a:xfrm>
        </p:spPr>
        <p:txBody>
          <a:bodyPr/>
          <a:lstStyle>
            <a:lvl1pPr marL="0" indent="0">
              <a:buNone/>
              <a:defRPr sz="1400"/>
            </a:lvl1pPr>
            <a:lvl2pPr marL="457193" indent="0">
              <a:buNone/>
              <a:defRPr sz="1200"/>
            </a:lvl2pPr>
            <a:lvl3pPr marL="914386" indent="0">
              <a:buNone/>
              <a:defRPr sz="1100"/>
            </a:lvl3pPr>
            <a:lvl4pPr marL="1371578" indent="0">
              <a:buNone/>
              <a:defRPr sz="900"/>
            </a:lvl4pPr>
            <a:lvl5pPr marL="1828771" indent="0">
              <a:buNone/>
              <a:defRPr sz="900"/>
            </a:lvl5pPr>
            <a:lvl6pPr marL="2285964" indent="0">
              <a:buNone/>
              <a:defRPr sz="900"/>
            </a:lvl6pPr>
            <a:lvl7pPr marL="2743157" indent="0">
              <a:buNone/>
              <a:defRPr sz="900"/>
            </a:lvl7pPr>
            <a:lvl8pPr marL="3200348" indent="0">
              <a:buNone/>
              <a:defRPr sz="900"/>
            </a:lvl8pPr>
            <a:lvl9pPr marL="36575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193" indent="0">
              <a:buNone/>
              <a:defRPr sz="2900"/>
            </a:lvl2pPr>
            <a:lvl3pPr marL="914386" indent="0">
              <a:buNone/>
              <a:defRPr sz="2300"/>
            </a:lvl3pPr>
            <a:lvl4pPr marL="1371578" indent="0">
              <a:buNone/>
              <a:defRPr sz="2000"/>
            </a:lvl4pPr>
            <a:lvl5pPr marL="1828771" indent="0">
              <a:buNone/>
              <a:defRPr sz="2000"/>
            </a:lvl5pPr>
            <a:lvl6pPr marL="2285964" indent="0">
              <a:buNone/>
              <a:defRPr sz="2000"/>
            </a:lvl6pPr>
            <a:lvl7pPr marL="2743157" indent="0">
              <a:buNone/>
              <a:defRPr sz="2000"/>
            </a:lvl7pPr>
            <a:lvl8pPr marL="3200348" indent="0">
              <a:buNone/>
              <a:defRPr sz="2000"/>
            </a:lvl8pPr>
            <a:lvl9pPr marL="3657542" indent="0">
              <a:buNone/>
              <a:defRPr sz="2000"/>
            </a:lvl9pPr>
          </a:lstStyle>
          <a:p>
            <a:endParaRPr lang="en-US"/>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7193" indent="0">
              <a:buNone/>
              <a:defRPr sz="1200"/>
            </a:lvl2pPr>
            <a:lvl3pPr marL="914386" indent="0">
              <a:buNone/>
              <a:defRPr sz="1100"/>
            </a:lvl3pPr>
            <a:lvl4pPr marL="1371578" indent="0">
              <a:buNone/>
              <a:defRPr sz="900"/>
            </a:lvl4pPr>
            <a:lvl5pPr marL="1828771" indent="0">
              <a:buNone/>
              <a:defRPr sz="900"/>
            </a:lvl5pPr>
            <a:lvl6pPr marL="2285964" indent="0">
              <a:buNone/>
              <a:defRPr sz="900"/>
            </a:lvl6pPr>
            <a:lvl7pPr marL="2743157" indent="0">
              <a:buNone/>
              <a:defRPr sz="900"/>
            </a:lvl7pPr>
            <a:lvl8pPr marL="3200348" indent="0">
              <a:buNone/>
              <a:defRPr sz="900"/>
            </a:lvl8pPr>
            <a:lvl9pPr marL="36575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9" tIns="45719" rIns="91439"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4"/>
          </a:xfrm>
          <a:prstGeom prst="rect">
            <a:avLst/>
          </a:prstGeom>
        </p:spPr>
        <p:txBody>
          <a:bodyPr vert="horz" lIns="91439" tIns="45719" rIns="91439"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6"/>
          </a:xfrm>
          <a:prstGeom prst="rect">
            <a:avLst/>
          </a:prstGeom>
        </p:spPr>
        <p:txBody>
          <a:bodyPr vert="horz" lIns="91439" tIns="45719" rIns="91439" bIns="45719" rtlCol="0" anchor="ctr"/>
          <a:lstStyle>
            <a:lvl1pPr algn="l">
              <a:defRPr sz="1200">
                <a:solidFill>
                  <a:schemeClr val="tx1">
                    <a:tint val="75000"/>
                  </a:schemeClr>
                </a:solidFill>
              </a:defRPr>
            </a:lvl1pPr>
          </a:lstStyle>
          <a:p>
            <a:fld id="{1D8BD707-D9CF-40AE-B4C6-C98DA3205C09}" type="datetimeFigureOut">
              <a:rPr lang="en-US" smtClean="0"/>
              <a:pPr/>
              <a:t>2/16/2023</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39" tIns="45719" rIns="91439"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39" tIns="45719" rIns="91439" bIns="45719"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86" rtl="0" eaLnBrk="1" latinLnBrk="0" hangingPunct="1">
        <a:spcBef>
          <a:spcPct val="0"/>
        </a:spcBef>
        <a:buNone/>
        <a:defRPr sz="4500" kern="1200">
          <a:solidFill>
            <a:schemeClr val="tx1"/>
          </a:solidFill>
          <a:latin typeface="+mj-lt"/>
          <a:ea typeface="+mj-ea"/>
          <a:cs typeface="+mj-cs"/>
        </a:defRPr>
      </a:lvl1pPr>
    </p:titleStyle>
    <p:bodyStyle>
      <a:lvl1pPr marL="342894" indent="-342894" algn="l" defTabSz="9143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9" indent="-285746" algn="l" defTabSz="914386"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982" indent="-228596" algn="l" defTabSz="91438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600175"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67"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60"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53"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46"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39"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6" rtl="0" eaLnBrk="1" latinLnBrk="0" hangingPunct="1">
        <a:defRPr sz="1800" kern="1200">
          <a:solidFill>
            <a:schemeClr val="tx1"/>
          </a:solidFill>
          <a:latin typeface="+mn-lt"/>
          <a:ea typeface="+mn-ea"/>
          <a:cs typeface="+mn-cs"/>
        </a:defRPr>
      </a:lvl1pPr>
      <a:lvl2pPr marL="457193"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8" algn="l" defTabSz="914386" rtl="0" eaLnBrk="1" latinLnBrk="0" hangingPunct="1">
        <a:defRPr sz="1800" kern="1200">
          <a:solidFill>
            <a:schemeClr val="tx1"/>
          </a:solidFill>
          <a:latin typeface="+mn-lt"/>
          <a:ea typeface="+mn-ea"/>
          <a:cs typeface="+mn-cs"/>
        </a:defRPr>
      </a:lvl4pPr>
      <a:lvl5pPr marL="1828771" algn="l" defTabSz="914386" rtl="0" eaLnBrk="1" latinLnBrk="0" hangingPunct="1">
        <a:defRPr sz="1800" kern="1200">
          <a:solidFill>
            <a:schemeClr val="tx1"/>
          </a:solidFill>
          <a:latin typeface="+mn-lt"/>
          <a:ea typeface="+mn-ea"/>
          <a:cs typeface="+mn-cs"/>
        </a:defRPr>
      </a:lvl5pPr>
      <a:lvl6pPr marL="2285964" algn="l" defTabSz="914386" rtl="0" eaLnBrk="1" latinLnBrk="0" hangingPunct="1">
        <a:defRPr sz="1800" kern="1200">
          <a:solidFill>
            <a:schemeClr val="tx1"/>
          </a:solidFill>
          <a:latin typeface="+mn-lt"/>
          <a:ea typeface="+mn-ea"/>
          <a:cs typeface="+mn-cs"/>
        </a:defRPr>
      </a:lvl6pPr>
      <a:lvl7pPr marL="2743157" algn="l" defTabSz="914386" rtl="0" eaLnBrk="1" latinLnBrk="0" hangingPunct="1">
        <a:defRPr sz="1800" kern="1200">
          <a:solidFill>
            <a:schemeClr val="tx1"/>
          </a:solidFill>
          <a:latin typeface="+mn-lt"/>
          <a:ea typeface="+mn-ea"/>
          <a:cs typeface="+mn-cs"/>
        </a:defRPr>
      </a:lvl7pPr>
      <a:lvl8pPr marL="3200348" algn="l" defTabSz="914386" rtl="0" eaLnBrk="1" latinLnBrk="0" hangingPunct="1">
        <a:defRPr sz="1800" kern="1200">
          <a:solidFill>
            <a:schemeClr val="tx1"/>
          </a:solidFill>
          <a:latin typeface="+mn-lt"/>
          <a:ea typeface="+mn-ea"/>
          <a:cs typeface="+mn-cs"/>
        </a:defRPr>
      </a:lvl8pPr>
      <a:lvl9pPr marL="3657542" algn="l" defTabSz="9143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63284" tIns="81642" rIns="163284" bIns="81642"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163284" tIns="81642" rIns="163284" bIns="81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163284" tIns="81642" rIns="163284" bIns="81642" rtlCol="0" anchor="ctr"/>
          <a:lstStyle>
            <a:lvl1pPr algn="l">
              <a:defRPr sz="2100">
                <a:solidFill>
                  <a:schemeClr val="tx1">
                    <a:tint val="75000"/>
                  </a:schemeClr>
                </a:solidFill>
              </a:defRPr>
            </a:lvl1pPr>
          </a:lstStyle>
          <a:p>
            <a:pPr defTabSz="1632844"/>
            <a:fld id="{1D8BD707-D9CF-40AE-B4C6-C98DA3205C09}" type="datetimeFigureOut">
              <a:rPr lang="en-US" smtClean="0">
                <a:solidFill>
                  <a:prstClr val="black">
                    <a:tint val="75000"/>
                  </a:prstClr>
                </a:solidFill>
              </a:rPr>
              <a:pPr defTabSz="1632844"/>
              <a:t>2/16/2023</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163284" tIns="81642" rIns="163284" bIns="81642" rtlCol="0" anchor="ctr"/>
          <a:lstStyle>
            <a:lvl1pPr algn="ctr">
              <a:defRPr sz="2100">
                <a:solidFill>
                  <a:schemeClr val="tx1">
                    <a:tint val="75000"/>
                  </a:schemeClr>
                </a:solidFill>
              </a:defRPr>
            </a:lvl1pPr>
          </a:lstStyle>
          <a:p>
            <a:pPr defTabSz="1632844"/>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163284" tIns="81642" rIns="163284" bIns="81642" rtlCol="0" anchor="ctr"/>
          <a:lstStyle>
            <a:lvl1pPr algn="r">
              <a:defRPr sz="2100">
                <a:solidFill>
                  <a:schemeClr val="tx1">
                    <a:tint val="75000"/>
                  </a:schemeClr>
                </a:solidFill>
              </a:defRPr>
            </a:lvl1pPr>
          </a:lstStyle>
          <a:p>
            <a:pPr defTabSz="1632844"/>
            <a:fld id="{B6F15528-21DE-4FAA-801E-634DDDAF4B2B}" type="slidenum">
              <a:rPr lang="en-US" smtClean="0">
                <a:solidFill>
                  <a:prstClr val="black">
                    <a:tint val="75000"/>
                  </a:prstClr>
                </a:solidFill>
              </a:rPr>
              <a:pPr defTabSz="1632844"/>
              <a:t>‹#›</a:t>
            </a:fld>
            <a:endParaRPr lang="en-US">
              <a:solidFill>
                <a:prstClr val="black">
                  <a:tint val="75000"/>
                </a:prstClr>
              </a:solidFill>
            </a:endParaRPr>
          </a:p>
        </p:txBody>
      </p:sp>
    </p:spTree>
    <p:extLst>
      <p:ext uri="{BB962C8B-B14F-4D97-AF65-F5344CB8AC3E}">
        <p14:creationId xmlns:p14="http://schemas.microsoft.com/office/powerpoint/2010/main" val="3594060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32844" rtl="0" eaLnBrk="1" latinLnBrk="0" hangingPunct="1">
        <a:spcBef>
          <a:spcPct val="0"/>
        </a:spcBef>
        <a:buNone/>
        <a:defRPr sz="7900" kern="1200">
          <a:solidFill>
            <a:schemeClr val="tx1"/>
          </a:solidFill>
          <a:latin typeface="+mj-lt"/>
          <a:ea typeface="+mj-ea"/>
          <a:cs typeface="+mj-cs"/>
        </a:defRPr>
      </a:lvl1pPr>
    </p:titleStyle>
    <p:bodyStyle>
      <a:lvl1pPr marL="612317" indent="-612317" algn="l" defTabSz="1632844"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26686" indent="-510264" algn="l" defTabSz="1632844" rtl="0" eaLnBrk="1" latinLnBrk="0" hangingPunct="1">
        <a:spcBef>
          <a:spcPct val="20000"/>
        </a:spcBef>
        <a:buFont typeface="Arial" pitchFamily="34" charset="0"/>
        <a:buChar char="–"/>
        <a:defRPr sz="5000" kern="1200">
          <a:solidFill>
            <a:schemeClr val="tx1"/>
          </a:solidFill>
          <a:latin typeface="+mn-lt"/>
          <a:ea typeface="+mn-ea"/>
          <a:cs typeface="+mn-cs"/>
        </a:defRPr>
      </a:lvl2pPr>
      <a:lvl3pPr marL="2041055" indent="-408211" algn="l" defTabSz="1632844"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5747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73899"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32844" rtl="0" eaLnBrk="1" latinLnBrk="0" hangingPunct="1">
        <a:defRPr sz="3200" kern="1200">
          <a:solidFill>
            <a:schemeClr val="tx1"/>
          </a:solidFill>
          <a:latin typeface="+mn-lt"/>
          <a:ea typeface="+mn-ea"/>
          <a:cs typeface="+mn-cs"/>
        </a:defRPr>
      </a:lvl1pPr>
      <a:lvl2pPr marL="816422" algn="l" defTabSz="1632844" rtl="0" eaLnBrk="1" latinLnBrk="0" hangingPunct="1">
        <a:defRPr sz="3200" kern="1200">
          <a:solidFill>
            <a:schemeClr val="tx1"/>
          </a:solidFill>
          <a:latin typeface="+mn-lt"/>
          <a:ea typeface="+mn-ea"/>
          <a:cs typeface="+mn-cs"/>
        </a:defRPr>
      </a:lvl2pPr>
      <a:lvl3pPr marL="1632844" algn="l" defTabSz="1632844" rtl="0" eaLnBrk="1" latinLnBrk="0" hangingPunct="1">
        <a:defRPr sz="3200" kern="1200">
          <a:solidFill>
            <a:schemeClr val="tx1"/>
          </a:solidFill>
          <a:latin typeface="+mn-lt"/>
          <a:ea typeface="+mn-ea"/>
          <a:cs typeface="+mn-cs"/>
        </a:defRPr>
      </a:lvl3pPr>
      <a:lvl4pPr marL="2449266" algn="l" defTabSz="1632844" rtl="0" eaLnBrk="1" latinLnBrk="0" hangingPunct="1">
        <a:defRPr sz="3200" kern="1200">
          <a:solidFill>
            <a:schemeClr val="tx1"/>
          </a:solidFill>
          <a:latin typeface="+mn-lt"/>
          <a:ea typeface="+mn-ea"/>
          <a:cs typeface="+mn-cs"/>
        </a:defRPr>
      </a:lvl4pPr>
      <a:lvl5pPr marL="3265688" algn="l" defTabSz="1632844" rtl="0" eaLnBrk="1" latinLnBrk="0" hangingPunct="1">
        <a:defRPr sz="3200" kern="1200">
          <a:solidFill>
            <a:schemeClr val="tx1"/>
          </a:solidFill>
          <a:latin typeface="+mn-lt"/>
          <a:ea typeface="+mn-ea"/>
          <a:cs typeface="+mn-cs"/>
        </a:defRPr>
      </a:lvl5pPr>
      <a:lvl6pPr marL="4082110" algn="l" defTabSz="1632844" rtl="0" eaLnBrk="1" latinLnBrk="0" hangingPunct="1">
        <a:defRPr sz="3200" kern="1200">
          <a:solidFill>
            <a:schemeClr val="tx1"/>
          </a:solidFill>
          <a:latin typeface="+mn-lt"/>
          <a:ea typeface="+mn-ea"/>
          <a:cs typeface="+mn-cs"/>
        </a:defRPr>
      </a:lvl6pPr>
      <a:lvl7pPr marL="4898532" algn="l" defTabSz="1632844" rtl="0" eaLnBrk="1" latinLnBrk="0" hangingPunct="1">
        <a:defRPr sz="3200" kern="1200">
          <a:solidFill>
            <a:schemeClr val="tx1"/>
          </a:solidFill>
          <a:latin typeface="+mn-lt"/>
          <a:ea typeface="+mn-ea"/>
          <a:cs typeface="+mn-cs"/>
        </a:defRPr>
      </a:lvl7pPr>
      <a:lvl8pPr marL="5714954" algn="l" defTabSz="1632844" rtl="0" eaLnBrk="1" latinLnBrk="0" hangingPunct="1">
        <a:defRPr sz="3200" kern="1200">
          <a:solidFill>
            <a:schemeClr val="tx1"/>
          </a:solidFill>
          <a:latin typeface="+mn-lt"/>
          <a:ea typeface="+mn-ea"/>
          <a:cs typeface="+mn-cs"/>
        </a:defRPr>
      </a:lvl8pPr>
      <a:lvl9pPr marL="6531376" algn="l" defTabSz="1632844"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svg"/><Relationship Id="rId19" Type="http://schemas.openxmlformats.org/officeDocument/2006/relationships/image" Target="../media/image97.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6.svg"/><Relationship Id="rId18" Type="http://schemas.openxmlformats.org/officeDocument/2006/relationships/image" Target="../media/image26.png"/><Relationship Id="rId26" Type="http://schemas.openxmlformats.org/officeDocument/2006/relationships/image" Target="../media/image114.svg"/><Relationship Id="rId3" Type="http://schemas.openxmlformats.org/officeDocument/2006/relationships/image" Target="../media/image17.png"/><Relationship Id="rId21" Type="http://schemas.openxmlformats.org/officeDocument/2006/relationships/image" Target="../media/image22.svg"/><Relationship Id="rId7" Type="http://schemas.openxmlformats.org/officeDocument/2006/relationships/image" Target="../media/image102.svg"/><Relationship Id="rId12" Type="http://schemas.openxmlformats.org/officeDocument/2006/relationships/image" Target="../media/image22.png"/><Relationship Id="rId17" Type="http://schemas.openxmlformats.org/officeDocument/2006/relationships/image" Target="../media/image108.svg"/><Relationship Id="rId25" Type="http://schemas.openxmlformats.org/officeDocument/2006/relationships/image" Target="../media/image30.png"/><Relationship Id="rId2" Type="http://schemas.openxmlformats.org/officeDocument/2006/relationships/image" Target="../media/image5.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6.svg"/><Relationship Id="rId24" Type="http://schemas.openxmlformats.org/officeDocument/2006/relationships/image" Target="../media/image112.svg"/><Relationship Id="rId5" Type="http://schemas.openxmlformats.org/officeDocument/2006/relationships/image" Target="../media/image18.svg"/><Relationship Id="rId15" Type="http://schemas.openxmlformats.org/officeDocument/2006/relationships/image" Target="../media/image24.png"/><Relationship Id="rId23" Type="http://schemas.openxmlformats.org/officeDocument/2006/relationships/image" Target="../media/image29.png"/><Relationship Id="rId28" Type="http://schemas.openxmlformats.org/officeDocument/2006/relationships/image" Target="../media/image116.svg"/><Relationship Id="rId10" Type="http://schemas.openxmlformats.org/officeDocument/2006/relationships/image" Target="../media/image21.png"/><Relationship Id="rId19" Type="http://schemas.openxmlformats.org/officeDocument/2006/relationships/image" Target="../media/image110.svg"/><Relationship Id="rId4" Type="http://schemas.openxmlformats.org/officeDocument/2006/relationships/image" Target="../media/image18.png"/><Relationship Id="rId9" Type="http://schemas.openxmlformats.org/officeDocument/2006/relationships/image" Target="../media/image104.svg"/><Relationship Id="rId14" Type="http://schemas.openxmlformats.org/officeDocument/2006/relationships/image" Target="../media/image23.png"/><Relationship Id="rId22" Type="http://schemas.openxmlformats.org/officeDocument/2006/relationships/image" Target="../media/image28.png"/><Relationship Id="rId27" Type="http://schemas.openxmlformats.org/officeDocument/2006/relationships/image" Target="../media/image31.png"/><Relationship Id="rId30"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audio" Target="../media/audio4.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34" Type="http://schemas.openxmlformats.org/officeDocument/2006/relationships/image" Target="../media/image7.svg"/><Relationship Id="rId2" Type="http://schemas.openxmlformats.org/officeDocument/2006/relationships/image" Target="../media/image5.jpg"/><Relationship Id="rId1" Type="http://schemas.openxmlformats.org/officeDocument/2006/relationships/slideLayout" Target="../slideLayouts/slideLayout7.xml"/><Relationship Id="rId31" Type="http://schemas.openxmlformats.org/officeDocument/2006/relationships/image" Target="../media/image9.png"/><Relationship Id="rId4" Type="http://schemas.openxmlformats.org/officeDocument/2006/relationships/image" Target="../media/image8.png"/><Relationship Id="rId30"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12" Type="http://schemas.openxmlformats.org/officeDocument/2006/relationships/image" Target="../media/image25.svg"/><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6"/>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8440400" cy="10287000"/>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US"/>
          </a:p>
        </p:txBody>
      </p:sp>
      <p:sp>
        <p:nvSpPr>
          <p:cNvPr id="9" name="Pentagon 8"/>
          <p:cNvSpPr/>
          <p:nvPr/>
        </p:nvSpPr>
        <p:spPr>
          <a:xfrm>
            <a:off x="990600" y="656969"/>
            <a:ext cx="101346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3900" b="1">
                <a:latin typeface="Arial" pitchFamily="34" charset="0"/>
                <a:cs typeface="Arial" pitchFamily="34" charset="0"/>
              </a:rPr>
              <a:t>1. Tìm hiểu cách viết hoa tên các phố</a:t>
            </a:r>
          </a:p>
        </p:txBody>
      </p:sp>
      <p:grpSp>
        <p:nvGrpSpPr>
          <p:cNvPr id="10" name="Group 9"/>
          <p:cNvGrpSpPr/>
          <p:nvPr/>
        </p:nvGrpSpPr>
        <p:grpSpPr>
          <a:xfrm>
            <a:off x="554215" y="1525033"/>
            <a:ext cx="10570990" cy="7955279"/>
            <a:chOff x="1905000" y="1525030"/>
            <a:chExt cx="10570989" cy="7955279"/>
          </a:xfrm>
        </p:grpSpPr>
        <p:pic>
          <p:nvPicPr>
            <p:cNvPr id="12" name="Picture 11"/>
            <p:cNvPicPr>
              <a:picLocks noChangeAspect="1"/>
            </p:cNvPicPr>
            <p:nvPr/>
          </p:nvPicPr>
          <p:blipFill>
            <a:blip r:embed="rId3"/>
            <a:srcRect/>
            <a:stretch>
              <a:fillRect/>
            </a:stretch>
          </p:blipFill>
          <p:spPr>
            <a:xfrm>
              <a:off x="1905000" y="1525030"/>
              <a:ext cx="10570989" cy="7955279"/>
            </a:xfrm>
            <a:prstGeom prst="rect">
              <a:avLst/>
            </a:prstGeom>
          </p:spPr>
        </p:pic>
        <p:sp>
          <p:nvSpPr>
            <p:cNvPr id="13" name="Rectangle 12"/>
            <p:cNvSpPr/>
            <p:nvPr/>
          </p:nvSpPr>
          <p:spPr>
            <a:xfrm>
              <a:off x="2961421" y="2189740"/>
              <a:ext cx="8402727" cy="6445034"/>
            </a:xfrm>
            <a:prstGeom prst="rect">
              <a:avLst/>
            </a:prstGeom>
          </p:spPr>
          <p:txBody>
            <a:bodyPr wrap="square">
              <a:spAutoFit/>
            </a:bodyPr>
            <a:lstStyle/>
            <a:p>
              <a:pPr algn="just">
                <a:lnSpc>
                  <a:spcPct val="150000"/>
                </a:lnSpc>
              </a:pPr>
              <a:r>
                <a:rPr lang="en-US" sz="4000" b="1" u="sng">
                  <a:latin typeface="Times New Roman" pitchFamily="18" charset="0"/>
                  <a:cs typeface="Times New Roman" pitchFamily="18" charset="0"/>
                </a:rPr>
                <a:t>Lưu ý</a:t>
              </a:r>
              <a:r>
                <a:rPr lang="en-US" sz="4000" b="1">
                  <a:latin typeface="Times New Roman" pitchFamily="18" charset="0"/>
                  <a:cs typeface="Times New Roman" pitchFamily="18" charset="0"/>
                </a:rPr>
                <a:t>: </a:t>
              </a:r>
              <a:r>
                <a:rPr lang="vi-VN" sz="4000">
                  <a:latin typeface="Times New Roman" pitchFamily="18" charset="0"/>
                  <a:cs typeface="Times New Roman" pitchFamily="18" charset="0"/>
                </a:rPr>
                <a:t>Các phố cổ ở Hà Nội xưa vốn làm hoặc bán một mặt hàng nào đó nên đều gọi bằng từ hàng (giống như cửa hàng) và từ chỉ mặt hàng (VD: bạc,</a:t>
              </a:r>
              <a:r>
                <a:rPr lang="en-US" sz="4000">
                  <a:latin typeface="Times New Roman" pitchFamily="18" charset="0"/>
                  <a:cs typeface="Times New Roman" pitchFamily="18" charset="0"/>
                </a:rPr>
                <a:t> </a:t>
              </a:r>
              <a:r>
                <a:rPr lang="vi-VN" sz="4000">
                  <a:latin typeface="Times New Roman" pitchFamily="18" charset="0"/>
                  <a:cs typeface="Times New Roman" pitchFamily="18" charset="0"/>
                </a:rPr>
                <a:t>gà, giấy,...). Về sau, mỗi tiếng trở thành một phần của tên phố nên được viết hoa: Hàng Bạc, Hàng Gà, Hàng Giấy,...</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7561" y="1526060"/>
            <a:ext cx="6457950" cy="3886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8155" y="5502673"/>
            <a:ext cx="6457950" cy="4239839"/>
          </a:xfrm>
          <a:prstGeom prst="rect">
            <a:avLst/>
          </a:prstGeom>
          <a:ln>
            <a:noFill/>
          </a:ln>
          <a:effectLst>
            <a:softEdge rad="112500"/>
          </a:effectLst>
        </p:spPr>
      </p:pic>
    </p:spTree>
    <p:extLst>
      <p:ext uri="{BB962C8B-B14F-4D97-AF65-F5344CB8AC3E}">
        <p14:creationId xmlns:p14="http://schemas.microsoft.com/office/powerpoint/2010/main" val="1341469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US"/>
          </a:p>
        </p:txBody>
      </p:sp>
      <p:sp>
        <p:nvSpPr>
          <p:cNvPr id="9" name="Pentagon 8"/>
          <p:cNvSpPr/>
          <p:nvPr/>
        </p:nvSpPr>
        <p:spPr>
          <a:xfrm>
            <a:off x="990600" y="656969"/>
            <a:ext cx="11353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3900" b="1">
                <a:latin typeface="Arial" pitchFamily="34" charset="0"/>
                <a:cs typeface="Arial" pitchFamily="34" charset="0"/>
              </a:rPr>
              <a:t>2. Thực hành viết tên thành phố ở Việt Nam </a:t>
            </a:r>
          </a:p>
        </p:txBody>
      </p:sp>
      <p:grpSp>
        <p:nvGrpSpPr>
          <p:cNvPr id="14" name="Group 13"/>
          <p:cNvGrpSpPr/>
          <p:nvPr/>
        </p:nvGrpSpPr>
        <p:grpSpPr>
          <a:xfrm>
            <a:off x="990603" y="1866900"/>
            <a:ext cx="10287000" cy="963543"/>
            <a:chOff x="609600" y="2019300"/>
            <a:chExt cx="13996254" cy="963543"/>
          </a:xfrm>
        </p:grpSpPr>
        <p:sp>
          <p:nvSpPr>
            <p:cNvPr id="15" name="Snip Single Corner Rectangle 14"/>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1" y="2147129"/>
              <a:ext cx="12952838" cy="692497"/>
            </a:xfrm>
            <a:prstGeom prst="rect">
              <a:avLst/>
            </a:prstGeom>
          </p:spPr>
          <p:txBody>
            <a:bodyPr wrap="none">
              <a:spAutoFit/>
            </a:bodyPr>
            <a:lstStyle/>
            <a:p>
              <a:r>
                <a:rPr lang="vi-VN" sz="3900">
                  <a:solidFill>
                    <a:schemeClr val="accent5">
                      <a:lumMod val="50000"/>
                    </a:schemeClr>
                  </a:solidFill>
                </a:rPr>
                <a:t>Viết tên thành phố ở Việt Nam mà em biết</a:t>
              </a: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82600" y="571703"/>
            <a:ext cx="4572000" cy="9241277"/>
          </a:xfrm>
          <a:prstGeom prst="rect">
            <a:avLst/>
          </a:prstGeom>
        </p:spPr>
      </p:pic>
      <p:grpSp>
        <p:nvGrpSpPr>
          <p:cNvPr id="25" name="Group 24"/>
          <p:cNvGrpSpPr/>
          <p:nvPr/>
        </p:nvGrpSpPr>
        <p:grpSpPr>
          <a:xfrm>
            <a:off x="990600" y="3314702"/>
            <a:ext cx="3886200" cy="1024544"/>
            <a:chOff x="990600" y="3314699"/>
            <a:chExt cx="3886200" cy="1024543"/>
          </a:xfrm>
        </p:grpSpPr>
        <p:pic>
          <p:nvPicPr>
            <p:cNvPr id="2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90600" y="3314699"/>
              <a:ext cx="3886200" cy="1024543"/>
            </a:xfrm>
            <a:prstGeom prst="rect">
              <a:avLst/>
            </a:prstGeom>
          </p:spPr>
        </p:pic>
        <p:sp>
          <p:nvSpPr>
            <p:cNvPr id="8" name="TextBox 7"/>
            <p:cNvSpPr txBox="1"/>
            <p:nvPr/>
          </p:nvSpPr>
          <p:spPr>
            <a:xfrm>
              <a:off x="1574994" y="3473027"/>
              <a:ext cx="2661306" cy="692496"/>
            </a:xfrm>
            <a:prstGeom prst="rect">
              <a:avLst/>
            </a:prstGeom>
            <a:noFill/>
          </p:spPr>
          <p:txBody>
            <a:bodyPr wrap="none" rtlCol="0">
              <a:spAutoFit/>
            </a:bodyPr>
            <a:lstStyle/>
            <a:p>
              <a:r>
                <a:rPr lang="en-US" sz="3900" b="1">
                  <a:solidFill>
                    <a:schemeClr val="bg1"/>
                  </a:solidFill>
                  <a:latin typeface="Arial" pitchFamily="34" charset="0"/>
                  <a:cs typeface="Arial" pitchFamily="34" charset="0"/>
                </a:rPr>
                <a:t>Hải Phòng</a:t>
              </a:r>
            </a:p>
          </p:txBody>
        </p:sp>
      </p:grpSp>
      <p:grpSp>
        <p:nvGrpSpPr>
          <p:cNvPr id="27" name="Group 26"/>
          <p:cNvGrpSpPr/>
          <p:nvPr/>
        </p:nvGrpSpPr>
        <p:grpSpPr>
          <a:xfrm>
            <a:off x="5791200" y="3314702"/>
            <a:ext cx="3886200" cy="1024544"/>
            <a:chOff x="990600" y="3314699"/>
            <a:chExt cx="3886200" cy="1024543"/>
          </a:xfrm>
        </p:grpSpPr>
        <p:pic>
          <p:nvPicPr>
            <p:cNvPr id="28"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90600" y="3314699"/>
              <a:ext cx="3886200" cy="1024543"/>
            </a:xfrm>
            <a:prstGeom prst="rect">
              <a:avLst/>
            </a:prstGeom>
          </p:spPr>
        </p:pic>
        <p:sp>
          <p:nvSpPr>
            <p:cNvPr id="29" name="TextBox 28"/>
            <p:cNvSpPr txBox="1"/>
            <p:nvPr/>
          </p:nvSpPr>
          <p:spPr>
            <a:xfrm>
              <a:off x="1394926" y="3473027"/>
              <a:ext cx="3023585" cy="692496"/>
            </a:xfrm>
            <a:prstGeom prst="rect">
              <a:avLst/>
            </a:prstGeom>
            <a:noFill/>
          </p:spPr>
          <p:txBody>
            <a:bodyPr wrap="none" rtlCol="0">
              <a:spAutoFit/>
            </a:bodyPr>
            <a:lstStyle/>
            <a:p>
              <a:r>
                <a:rPr lang="en-US" sz="3900" b="1">
                  <a:solidFill>
                    <a:schemeClr val="bg1"/>
                  </a:solidFill>
                  <a:latin typeface="Arial" pitchFamily="34" charset="0"/>
                  <a:cs typeface="Arial" pitchFamily="34" charset="0"/>
                </a:rPr>
                <a:t>Quảng Ninh</a:t>
              </a:r>
            </a:p>
          </p:txBody>
        </p:sp>
      </p:grpSp>
      <p:grpSp>
        <p:nvGrpSpPr>
          <p:cNvPr id="30" name="Group 29"/>
          <p:cNvGrpSpPr/>
          <p:nvPr/>
        </p:nvGrpSpPr>
        <p:grpSpPr>
          <a:xfrm>
            <a:off x="1007568" y="5255810"/>
            <a:ext cx="3886200" cy="1024544"/>
            <a:chOff x="990600" y="3314699"/>
            <a:chExt cx="3886200" cy="1024543"/>
          </a:xfrm>
        </p:grpSpPr>
        <p:pic>
          <p:nvPicPr>
            <p:cNvPr id="3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90600" y="3314699"/>
              <a:ext cx="3886200" cy="1024543"/>
            </a:xfrm>
            <a:prstGeom prst="rect">
              <a:avLst/>
            </a:prstGeom>
          </p:spPr>
        </p:pic>
        <p:sp>
          <p:nvSpPr>
            <p:cNvPr id="32" name="TextBox 31"/>
            <p:cNvSpPr txBox="1"/>
            <p:nvPr/>
          </p:nvSpPr>
          <p:spPr>
            <a:xfrm>
              <a:off x="2071436" y="3465567"/>
              <a:ext cx="1770036" cy="692496"/>
            </a:xfrm>
            <a:prstGeom prst="rect">
              <a:avLst/>
            </a:prstGeom>
            <a:noFill/>
          </p:spPr>
          <p:txBody>
            <a:bodyPr wrap="none" rtlCol="0">
              <a:spAutoFit/>
            </a:bodyPr>
            <a:lstStyle/>
            <a:p>
              <a:r>
                <a:rPr lang="en-US" sz="3900" b="1">
                  <a:solidFill>
                    <a:schemeClr val="bg1"/>
                  </a:solidFill>
                  <a:latin typeface="Arial" pitchFamily="34" charset="0"/>
                  <a:cs typeface="Arial" pitchFamily="34" charset="0"/>
                </a:rPr>
                <a:t>Hà Nội</a:t>
              </a:r>
            </a:p>
          </p:txBody>
        </p:sp>
      </p:grpSp>
      <p:grpSp>
        <p:nvGrpSpPr>
          <p:cNvPr id="33" name="Group 32"/>
          <p:cNvGrpSpPr/>
          <p:nvPr/>
        </p:nvGrpSpPr>
        <p:grpSpPr>
          <a:xfrm>
            <a:off x="5749268" y="5248354"/>
            <a:ext cx="3886200" cy="1024544"/>
            <a:chOff x="990600" y="3314699"/>
            <a:chExt cx="3886200" cy="1024543"/>
          </a:xfrm>
        </p:grpSpPr>
        <p:pic>
          <p:nvPicPr>
            <p:cNvPr id="34"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90600" y="3314699"/>
              <a:ext cx="3886200" cy="1024543"/>
            </a:xfrm>
            <a:prstGeom prst="rect">
              <a:avLst/>
            </a:prstGeom>
          </p:spPr>
        </p:pic>
        <p:sp>
          <p:nvSpPr>
            <p:cNvPr id="35" name="TextBox 34"/>
            <p:cNvSpPr txBox="1"/>
            <p:nvPr/>
          </p:nvSpPr>
          <p:spPr>
            <a:xfrm>
              <a:off x="1908834" y="3480486"/>
              <a:ext cx="2215671" cy="692496"/>
            </a:xfrm>
            <a:prstGeom prst="rect">
              <a:avLst/>
            </a:prstGeom>
            <a:noFill/>
          </p:spPr>
          <p:txBody>
            <a:bodyPr wrap="none" rtlCol="0">
              <a:spAutoFit/>
            </a:bodyPr>
            <a:lstStyle/>
            <a:p>
              <a:r>
                <a:rPr lang="en-US" sz="3900" b="1">
                  <a:solidFill>
                    <a:schemeClr val="bg1"/>
                  </a:solidFill>
                  <a:latin typeface="Arial" pitchFamily="34" charset="0"/>
                  <a:cs typeface="Arial" pitchFamily="34" charset="0"/>
                </a:rPr>
                <a:t>Đà Nẵng</a:t>
              </a:r>
            </a:p>
          </p:txBody>
        </p:sp>
      </p:grpSp>
      <p:grpSp>
        <p:nvGrpSpPr>
          <p:cNvPr id="36" name="Group 35"/>
          <p:cNvGrpSpPr/>
          <p:nvPr/>
        </p:nvGrpSpPr>
        <p:grpSpPr>
          <a:xfrm>
            <a:off x="1049558" y="6972302"/>
            <a:ext cx="3886200" cy="1024544"/>
            <a:chOff x="990600" y="3314699"/>
            <a:chExt cx="3886200" cy="1024543"/>
          </a:xfrm>
        </p:grpSpPr>
        <p:pic>
          <p:nvPicPr>
            <p:cNvPr id="37"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90600" y="3314699"/>
              <a:ext cx="3886200" cy="1024543"/>
            </a:xfrm>
            <a:prstGeom prst="rect">
              <a:avLst/>
            </a:prstGeom>
          </p:spPr>
        </p:pic>
        <p:sp>
          <p:nvSpPr>
            <p:cNvPr id="38" name="TextBox 37"/>
            <p:cNvSpPr txBox="1"/>
            <p:nvPr/>
          </p:nvSpPr>
          <p:spPr>
            <a:xfrm>
              <a:off x="1675182" y="3327834"/>
              <a:ext cx="2467342" cy="692496"/>
            </a:xfrm>
            <a:prstGeom prst="rect">
              <a:avLst/>
            </a:prstGeom>
            <a:noFill/>
          </p:spPr>
          <p:txBody>
            <a:bodyPr wrap="none" rtlCol="0">
              <a:spAutoFit/>
            </a:bodyPr>
            <a:lstStyle/>
            <a:p>
              <a:r>
                <a:rPr lang="en-US" sz="3900" b="1">
                  <a:solidFill>
                    <a:schemeClr val="bg1"/>
                  </a:solidFill>
                  <a:latin typeface="Arial" pitchFamily="34" charset="0"/>
                  <a:cs typeface="Arial" pitchFamily="34" charset="0"/>
                </a:rPr>
                <a:t>Vũng Tàu</a:t>
              </a:r>
            </a:p>
          </p:txBody>
        </p:sp>
      </p:grpSp>
      <p:grpSp>
        <p:nvGrpSpPr>
          <p:cNvPr id="39" name="Group 38"/>
          <p:cNvGrpSpPr/>
          <p:nvPr/>
        </p:nvGrpSpPr>
        <p:grpSpPr>
          <a:xfrm>
            <a:off x="5812286" y="6972302"/>
            <a:ext cx="3886200" cy="1024544"/>
            <a:chOff x="990600" y="3314699"/>
            <a:chExt cx="3886200" cy="1024543"/>
          </a:xfrm>
        </p:grpSpPr>
        <p:pic>
          <p:nvPicPr>
            <p:cNvPr id="4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90600" y="3314699"/>
              <a:ext cx="3886200" cy="1024543"/>
            </a:xfrm>
            <a:prstGeom prst="rect">
              <a:avLst/>
            </a:prstGeom>
          </p:spPr>
        </p:pic>
        <p:sp>
          <p:nvSpPr>
            <p:cNvPr id="41" name="TextBox 40"/>
            <p:cNvSpPr txBox="1"/>
            <p:nvPr/>
          </p:nvSpPr>
          <p:spPr>
            <a:xfrm>
              <a:off x="1727580" y="3473027"/>
              <a:ext cx="2238113" cy="692496"/>
            </a:xfrm>
            <a:prstGeom prst="rect">
              <a:avLst/>
            </a:prstGeom>
            <a:noFill/>
          </p:spPr>
          <p:txBody>
            <a:bodyPr wrap="none" rtlCol="0">
              <a:spAutoFit/>
            </a:bodyPr>
            <a:lstStyle/>
            <a:p>
              <a:r>
                <a:rPr lang="en-US" sz="3900" b="1">
                  <a:solidFill>
                    <a:schemeClr val="bg1"/>
                  </a:solidFill>
                  <a:latin typeface="Arial" pitchFamily="34" charset="0"/>
                  <a:cs typeface="Arial" pitchFamily="34" charset="0"/>
                </a:rPr>
                <a:t>Cần Thơ</a:t>
              </a:r>
            </a:p>
          </p:txBody>
        </p:sp>
      </p:grpSp>
      <p:pic>
        <p:nvPicPr>
          <p:cNvPr id="43" name="Picture 4"/>
          <p:cNvPicPr>
            <a:picLocks noChangeAspect="1"/>
          </p:cNvPicPr>
          <p:nvPr/>
        </p:nvPicPr>
        <p:blipFill>
          <a:blip r:embed="rId20"/>
          <a:srcRect/>
          <a:stretch>
            <a:fillRect/>
          </a:stretch>
        </p:blipFill>
        <p:spPr>
          <a:xfrm>
            <a:off x="10287000" y="2830443"/>
            <a:ext cx="3510668" cy="6227349"/>
          </a:xfrm>
          <a:prstGeom prst="rect">
            <a:avLst/>
          </a:prstGeom>
        </p:spPr>
      </p:pic>
    </p:spTree>
    <p:extLst>
      <p:ext uri="{BB962C8B-B14F-4D97-AF65-F5344CB8AC3E}">
        <p14:creationId xmlns:p14="http://schemas.microsoft.com/office/powerpoint/2010/main" val="2881470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US"/>
          </a:p>
        </p:txBody>
      </p:sp>
      <p:sp>
        <p:nvSpPr>
          <p:cNvPr id="42" name="Rounded Rectangle 41"/>
          <p:cNvSpPr/>
          <p:nvPr/>
        </p:nvSpPr>
        <p:spPr>
          <a:xfrm>
            <a:off x="4870622" y="751140"/>
            <a:ext cx="7772400" cy="109797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4800" b="1">
                <a:latin typeface="Arial" pitchFamily="34" charset="0"/>
                <a:cs typeface="Arial" pitchFamily="34" charset="0"/>
              </a:rPr>
              <a:t>TỰ ĐỌC SÁCH BÁO</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499" y="2247900"/>
            <a:ext cx="1617301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up 4"/>
          <p:cNvGrpSpPr/>
          <p:nvPr/>
        </p:nvGrpSpPr>
        <p:grpSpPr>
          <a:xfrm>
            <a:off x="0" y="8119911"/>
            <a:ext cx="18592800" cy="1912497"/>
            <a:chOff x="0" y="0"/>
            <a:chExt cx="26530390" cy="4746542"/>
          </a:xfrm>
        </p:grpSpPr>
        <p:pic>
          <p:nvPicPr>
            <p:cNvPr id="4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88588" y="320854"/>
              <a:ext cx="1889306" cy="683585"/>
            </a:xfrm>
            <a:prstGeom prst="rect">
              <a:avLst/>
            </a:prstGeom>
          </p:spPr>
        </p:pic>
        <p:pic>
          <p:nvPicPr>
            <p:cNvPr id="4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3072570" y="776567"/>
              <a:ext cx="3907167" cy="3892960"/>
            </a:xfrm>
            <a:prstGeom prst="rect">
              <a:avLst/>
            </a:prstGeom>
          </p:spPr>
        </p:pic>
        <p:pic>
          <p:nvPicPr>
            <p:cNvPr id="4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64067" y="802647"/>
              <a:ext cx="3907167" cy="3892960"/>
            </a:xfrm>
            <a:prstGeom prst="rect">
              <a:avLst/>
            </a:prstGeom>
          </p:spPr>
        </p:pic>
        <p:pic>
          <p:nvPicPr>
            <p:cNvPr id="4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1063" b="19705"/>
            <a:stretch>
              <a:fillRect/>
            </a:stretch>
          </p:blipFill>
          <p:spPr>
            <a:xfrm>
              <a:off x="5952241" y="3078949"/>
              <a:ext cx="5285040" cy="1590577"/>
            </a:xfrm>
            <a:prstGeom prst="rect">
              <a:avLst/>
            </a:prstGeom>
          </p:spPr>
        </p:pic>
        <p:pic>
          <p:nvPicPr>
            <p:cNvPr id="4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718641" y="0"/>
              <a:ext cx="2563039" cy="2521098"/>
            </a:xfrm>
            <a:prstGeom prst="rect">
              <a:avLst/>
            </a:prstGeom>
          </p:spPr>
        </p:pic>
        <p:pic>
          <p:nvPicPr>
            <p:cNvPr id="5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75926" y="569772"/>
              <a:ext cx="2306258" cy="834446"/>
            </a:xfrm>
            <a:prstGeom prst="rect">
              <a:avLst/>
            </a:prstGeom>
          </p:spPr>
        </p:pic>
        <p:pic>
          <p:nvPicPr>
            <p:cNvPr id="5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24419" y="1004439"/>
              <a:ext cx="2751744" cy="995631"/>
            </a:xfrm>
            <a:prstGeom prst="rect">
              <a:avLst/>
            </a:prstGeom>
          </p:spPr>
        </p:pic>
        <p:pic>
          <p:nvPicPr>
            <p:cNvPr id="5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907790" y="2325587"/>
              <a:ext cx="4318229" cy="2355398"/>
            </a:xfrm>
            <a:prstGeom prst="rect">
              <a:avLst/>
            </a:prstGeom>
          </p:spPr>
        </p:pic>
        <p:pic>
          <p:nvPicPr>
            <p:cNvPr id="5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929055" y="2924653"/>
              <a:ext cx="1346826" cy="1730734"/>
            </a:xfrm>
            <a:prstGeom prst="rect">
              <a:avLst/>
            </a:prstGeom>
          </p:spPr>
        </p:pic>
        <p:pic>
          <p:nvPicPr>
            <p:cNvPr id="5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1237281" y="2749127"/>
              <a:ext cx="1239531" cy="1920400"/>
            </a:xfrm>
            <a:prstGeom prst="rect">
              <a:avLst/>
            </a:prstGeom>
          </p:spPr>
        </p:pic>
        <p:pic>
          <p:nvPicPr>
            <p:cNvPr id="5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2091134" y="1888560"/>
              <a:ext cx="1802384" cy="2792425"/>
            </a:xfrm>
            <a:prstGeom prst="rect">
              <a:avLst/>
            </a:prstGeom>
          </p:spPr>
        </p:pic>
        <p:pic>
          <p:nvPicPr>
            <p:cNvPr id="5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20801248" y="2000070"/>
              <a:ext cx="5729142" cy="2746473"/>
            </a:xfrm>
            <a:prstGeom prst="rect">
              <a:avLst/>
            </a:prstGeom>
          </p:spPr>
        </p:pic>
        <p:pic>
          <p:nvPicPr>
            <p:cNvPr id="5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5592857" y="1004439"/>
              <a:ext cx="6719327" cy="3665087"/>
            </a:xfrm>
            <a:prstGeom prst="rect">
              <a:avLst/>
            </a:prstGeom>
          </p:spPr>
        </p:pic>
        <p:pic>
          <p:nvPicPr>
            <p:cNvPr id="58" name="Picture 18"/>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r="1063" b="19705"/>
            <a:stretch>
              <a:fillRect/>
            </a:stretch>
          </p:blipFill>
          <p:spPr>
            <a:xfrm>
              <a:off x="19669664" y="3151597"/>
              <a:ext cx="5130309" cy="1544009"/>
            </a:xfrm>
            <a:prstGeom prst="rect">
              <a:avLst/>
            </a:prstGeom>
          </p:spPr>
        </p:pic>
        <p:pic>
          <p:nvPicPr>
            <p:cNvPr id="59" name="Picture 19"/>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0" y="2639266"/>
              <a:ext cx="4173387" cy="2000665"/>
            </a:xfrm>
            <a:prstGeom prst="rect">
              <a:avLst/>
            </a:prstGeom>
          </p:spPr>
        </p:pic>
        <p:pic>
          <p:nvPicPr>
            <p:cNvPr id="60" name="Picture 20"/>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883575" y="1620487"/>
              <a:ext cx="1917673" cy="693849"/>
            </a:xfrm>
            <a:prstGeom prst="rect">
              <a:avLst/>
            </a:prstGeom>
          </p:spPr>
        </p:pic>
        <p:pic>
          <p:nvPicPr>
            <p:cNvPr id="6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8876163" y="2775207"/>
              <a:ext cx="1239531" cy="1920400"/>
            </a:xfrm>
            <a:prstGeom prst="rect">
              <a:avLst/>
            </a:prstGeom>
          </p:spPr>
        </p:pic>
        <p:pic>
          <p:nvPicPr>
            <p:cNvPr id="62" name="Picture 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3545354" y="2723046"/>
              <a:ext cx="1239531" cy="1920400"/>
            </a:xfrm>
            <a:prstGeom prst="rect">
              <a:avLst/>
            </a:prstGeom>
          </p:spPr>
        </p:pic>
        <p:pic>
          <p:nvPicPr>
            <p:cNvPr id="63" name="Picture 2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984964" y="1855916"/>
              <a:ext cx="1802384" cy="2792425"/>
            </a:xfrm>
            <a:prstGeom prst="rect">
              <a:avLst/>
            </a:prstGeom>
          </p:spPr>
        </p:pic>
      </p:grpSp>
    </p:spTree>
    <p:extLst>
      <p:ext uri="{BB962C8B-B14F-4D97-AF65-F5344CB8AC3E}">
        <p14:creationId xmlns:p14="http://schemas.microsoft.com/office/powerpoint/2010/main" val="817760675"/>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33" r="3333"/>
          <a:stretch>
            <a:fillRect/>
          </a:stretch>
        </p:blipFill>
        <p:spPr>
          <a:xfrm>
            <a:off x="0" y="0"/>
            <a:ext cx="18288000" cy="10287000"/>
          </a:xfrm>
          <a:prstGeom prst="rect">
            <a:avLst/>
          </a:prstGeom>
        </p:spPr>
      </p:pic>
      <p:pic>
        <p:nvPicPr>
          <p:cNvPr id="39" name="Picture 10"/>
          <p:cNvPicPr>
            <a:picLocks noChangeAspect="1"/>
          </p:cNvPicPr>
          <p:nvPr/>
        </p:nvPicPr>
        <p:blipFill>
          <a:blip r:embed="rId3"/>
          <a:srcRect/>
          <a:stretch>
            <a:fillRect/>
          </a:stretch>
        </p:blipFill>
        <p:spPr>
          <a:xfrm>
            <a:off x="11958571" y="-5443"/>
            <a:ext cx="3972066" cy="2117048"/>
          </a:xfrm>
          <a:prstGeom prst="rect">
            <a:avLst/>
          </a:prstGeom>
        </p:spPr>
      </p:pic>
      <p:pic>
        <p:nvPicPr>
          <p:cNvPr id="40" name="Picture 11"/>
          <p:cNvPicPr>
            <a:picLocks noChangeAspect="1"/>
          </p:cNvPicPr>
          <p:nvPr/>
        </p:nvPicPr>
        <p:blipFill>
          <a:blip r:embed="rId3"/>
          <a:srcRect/>
          <a:stretch>
            <a:fillRect/>
          </a:stretch>
        </p:blipFill>
        <p:spPr>
          <a:xfrm>
            <a:off x="135222" y="155489"/>
            <a:ext cx="3626644" cy="1795190"/>
          </a:xfrm>
          <a:prstGeom prst="rect">
            <a:avLst/>
          </a:prstGeom>
        </p:spPr>
      </p:pic>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961" y="4076700"/>
            <a:ext cx="11616234" cy="6362700"/>
          </a:xfrm>
          <a:prstGeom prst="rect">
            <a:avLst/>
          </a:prstGeom>
        </p:spPr>
      </p:pic>
      <p:pic>
        <p:nvPicPr>
          <p:cNvPr id="20"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69" y="4076700"/>
            <a:ext cx="11616234" cy="6362700"/>
          </a:xfrm>
          <a:prstGeom prst="rect">
            <a:avLst/>
          </a:prstGeom>
        </p:spPr>
      </p:pic>
      <p:sp>
        <p:nvSpPr>
          <p:cNvPr id="3" name="Rectangle 2"/>
          <p:cNvSpPr/>
          <p:nvPr/>
        </p:nvSpPr>
        <p:spPr>
          <a:xfrm>
            <a:off x="3531725" y="2111606"/>
            <a:ext cx="11740713" cy="1631214"/>
          </a:xfrm>
          <a:prstGeom prst="rect">
            <a:avLst/>
          </a:prstGeom>
        </p:spPr>
        <p:txBody>
          <a:bodyPr wrap="none" lIns="91439" tIns="45719" rIns="91439" bIns="45719">
            <a:spAutoFit/>
          </a:bodyPr>
          <a:lstStyle/>
          <a:p>
            <a:pPr algn="ctr">
              <a:lnSpc>
                <a:spcPts val="12000"/>
              </a:lnSpc>
              <a:spcBef>
                <a:spcPct val="0"/>
              </a:spcBef>
            </a:pPr>
            <a:r>
              <a:rPr lang="en-US" sz="5400" b="1">
                <a:solidFill>
                  <a:schemeClr val="accent5">
                    <a:lumMod val="75000"/>
                  </a:schemeClr>
                </a:solidFill>
                <a:latin typeface="Arial" pitchFamily="34" charset="0"/>
                <a:cs typeface="Arial" pitchFamily="34" charset="0"/>
              </a:rPr>
              <a:t>CẢM ƠN CÁC EM ĐÃ LẮNG NGHE!</a:t>
            </a:r>
          </a:p>
        </p:txBody>
      </p:sp>
    </p:spTree>
    <p:extLst>
      <p:ext uri="{BB962C8B-B14F-4D97-AF65-F5344CB8AC3E}">
        <p14:creationId xmlns:p14="http://schemas.microsoft.com/office/powerpoint/2010/main" val="42063739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457200" y="-457200"/>
            <a:ext cx="18745200" cy="6096000"/>
          </a:xfrm>
          <a:prstGeom prst="rect">
            <a:avLst/>
          </a:prstGeom>
        </p:spPr>
      </p:pic>
      <p:sp>
        <p:nvSpPr>
          <p:cNvPr id="5" name="TextBox 4"/>
          <p:cNvSpPr txBox="1"/>
          <p:nvPr/>
        </p:nvSpPr>
        <p:spPr>
          <a:xfrm>
            <a:off x="3352800" y="1805953"/>
            <a:ext cx="12649200" cy="2350092"/>
          </a:xfrm>
          <a:prstGeom prst="rect">
            <a:avLst/>
          </a:prstGeom>
          <a:noFill/>
        </p:spPr>
        <p:txBody>
          <a:bodyPr wrap="square" lIns="163283" tIns="81642" rIns="163283" bIns="81642" rtlCol="0">
            <a:spAutoFit/>
          </a:bodyPr>
          <a:lstStyle/>
          <a:p>
            <a:pPr defTabSz="1632832"/>
            <a:r>
              <a:rPr lang="vi-VN" sz="7100">
                <a:solidFill>
                  <a:srgbClr val="FF0000"/>
                </a:solidFill>
                <a:latin typeface="Times New Roman" pitchFamily="18" charset="0"/>
                <a:cs typeface="Times New Roman" pitchFamily="18" charset="0"/>
              </a:rPr>
              <a:t>Tên bài ca dao cho em biết bài này nói về điều gì?</a:t>
            </a:r>
          </a:p>
        </p:txBody>
      </p:sp>
      <p:pic>
        <p:nvPicPr>
          <p:cNvPr id="6" name="Picture 5" descr="1456.png"/>
          <p:cNvPicPr>
            <a:picLocks noChangeAspect="1"/>
          </p:cNvPicPr>
          <p:nvPr/>
        </p:nvPicPr>
        <p:blipFill>
          <a:blip r:embed="rId7" cstate="print"/>
          <a:stretch>
            <a:fillRect/>
          </a:stretch>
        </p:blipFill>
        <p:spPr>
          <a:xfrm>
            <a:off x="3048000" y="4914900"/>
            <a:ext cx="7391400" cy="863160"/>
          </a:xfrm>
          <a:prstGeom prst="rect">
            <a:avLst/>
          </a:prstGeom>
        </p:spPr>
      </p:pic>
      <p:sp>
        <p:nvSpPr>
          <p:cNvPr id="7" name="Oval 6"/>
          <p:cNvSpPr/>
          <p:nvPr/>
        </p:nvSpPr>
        <p:spPr>
          <a:xfrm>
            <a:off x="1219200" y="4800600"/>
            <a:ext cx="1371600" cy="1028700"/>
          </a:xfrm>
          <a:prstGeom prst="ellipse">
            <a:avLst/>
          </a:prstGeom>
        </p:spPr>
        <p:style>
          <a:lnRef idx="2">
            <a:schemeClr val="accent6"/>
          </a:lnRef>
          <a:fillRef idx="1">
            <a:schemeClr val="lt1"/>
          </a:fillRef>
          <a:effectRef idx="0">
            <a:schemeClr val="accent6"/>
          </a:effectRef>
          <a:fontRef idx="minor">
            <a:schemeClr val="dk1"/>
          </a:fontRef>
        </p:style>
        <p:txBody>
          <a:bodyPr lIns="163283" tIns="81642" rIns="163283" bIns="81642" rtlCol="0" anchor="ctr"/>
          <a:lstStyle/>
          <a:p>
            <a:pPr algn="ctr" defTabSz="1632832"/>
            <a:endParaRPr lang="en-US">
              <a:solidFill>
                <a:prstClr val="black"/>
              </a:solidFill>
            </a:endParaRPr>
          </a:p>
        </p:txBody>
      </p:sp>
      <p:pic>
        <p:nvPicPr>
          <p:cNvPr id="8" name="Picture 7" descr="1456.png"/>
          <p:cNvPicPr>
            <a:picLocks noChangeAspect="1"/>
          </p:cNvPicPr>
          <p:nvPr/>
        </p:nvPicPr>
        <p:blipFill>
          <a:blip r:embed="rId7" cstate="print"/>
          <a:stretch>
            <a:fillRect/>
          </a:stretch>
        </p:blipFill>
        <p:spPr>
          <a:xfrm>
            <a:off x="3048000" y="6172200"/>
            <a:ext cx="7391400" cy="863160"/>
          </a:xfrm>
          <a:prstGeom prst="rect">
            <a:avLst/>
          </a:prstGeom>
        </p:spPr>
      </p:pic>
      <p:pic>
        <p:nvPicPr>
          <p:cNvPr id="9" name="Picture 8" descr="1456.png"/>
          <p:cNvPicPr>
            <a:picLocks noChangeAspect="1"/>
          </p:cNvPicPr>
          <p:nvPr/>
        </p:nvPicPr>
        <p:blipFill>
          <a:blip r:embed="rId7" cstate="print"/>
          <a:stretch>
            <a:fillRect/>
          </a:stretch>
        </p:blipFill>
        <p:spPr>
          <a:xfrm>
            <a:off x="3048000" y="7658100"/>
            <a:ext cx="7391400" cy="863160"/>
          </a:xfrm>
          <a:prstGeom prst="rect">
            <a:avLst/>
          </a:prstGeom>
        </p:spPr>
      </p:pic>
      <p:sp>
        <p:nvSpPr>
          <p:cNvPr id="11" name="Oval 10"/>
          <p:cNvSpPr/>
          <p:nvPr/>
        </p:nvSpPr>
        <p:spPr>
          <a:xfrm>
            <a:off x="1219200" y="7543800"/>
            <a:ext cx="1371600" cy="1028700"/>
          </a:xfrm>
          <a:prstGeom prst="ellipse">
            <a:avLst/>
          </a:prstGeom>
        </p:spPr>
        <p:style>
          <a:lnRef idx="2">
            <a:schemeClr val="accent6"/>
          </a:lnRef>
          <a:fillRef idx="1">
            <a:schemeClr val="lt1"/>
          </a:fillRef>
          <a:effectRef idx="0">
            <a:schemeClr val="accent6"/>
          </a:effectRef>
          <a:fontRef idx="minor">
            <a:schemeClr val="dk1"/>
          </a:fontRef>
        </p:style>
        <p:txBody>
          <a:bodyPr lIns="163283" tIns="81642" rIns="163283" bIns="81642" rtlCol="0" anchor="ctr"/>
          <a:lstStyle/>
          <a:p>
            <a:pPr algn="ctr" defTabSz="1632832"/>
            <a:endParaRPr lang="en-US">
              <a:solidFill>
                <a:prstClr val="black"/>
              </a:solidFill>
            </a:endParaRPr>
          </a:p>
        </p:txBody>
      </p:sp>
      <p:sp>
        <p:nvSpPr>
          <p:cNvPr id="12" name="Oval 11"/>
          <p:cNvSpPr/>
          <p:nvPr/>
        </p:nvSpPr>
        <p:spPr>
          <a:xfrm>
            <a:off x="1219200" y="6057900"/>
            <a:ext cx="1371600" cy="1028700"/>
          </a:xfrm>
          <a:prstGeom prst="ellipse">
            <a:avLst/>
          </a:prstGeom>
        </p:spPr>
        <p:style>
          <a:lnRef idx="2">
            <a:schemeClr val="accent6"/>
          </a:lnRef>
          <a:fillRef idx="1">
            <a:schemeClr val="lt1"/>
          </a:fillRef>
          <a:effectRef idx="0">
            <a:schemeClr val="accent6"/>
          </a:effectRef>
          <a:fontRef idx="minor">
            <a:schemeClr val="dk1"/>
          </a:fontRef>
        </p:style>
        <p:txBody>
          <a:bodyPr lIns="163283" tIns="81642" rIns="163283" bIns="81642" rtlCol="0" anchor="ctr"/>
          <a:lstStyle/>
          <a:p>
            <a:pPr algn="ctr" defTabSz="1632832"/>
            <a:endParaRPr lang="en-US">
              <a:solidFill>
                <a:prstClr val="black"/>
              </a:solidFill>
            </a:endParaRPr>
          </a:p>
        </p:txBody>
      </p:sp>
      <p:sp>
        <p:nvSpPr>
          <p:cNvPr id="14" name="TextBox 13"/>
          <p:cNvSpPr txBox="1"/>
          <p:nvPr/>
        </p:nvSpPr>
        <p:spPr>
          <a:xfrm>
            <a:off x="1371600" y="4914900"/>
            <a:ext cx="914400" cy="934320"/>
          </a:xfrm>
          <a:prstGeom prst="rect">
            <a:avLst/>
          </a:prstGeom>
          <a:noFill/>
        </p:spPr>
        <p:txBody>
          <a:bodyPr wrap="square" lIns="163283" tIns="81642" rIns="163283" bIns="81642" rtlCol="0">
            <a:spAutoFit/>
          </a:bodyPr>
          <a:lstStyle/>
          <a:p>
            <a:pPr defTabSz="1632832"/>
            <a:r>
              <a:rPr lang="en-US" sz="5000" b="1" dirty="0">
                <a:solidFill>
                  <a:prstClr val="black"/>
                </a:solidFill>
                <a:latin typeface="Times New Roman" pitchFamily="18" charset="0"/>
                <a:cs typeface="Times New Roman" pitchFamily="18" charset="0"/>
              </a:rPr>
              <a:t>A</a:t>
            </a:r>
          </a:p>
        </p:txBody>
      </p:sp>
      <p:sp>
        <p:nvSpPr>
          <p:cNvPr id="16" name="TextBox 15"/>
          <p:cNvSpPr txBox="1"/>
          <p:nvPr/>
        </p:nvSpPr>
        <p:spPr>
          <a:xfrm>
            <a:off x="1371600" y="7658100"/>
            <a:ext cx="914400" cy="934320"/>
          </a:xfrm>
          <a:prstGeom prst="rect">
            <a:avLst/>
          </a:prstGeom>
          <a:noFill/>
        </p:spPr>
        <p:txBody>
          <a:bodyPr wrap="square" lIns="163283" tIns="81642" rIns="163283" bIns="81642" rtlCol="0">
            <a:spAutoFit/>
          </a:bodyPr>
          <a:lstStyle/>
          <a:p>
            <a:pPr defTabSz="1632832"/>
            <a:r>
              <a:rPr lang="en-US" sz="5000" b="1" dirty="0">
                <a:solidFill>
                  <a:prstClr val="black"/>
                </a:solidFill>
                <a:latin typeface="Times New Roman" pitchFamily="18" charset="0"/>
                <a:cs typeface="Times New Roman" pitchFamily="18" charset="0"/>
              </a:rPr>
              <a:t>C</a:t>
            </a:r>
          </a:p>
        </p:txBody>
      </p:sp>
      <p:sp>
        <p:nvSpPr>
          <p:cNvPr id="17" name="TextBox 16"/>
          <p:cNvSpPr txBox="1"/>
          <p:nvPr/>
        </p:nvSpPr>
        <p:spPr>
          <a:xfrm>
            <a:off x="1371600" y="6172200"/>
            <a:ext cx="914400" cy="934320"/>
          </a:xfrm>
          <a:prstGeom prst="rect">
            <a:avLst/>
          </a:prstGeom>
          <a:noFill/>
        </p:spPr>
        <p:txBody>
          <a:bodyPr wrap="square" lIns="163283" tIns="81642" rIns="163283" bIns="81642" rtlCol="0">
            <a:spAutoFit/>
          </a:bodyPr>
          <a:lstStyle/>
          <a:p>
            <a:pPr defTabSz="1632832"/>
            <a:r>
              <a:rPr lang="en-US" sz="5000" b="1" dirty="0">
                <a:solidFill>
                  <a:prstClr val="black"/>
                </a:solidFill>
                <a:latin typeface="Times New Roman" pitchFamily="18" charset="0"/>
                <a:cs typeface="Times New Roman" pitchFamily="18" charset="0"/>
              </a:rPr>
              <a:t>B</a:t>
            </a:r>
          </a:p>
        </p:txBody>
      </p:sp>
      <p:sp>
        <p:nvSpPr>
          <p:cNvPr id="18" name="TextBox 17"/>
          <p:cNvSpPr txBox="1"/>
          <p:nvPr/>
        </p:nvSpPr>
        <p:spPr>
          <a:xfrm>
            <a:off x="3352800" y="5029200"/>
            <a:ext cx="6553200" cy="934320"/>
          </a:xfrm>
          <a:prstGeom prst="rect">
            <a:avLst/>
          </a:prstGeom>
          <a:noFill/>
        </p:spPr>
        <p:txBody>
          <a:bodyPr wrap="square" lIns="163283" tIns="81642" rIns="163283" bIns="81642" rtlCol="0">
            <a:spAutoFit/>
          </a:bodyPr>
          <a:lstStyle/>
          <a:p>
            <a:pPr defTabSz="1632832"/>
            <a:r>
              <a:rPr lang="vi-VN" sz="5000">
                <a:solidFill>
                  <a:srgbClr val="002060"/>
                </a:solidFill>
                <a:latin typeface="Times New Roman" pitchFamily="18" charset="0"/>
                <a:cs typeface="Times New Roman" pitchFamily="18" charset="0"/>
              </a:rPr>
              <a:t>Phố phường Hà Nội</a:t>
            </a:r>
            <a:endParaRPr lang="en-US" sz="5000" dirty="0">
              <a:solidFill>
                <a:srgbClr val="002060"/>
              </a:solidFill>
              <a:latin typeface="Times New Roman" pitchFamily="18" charset="0"/>
              <a:cs typeface="Times New Roman" pitchFamily="18" charset="0"/>
            </a:endParaRPr>
          </a:p>
        </p:txBody>
      </p:sp>
      <p:sp>
        <p:nvSpPr>
          <p:cNvPr id="19" name="TextBox 18"/>
          <p:cNvSpPr txBox="1"/>
          <p:nvPr/>
        </p:nvSpPr>
        <p:spPr>
          <a:xfrm>
            <a:off x="3200400" y="6286500"/>
            <a:ext cx="6553200" cy="934320"/>
          </a:xfrm>
          <a:prstGeom prst="rect">
            <a:avLst/>
          </a:prstGeom>
          <a:noFill/>
        </p:spPr>
        <p:txBody>
          <a:bodyPr wrap="square" lIns="163283" tIns="81642" rIns="163283" bIns="81642" rtlCol="0">
            <a:spAutoFit/>
          </a:bodyPr>
          <a:lstStyle/>
          <a:p>
            <a:pPr defTabSz="1632832"/>
            <a:r>
              <a:rPr lang="vi-VN" sz="5000">
                <a:solidFill>
                  <a:srgbClr val="002060"/>
                </a:solidFill>
                <a:latin typeface="Times New Roman" pitchFamily="18" charset="0"/>
                <a:cs typeface="Times New Roman" pitchFamily="18" charset="0"/>
              </a:rPr>
              <a:t>Con người Hà Nội</a:t>
            </a:r>
            <a:endParaRPr lang="en-US" sz="5000" dirty="0">
              <a:solidFill>
                <a:srgbClr val="002060"/>
              </a:solidFill>
              <a:latin typeface="Times New Roman" pitchFamily="18" charset="0"/>
              <a:cs typeface="Times New Roman" pitchFamily="18" charset="0"/>
            </a:endParaRPr>
          </a:p>
        </p:txBody>
      </p:sp>
      <p:sp>
        <p:nvSpPr>
          <p:cNvPr id="20" name="TextBox 19"/>
          <p:cNvSpPr txBox="1"/>
          <p:nvPr/>
        </p:nvSpPr>
        <p:spPr>
          <a:xfrm>
            <a:off x="3200400" y="7658100"/>
            <a:ext cx="7543800" cy="934320"/>
          </a:xfrm>
          <a:prstGeom prst="rect">
            <a:avLst/>
          </a:prstGeom>
          <a:noFill/>
        </p:spPr>
        <p:txBody>
          <a:bodyPr wrap="square" lIns="163283" tIns="81642" rIns="163283" bIns="81642" rtlCol="0">
            <a:spAutoFit/>
          </a:bodyPr>
          <a:lstStyle/>
          <a:p>
            <a:pPr defTabSz="1632832"/>
            <a:r>
              <a:rPr lang="en-US" sz="5000">
                <a:solidFill>
                  <a:srgbClr val="002060"/>
                </a:solidFill>
                <a:latin typeface="Times New Roman" pitchFamily="18" charset="0"/>
                <a:cs typeface="Times New Roman" pitchFamily="18" charset="0"/>
              </a:rPr>
              <a:t>Cảnh thiên nhiên ở Hà Nội</a:t>
            </a:r>
            <a:endParaRPr lang="en-US" sz="5000" dirty="0">
              <a:solidFill>
                <a:srgbClr val="002060"/>
              </a:solidFill>
              <a:latin typeface="Times New Roman" pitchFamily="18" charset="0"/>
              <a:cs typeface="Times New Roman" pitchFamily="18" charset="0"/>
            </a:endParaRPr>
          </a:p>
        </p:txBody>
      </p:sp>
      <p:sp>
        <p:nvSpPr>
          <p:cNvPr id="26" name="Cloud 25"/>
          <p:cNvSpPr/>
          <p:nvPr/>
        </p:nvSpPr>
        <p:spPr>
          <a:xfrm>
            <a:off x="12877800" y="4827403"/>
            <a:ext cx="3124200" cy="1371600"/>
          </a:xfrm>
          <a:prstGeom prst="cloud">
            <a:avLst/>
          </a:prstGeom>
        </p:spPr>
        <p:style>
          <a:lnRef idx="2">
            <a:schemeClr val="accent2"/>
          </a:lnRef>
          <a:fillRef idx="1">
            <a:schemeClr val="lt1"/>
          </a:fillRef>
          <a:effectRef idx="0">
            <a:schemeClr val="accent2"/>
          </a:effectRef>
          <a:fontRef idx="minor">
            <a:schemeClr val="dk1"/>
          </a:fontRef>
        </p:style>
        <p:txBody>
          <a:bodyPr lIns="163283" tIns="81642" rIns="163283" bIns="81642" rtlCol="0" anchor="ctr"/>
          <a:lstStyle/>
          <a:p>
            <a:pPr algn="ctr" defTabSz="1632832"/>
            <a:r>
              <a:rPr lang="en-US" sz="3600" dirty="0">
                <a:solidFill>
                  <a:srgbClr val="FF0000"/>
                </a:solidFill>
                <a:latin typeface="Times New Roman" pitchFamily="18" charset="0"/>
                <a:cs typeface="Times New Roman" pitchFamily="18" charset="0"/>
              </a:rPr>
              <a:t>HẾT GIỜ</a:t>
            </a:r>
          </a:p>
        </p:txBody>
      </p:sp>
      <p:pic>
        <p:nvPicPr>
          <p:cNvPr id="24" name="Picture 23" descr="1.png"/>
          <p:cNvPicPr>
            <a:picLocks noChangeAspect="1"/>
          </p:cNvPicPr>
          <p:nvPr/>
        </p:nvPicPr>
        <p:blipFill>
          <a:blip r:embed="rId8" cstate="print"/>
          <a:stretch>
            <a:fillRect/>
          </a:stretch>
        </p:blipFill>
        <p:spPr>
          <a:xfrm>
            <a:off x="2133603" y="1028700"/>
            <a:ext cx="2057106" cy="1567713"/>
          </a:xfrm>
          <a:prstGeom prst="rect">
            <a:avLst/>
          </a:prstGeom>
        </p:spPr>
      </p:pic>
      <p:sp>
        <p:nvSpPr>
          <p:cNvPr id="27" name="Oval 18"/>
          <p:cNvSpPr>
            <a:spLocks noChangeArrowheads="1"/>
          </p:cNvSpPr>
          <p:nvPr/>
        </p:nvSpPr>
        <p:spPr bwMode="auto">
          <a:xfrm>
            <a:off x="13624019" y="4800600"/>
            <a:ext cx="1521207" cy="1528585"/>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6000" b="1" dirty="0">
                <a:solidFill>
                  <a:srgbClr val="00FF00"/>
                </a:solidFill>
                <a:effectLst>
                  <a:outerShdw blurRad="38100" dist="38100" dir="2700000" algn="tl">
                    <a:srgbClr val="000000"/>
                  </a:outerShdw>
                </a:effectLst>
                <a:latin typeface="Times New Roman" pitchFamily="18" charset="0"/>
                <a:cs typeface="Times New Roman" pitchFamily="18" charset="0"/>
              </a:rPr>
              <a:t>5</a:t>
            </a:r>
          </a:p>
        </p:txBody>
      </p:sp>
      <p:sp>
        <p:nvSpPr>
          <p:cNvPr id="28" name="Oval 19"/>
          <p:cNvSpPr>
            <a:spLocks noChangeArrowheads="1"/>
          </p:cNvSpPr>
          <p:nvPr/>
        </p:nvSpPr>
        <p:spPr bwMode="auto">
          <a:xfrm>
            <a:off x="13699332" y="4843285"/>
            <a:ext cx="1445893" cy="1443215"/>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5400" b="1" dirty="0">
                <a:solidFill>
                  <a:srgbClr val="00FF00"/>
                </a:solidFill>
                <a:effectLst>
                  <a:outerShdw blurRad="38100" dist="38100" dir="2700000" algn="tl">
                    <a:srgbClr val="000000"/>
                  </a:outerShdw>
                </a:effectLst>
                <a:latin typeface="Times New Roman" pitchFamily="18" charset="0"/>
                <a:cs typeface="Times New Roman" pitchFamily="18" charset="0"/>
              </a:rPr>
              <a:t>4</a:t>
            </a:r>
          </a:p>
        </p:txBody>
      </p:sp>
      <p:sp>
        <p:nvSpPr>
          <p:cNvPr id="29" name="Oval 20"/>
          <p:cNvSpPr>
            <a:spLocks noChangeArrowheads="1"/>
          </p:cNvSpPr>
          <p:nvPr/>
        </p:nvSpPr>
        <p:spPr bwMode="auto">
          <a:xfrm>
            <a:off x="13699332" y="4768873"/>
            <a:ext cx="1414088" cy="1523098"/>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5400" b="1" dirty="0">
                <a:solidFill>
                  <a:srgbClr val="00FF00"/>
                </a:solidFill>
                <a:effectLst>
                  <a:outerShdw blurRad="38100" dist="38100" dir="2700000" algn="tl">
                    <a:srgbClr val="000000"/>
                  </a:outerShdw>
                </a:effectLst>
                <a:latin typeface="Times New Roman" pitchFamily="18" charset="0"/>
                <a:cs typeface="Times New Roman" pitchFamily="18" charset="0"/>
              </a:rPr>
              <a:t>3</a:t>
            </a:r>
          </a:p>
        </p:txBody>
      </p:sp>
      <p:sp>
        <p:nvSpPr>
          <p:cNvPr id="30" name="Oval 21"/>
          <p:cNvSpPr>
            <a:spLocks noChangeArrowheads="1"/>
          </p:cNvSpPr>
          <p:nvPr/>
        </p:nvSpPr>
        <p:spPr bwMode="auto">
          <a:xfrm>
            <a:off x="13624019" y="4795505"/>
            <a:ext cx="1466451" cy="1496466"/>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5400" b="1" dirty="0">
                <a:solidFill>
                  <a:srgbClr val="00FF00"/>
                </a:solidFill>
                <a:effectLst>
                  <a:outerShdw blurRad="38100" dist="38100" dir="2700000" algn="tl">
                    <a:srgbClr val="000000"/>
                  </a:outerShdw>
                </a:effectLst>
                <a:latin typeface="Times New Roman" pitchFamily="18" charset="0"/>
                <a:cs typeface="Times New Roman" pitchFamily="18" charset="0"/>
              </a:rPr>
              <a:t>2</a:t>
            </a:r>
          </a:p>
        </p:txBody>
      </p:sp>
      <p:sp>
        <p:nvSpPr>
          <p:cNvPr id="31" name="Oval 22"/>
          <p:cNvSpPr>
            <a:spLocks noChangeArrowheads="1"/>
          </p:cNvSpPr>
          <p:nvPr/>
        </p:nvSpPr>
        <p:spPr bwMode="auto">
          <a:xfrm>
            <a:off x="13624019" y="4827403"/>
            <a:ext cx="1473499" cy="1435379"/>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5400" b="1" dirty="0">
                <a:solidFill>
                  <a:srgbClr val="00FF00"/>
                </a:solidFill>
                <a:effectLst>
                  <a:outerShdw blurRad="38100" dist="38100" dir="2700000" algn="tl">
                    <a:srgbClr val="000000"/>
                  </a:outerShdw>
                </a:effectLst>
                <a:latin typeface="Times New Roman" pitchFamily="18" charset="0"/>
                <a:cs typeface="Times New Roman" pitchFamily="18" charset="0"/>
              </a:rPr>
              <a:t>1</a:t>
            </a:r>
          </a:p>
        </p:txBody>
      </p:sp>
    </p:spTree>
    <p:extLst>
      <p:ext uri="{BB962C8B-B14F-4D97-AF65-F5344CB8AC3E}">
        <p14:creationId xmlns:p14="http://schemas.microsoft.com/office/powerpoint/2010/main" val="202004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ding.wav"/>
                                        </p:tgtEl>
                                      </p:cMediaNode>
                                    </p:audio>
                                  </p:sub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ding.wav"/>
                                        </p:tgtEl>
                                      </p:cMediaNode>
                                    </p:audio>
                                  </p:sub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ding.wav"/>
                                        </p:tgtEl>
                                      </p:cMediaNode>
                                    </p:audio>
                                  </p:sub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ding.wav"/>
                                        </p:tgtEl>
                                      </p:cMediaNode>
                                    </p:audio>
                                  </p:subTnLst>
                                </p:cTn>
                              </p:par>
                            </p:childTnLst>
                          </p:cTn>
                        </p:par>
                        <p:par>
                          <p:cTn id="26" fill="hold">
                            <p:stCondLst>
                              <p:cond delay="5000"/>
                            </p:stCondLst>
                            <p:childTnLst>
                              <p:par>
                                <p:cTn id="27" presetID="1"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7"/>
                                        </p:tgtEl>
                                        <p:attrNameLst>
                                          <p:attrName>fillcolor</p:attrName>
                                        </p:attrNameLst>
                                      </p:cBhvr>
                                      <p:to>
                                        <a:srgbClr val="3399FF"/>
                                      </p:to>
                                    </p:animClr>
                                    <p:set>
                                      <p:cBhvr>
                                        <p:cTn id="34" dur="2000" fill="hold"/>
                                        <p:tgtEl>
                                          <p:spTgt spid="7"/>
                                        </p:tgtEl>
                                        <p:attrNameLst>
                                          <p:attrName>fill.type</p:attrName>
                                        </p:attrNameLst>
                                      </p:cBhvr>
                                      <p:to>
                                        <p:strVal val="solid"/>
                                      </p:to>
                                    </p:set>
                                    <p:set>
                                      <p:cBhvr>
                                        <p:cTn id="35" dur="2000" fill="hold"/>
                                        <p:tgtEl>
                                          <p:spTgt spid="7"/>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chemeClr val="accent2"/>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1"/>
                                        </p:tgtEl>
                                        <p:attrNameLst>
                                          <p:attrName>fillcolor</p:attrName>
                                        </p:attrNameLst>
                                      </p:cBhvr>
                                      <p:to>
                                        <a:schemeClr val="accent2"/>
                                      </p:to>
                                    </p:animClr>
                                    <p:set>
                                      <p:cBhvr>
                                        <p:cTn id="48" dur="2000" fill="hold"/>
                                        <p:tgtEl>
                                          <p:spTgt spid="11"/>
                                        </p:tgtEl>
                                        <p:attrNameLst>
                                          <p:attrName>fill.type</p:attrName>
                                        </p:attrNameLst>
                                      </p:cBhvr>
                                      <p:to>
                                        <p:strVal val="solid"/>
                                      </p:to>
                                    </p:set>
                                    <p:set>
                                      <p:cBhvr>
                                        <p:cTn id="49" dur="2000" fill="hold"/>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457200" y="-457200"/>
            <a:ext cx="18745200" cy="6096000"/>
          </a:xfrm>
          <a:prstGeom prst="rect">
            <a:avLst/>
          </a:prstGeom>
        </p:spPr>
      </p:pic>
      <p:sp>
        <p:nvSpPr>
          <p:cNvPr id="5" name="TextBox 4"/>
          <p:cNvSpPr txBox="1"/>
          <p:nvPr/>
        </p:nvSpPr>
        <p:spPr>
          <a:xfrm>
            <a:off x="3352800" y="1805953"/>
            <a:ext cx="12649200" cy="2350092"/>
          </a:xfrm>
          <a:prstGeom prst="rect">
            <a:avLst/>
          </a:prstGeom>
          <a:noFill/>
        </p:spPr>
        <p:txBody>
          <a:bodyPr wrap="square" lIns="163283" tIns="81642" rIns="163283" bIns="81642" rtlCol="0">
            <a:spAutoFit/>
          </a:bodyPr>
          <a:lstStyle/>
          <a:p>
            <a:pPr defTabSz="1632832"/>
            <a:r>
              <a:rPr lang="vi-VN" sz="7100" dirty="0">
                <a:solidFill>
                  <a:srgbClr val="FF0000"/>
                </a:solidFill>
                <a:latin typeface="Times New Roman" pitchFamily="18" charset="0"/>
                <a:cs typeface="Times New Roman" pitchFamily="18" charset="0"/>
              </a:rPr>
              <a:t>Theo bài ca dao, Hà Nội ngày xưa có bao nhiêu phố?</a:t>
            </a:r>
            <a:endParaRPr lang="en-US" sz="7100" dirty="0">
              <a:solidFill>
                <a:srgbClr val="FF0000"/>
              </a:solidFill>
              <a:latin typeface="Times New Roman" pitchFamily="18" charset="0"/>
              <a:cs typeface="Times New Roman" pitchFamily="18" charset="0"/>
            </a:endParaRPr>
          </a:p>
        </p:txBody>
      </p:sp>
      <p:pic>
        <p:nvPicPr>
          <p:cNvPr id="6" name="Picture 5" descr="1456.png"/>
          <p:cNvPicPr>
            <a:picLocks noChangeAspect="1"/>
          </p:cNvPicPr>
          <p:nvPr/>
        </p:nvPicPr>
        <p:blipFill>
          <a:blip r:embed="rId7" cstate="print"/>
          <a:stretch>
            <a:fillRect/>
          </a:stretch>
        </p:blipFill>
        <p:spPr>
          <a:xfrm>
            <a:off x="3048000" y="4914900"/>
            <a:ext cx="7391400" cy="863160"/>
          </a:xfrm>
          <a:prstGeom prst="rect">
            <a:avLst/>
          </a:prstGeom>
        </p:spPr>
      </p:pic>
      <p:sp>
        <p:nvSpPr>
          <p:cNvPr id="7" name="Oval 6"/>
          <p:cNvSpPr/>
          <p:nvPr/>
        </p:nvSpPr>
        <p:spPr>
          <a:xfrm>
            <a:off x="1143000" y="7662376"/>
            <a:ext cx="1371600" cy="1028700"/>
          </a:xfrm>
          <a:prstGeom prst="ellipse">
            <a:avLst/>
          </a:prstGeom>
        </p:spPr>
        <p:style>
          <a:lnRef idx="2">
            <a:schemeClr val="accent6"/>
          </a:lnRef>
          <a:fillRef idx="1">
            <a:schemeClr val="lt1"/>
          </a:fillRef>
          <a:effectRef idx="0">
            <a:schemeClr val="accent6"/>
          </a:effectRef>
          <a:fontRef idx="minor">
            <a:schemeClr val="dk1"/>
          </a:fontRef>
        </p:style>
        <p:txBody>
          <a:bodyPr lIns="163283" tIns="81642" rIns="163283" bIns="81642" rtlCol="0" anchor="ctr"/>
          <a:lstStyle/>
          <a:p>
            <a:pPr algn="ctr" defTabSz="1632832"/>
            <a:endParaRPr lang="en-US">
              <a:solidFill>
                <a:prstClr val="black"/>
              </a:solidFill>
            </a:endParaRPr>
          </a:p>
        </p:txBody>
      </p:sp>
      <p:pic>
        <p:nvPicPr>
          <p:cNvPr id="8" name="Picture 7" descr="1456.png"/>
          <p:cNvPicPr>
            <a:picLocks noChangeAspect="1"/>
          </p:cNvPicPr>
          <p:nvPr/>
        </p:nvPicPr>
        <p:blipFill>
          <a:blip r:embed="rId7" cstate="print"/>
          <a:stretch>
            <a:fillRect/>
          </a:stretch>
        </p:blipFill>
        <p:spPr>
          <a:xfrm>
            <a:off x="3048000" y="6172200"/>
            <a:ext cx="7391400" cy="863160"/>
          </a:xfrm>
          <a:prstGeom prst="rect">
            <a:avLst/>
          </a:prstGeom>
        </p:spPr>
      </p:pic>
      <p:pic>
        <p:nvPicPr>
          <p:cNvPr id="9" name="Picture 8" descr="1456.png"/>
          <p:cNvPicPr>
            <a:picLocks noChangeAspect="1"/>
          </p:cNvPicPr>
          <p:nvPr/>
        </p:nvPicPr>
        <p:blipFill>
          <a:blip r:embed="rId7" cstate="print"/>
          <a:stretch>
            <a:fillRect/>
          </a:stretch>
        </p:blipFill>
        <p:spPr>
          <a:xfrm>
            <a:off x="3048000" y="7658100"/>
            <a:ext cx="7391400" cy="863160"/>
          </a:xfrm>
          <a:prstGeom prst="rect">
            <a:avLst/>
          </a:prstGeom>
        </p:spPr>
      </p:pic>
      <p:sp>
        <p:nvSpPr>
          <p:cNvPr id="11" name="Oval 10"/>
          <p:cNvSpPr/>
          <p:nvPr/>
        </p:nvSpPr>
        <p:spPr>
          <a:xfrm>
            <a:off x="1219200" y="4768873"/>
            <a:ext cx="1371600" cy="1028700"/>
          </a:xfrm>
          <a:prstGeom prst="ellipse">
            <a:avLst/>
          </a:prstGeom>
        </p:spPr>
        <p:style>
          <a:lnRef idx="2">
            <a:schemeClr val="accent6"/>
          </a:lnRef>
          <a:fillRef idx="1">
            <a:schemeClr val="lt1"/>
          </a:fillRef>
          <a:effectRef idx="0">
            <a:schemeClr val="accent6"/>
          </a:effectRef>
          <a:fontRef idx="minor">
            <a:schemeClr val="dk1"/>
          </a:fontRef>
        </p:style>
        <p:txBody>
          <a:bodyPr lIns="163283" tIns="81642" rIns="163283" bIns="81642" rtlCol="0" anchor="ctr"/>
          <a:lstStyle/>
          <a:p>
            <a:pPr algn="ctr" defTabSz="1632832"/>
            <a:endParaRPr lang="en-US">
              <a:solidFill>
                <a:prstClr val="black"/>
              </a:solidFill>
            </a:endParaRPr>
          </a:p>
        </p:txBody>
      </p:sp>
      <p:sp>
        <p:nvSpPr>
          <p:cNvPr id="12" name="Oval 11"/>
          <p:cNvSpPr/>
          <p:nvPr/>
        </p:nvSpPr>
        <p:spPr>
          <a:xfrm>
            <a:off x="1219200" y="6057900"/>
            <a:ext cx="1371600" cy="1028700"/>
          </a:xfrm>
          <a:prstGeom prst="ellipse">
            <a:avLst/>
          </a:prstGeom>
        </p:spPr>
        <p:style>
          <a:lnRef idx="2">
            <a:schemeClr val="accent6"/>
          </a:lnRef>
          <a:fillRef idx="1">
            <a:schemeClr val="lt1"/>
          </a:fillRef>
          <a:effectRef idx="0">
            <a:schemeClr val="accent6"/>
          </a:effectRef>
          <a:fontRef idx="minor">
            <a:schemeClr val="dk1"/>
          </a:fontRef>
        </p:style>
        <p:txBody>
          <a:bodyPr lIns="163283" tIns="81642" rIns="163283" bIns="81642" rtlCol="0" anchor="ctr"/>
          <a:lstStyle/>
          <a:p>
            <a:pPr algn="ctr" defTabSz="1632832"/>
            <a:endParaRPr lang="en-US">
              <a:solidFill>
                <a:prstClr val="black"/>
              </a:solidFill>
            </a:endParaRPr>
          </a:p>
        </p:txBody>
      </p:sp>
      <p:sp>
        <p:nvSpPr>
          <p:cNvPr id="14" name="TextBox 13"/>
          <p:cNvSpPr txBox="1"/>
          <p:nvPr/>
        </p:nvSpPr>
        <p:spPr>
          <a:xfrm>
            <a:off x="1371600" y="7709566"/>
            <a:ext cx="914400" cy="934320"/>
          </a:xfrm>
          <a:prstGeom prst="rect">
            <a:avLst/>
          </a:prstGeom>
          <a:noFill/>
        </p:spPr>
        <p:txBody>
          <a:bodyPr wrap="square" lIns="163283" tIns="81642" rIns="163283" bIns="81642" rtlCol="0">
            <a:spAutoFit/>
          </a:bodyPr>
          <a:lstStyle/>
          <a:p>
            <a:pPr defTabSz="1632832"/>
            <a:r>
              <a:rPr lang="en-US" sz="5000" b="1" dirty="0">
                <a:solidFill>
                  <a:prstClr val="black"/>
                </a:solidFill>
                <a:latin typeface="Times New Roman" pitchFamily="18" charset="0"/>
                <a:cs typeface="Times New Roman" pitchFamily="18" charset="0"/>
              </a:rPr>
              <a:t>C</a:t>
            </a:r>
            <a:endParaRPr lang="en-US" sz="5000" b="1" dirty="0">
              <a:solidFill>
                <a:prstClr val="black"/>
              </a:solidFill>
              <a:latin typeface="Times New Roman" pitchFamily="18" charset="0"/>
              <a:cs typeface="Times New Roman" pitchFamily="18" charset="0"/>
            </a:endParaRPr>
          </a:p>
        </p:txBody>
      </p:sp>
      <p:sp>
        <p:nvSpPr>
          <p:cNvPr id="16" name="TextBox 15"/>
          <p:cNvSpPr txBox="1"/>
          <p:nvPr/>
        </p:nvSpPr>
        <p:spPr>
          <a:xfrm>
            <a:off x="1446028" y="4914900"/>
            <a:ext cx="914400" cy="934320"/>
          </a:xfrm>
          <a:prstGeom prst="rect">
            <a:avLst/>
          </a:prstGeom>
          <a:noFill/>
        </p:spPr>
        <p:txBody>
          <a:bodyPr wrap="square" lIns="163283" tIns="81642" rIns="163283" bIns="81642" rtlCol="0">
            <a:spAutoFit/>
          </a:bodyPr>
          <a:lstStyle/>
          <a:p>
            <a:pPr defTabSz="1632832"/>
            <a:r>
              <a:rPr lang="en-US" sz="5000" b="1" dirty="0">
                <a:solidFill>
                  <a:prstClr val="black"/>
                </a:solidFill>
                <a:latin typeface="Times New Roman" pitchFamily="18" charset="0"/>
                <a:cs typeface="Times New Roman" pitchFamily="18" charset="0"/>
              </a:rPr>
              <a:t>A</a:t>
            </a:r>
            <a:endParaRPr lang="en-US" sz="5000" b="1" dirty="0">
              <a:solidFill>
                <a:prstClr val="black"/>
              </a:solidFill>
              <a:latin typeface="Times New Roman" pitchFamily="18" charset="0"/>
              <a:cs typeface="Times New Roman" pitchFamily="18" charset="0"/>
            </a:endParaRPr>
          </a:p>
        </p:txBody>
      </p:sp>
      <p:sp>
        <p:nvSpPr>
          <p:cNvPr id="17" name="TextBox 16"/>
          <p:cNvSpPr txBox="1"/>
          <p:nvPr/>
        </p:nvSpPr>
        <p:spPr>
          <a:xfrm>
            <a:off x="1371600" y="6172200"/>
            <a:ext cx="914400" cy="934320"/>
          </a:xfrm>
          <a:prstGeom prst="rect">
            <a:avLst/>
          </a:prstGeom>
          <a:noFill/>
        </p:spPr>
        <p:txBody>
          <a:bodyPr wrap="square" lIns="163283" tIns="81642" rIns="163283" bIns="81642" rtlCol="0">
            <a:spAutoFit/>
          </a:bodyPr>
          <a:lstStyle/>
          <a:p>
            <a:pPr defTabSz="1632832"/>
            <a:r>
              <a:rPr lang="en-US" sz="5000" b="1" dirty="0">
                <a:solidFill>
                  <a:prstClr val="black"/>
                </a:solidFill>
                <a:latin typeface="Times New Roman" pitchFamily="18" charset="0"/>
                <a:cs typeface="Times New Roman" pitchFamily="18" charset="0"/>
              </a:rPr>
              <a:t>B</a:t>
            </a:r>
          </a:p>
        </p:txBody>
      </p:sp>
      <p:sp>
        <p:nvSpPr>
          <p:cNvPr id="18" name="TextBox 17"/>
          <p:cNvSpPr txBox="1"/>
          <p:nvPr/>
        </p:nvSpPr>
        <p:spPr>
          <a:xfrm>
            <a:off x="3352800" y="5029200"/>
            <a:ext cx="6553200" cy="934320"/>
          </a:xfrm>
          <a:prstGeom prst="rect">
            <a:avLst/>
          </a:prstGeom>
          <a:noFill/>
        </p:spPr>
        <p:txBody>
          <a:bodyPr wrap="square" lIns="163283" tIns="81642" rIns="163283" bIns="81642" rtlCol="0">
            <a:spAutoFit/>
          </a:bodyPr>
          <a:lstStyle/>
          <a:p>
            <a:pPr defTabSz="1632832"/>
            <a:r>
              <a:rPr lang="en-US" sz="5000" dirty="0" smtClean="0">
                <a:solidFill>
                  <a:srgbClr val="002060"/>
                </a:solidFill>
                <a:latin typeface="Times New Roman" pitchFamily="18" charset="0"/>
                <a:cs typeface="Times New Roman" pitchFamily="18" charset="0"/>
              </a:rPr>
              <a:t>16 </a:t>
            </a:r>
            <a:r>
              <a:rPr lang="en-US" sz="5000" dirty="0" err="1" smtClean="0">
                <a:solidFill>
                  <a:srgbClr val="002060"/>
                </a:solidFill>
                <a:latin typeface="Times New Roman" pitchFamily="18" charset="0"/>
                <a:cs typeface="Times New Roman" pitchFamily="18" charset="0"/>
              </a:rPr>
              <a:t>phô</a:t>
            </a:r>
            <a:r>
              <a:rPr lang="en-US" sz="5000" dirty="0" smtClean="0">
                <a:solidFill>
                  <a:srgbClr val="002060"/>
                </a:solidFill>
                <a:latin typeface="Times New Roman" pitchFamily="18" charset="0"/>
                <a:cs typeface="Times New Roman" pitchFamily="18" charset="0"/>
              </a:rPr>
              <a:t>́</a:t>
            </a:r>
            <a:endParaRPr lang="en-US" sz="5000" dirty="0">
              <a:solidFill>
                <a:srgbClr val="002060"/>
              </a:solidFill>
              <a:latin typeface="Times New Roman" pitchFamily="18" charset="0"/>
              <a:cs typeface="Times New Roman" pitchFamily="18" charset="0"/>
            </a:endParaRPr>
          </a:p>
        </p:txBody>
      </p:sp>
      <p:sp>
        <p:nvSpPr>
          <p:cNvPr id="19" name="TextBox 18"/>
          <p:cNvSpPr txBox="1"/>
          <p:nvPr/>
        </p:nvSpPr>
        <p:spPr>
          <a:xfrm>
            <a:off x="3200400" y="6286500"/>
            <a:ext cx="6553200" cy="934320"/>
          </a:xfrm>
          <a:prstGeom prst="rect">
            <a:avLst/>
          </a:prstGeom>
          <a:noFill/>
        </p:spPr>
        <p:txBody>
          <a:bodyPr wrap="square" lIns="163283" tIns="81642" rIns="163283" bIns="81642" rtlCol="0">
            <a:spAutoFit/>
          </a:bodyPr>
          <a:lstStyle/>
          <a:p>
            <a:pPr defTabSz="1632832"/>
            <a:r>
              <a:rPr lang="en-US" sz="5000" dirty="0" smtClean="0">
                <a:solidFill>
                  <a:srgbClr val="002060"/>
                </a:solidFill>
                <a:latin typeface="Times New Roman" pitchFamily="18" charset="0"/>
                <a:cs typeface="Times New Roman" pitchFamily="18" charset="0"/>
              </a:rPr>
              <a:t>26 </a:t>
            </a:r>
            <a:r>
              <a:rPr lang="en-US" sz="5000" dirty="0" err="1" smtClean="0">
                <a:solidFill>
                  <a:srgbClr val="002060"/>
                </a:solidFill>
                <a:latin typeface="Times New Roman" pitchFamily="18" charset="0"/>
                <a:cs typeface="Times New Roman" pitchFamily="18" charset="0"/>
              </a:rPr>
              <a:t>phô</a:t>
            </a:r>
            <a:r>
              <a:rPr lang="en-US" sz="5000" dirty="0" smtClean="0">
                <a:solidFill>
                  <a:srgbClr val="002060"/>
                </a:solidFill>
                <a:latin typeface="Times New Roman" pitchFamily="18" charset="0"/>
                <a:cs typeface="Times New Roman" pitchFamily="18" charset="0"/>
              </a:rPr>
              <a:t>́</a:t>
            </a:r>
            <a:endParaRPr lang="en-US" sz="5000" dirty="0">
              <a:solidFill>
                <a:srgbClr val="002060"/>
              </a:solidFill>
              <a:latin typeface="Times New Roman" pitchFamily="18" charset="0"/>
              <a:cs typeface="Times New Roman" pitchFamily="18" charset="0"/>
            </a:endParaRPr>
          </a:p>
        </p:txBody>
      </p:sp>
      <p:sp>
        <p:nvSpPr>
          <p:cNvPr id="20" name="TextBox 19"/>
          <p:cNvSpPr txBox="1"/>
          <p:nvPr/>
        </p:nvSpPr>
        <p:spPr>
          <a:xfrm>
            <a:off x="3200400" y="7658100"/>
            <a:ext cx="7543800" cy="934320"/>
          </a:xfrm>
          <a:prstGeom prst="rect">
            <a:avLst/>
          </a:prstGeom>
          <a:noFill/>
        </p:spPr>
        <p:txBody>
          <a:bodyPr wrap="square" lIns="163283" tIns="81642" rIns="163283" bIns="81642" rtlCol="0">
            <a:spAutoFit/>
          </a:bodyPr>
          <a:lstStyle/>
          <a:p>
            <a:pPr defTabSz="1632832"/>
            <a:r>
              <a:rPr lang="en-US" sz="5000" dirty="0" smtClean="0">
                <a:solidFill>
                  <a:srgbClr val="002060"/>
                </a:solidFill>
                <a:latin typeface="Times New Roman" pitchFamily="18" charset="0"/>
                <a:cs typeface="Times New Roman" pitchFamily="18" charset="0"/>
              </a:rPr>
              <a:t>36 </a:t>
            </a:r>
            <a:r>
              <a:rPr lang="en-US" sz="5000" dirty="0" err="1" smtClean="0">
                <a:solidFill>
                  <a:srgbClr val="002060"/>
                </a:solidFill>
                <a:latin typeface="Times New Roman" pitchFamily="18" charset="0"/>
                <a:cs typeface="Times New Roman" pitchFamily="18" charset="0"/>
              </a:rPr>
              <a:t>phô</a:t>
            </a:r>
            <a:r>
              <a:rPr lang="en-US" sz="5000" dirty="0" smtClean="0">
                <a:solidFill>
                  <a:srgbClr val="002060"/>
                </a:solidFill>
                <a:latin typeface="Times New Roman" pitchFamily="18" charset="0"/>
                <a:cs typeface="Times New Roman" pitchFamily="18" charset="0"/>
              </a:rPr>
              <a:t>́</a:t>
            </a:r>
            <a:endParaRPr lang="en-US" sz="5000" dirty="0">
              <a:solidFill>
                <a:srgbClr val="002060"/>
              </a:solidFill>
              <a:latin typeface="Times New Roman" pitchFamily="18" charset="0"/>
              <a:cs typeface="Times New Roman" pitchFamily="18" charset="0"/>
            </a:endParaRPr>
          </a:p>
        </p:txBody>
      </p:sp>
      <p:sp>
        <p:nvSpPr>
          <p:cNvPr id="26" name="Cloud 25"/>
          <p:cNvSpPr/>
          <p:nvPr/>
        </p:nvSpPr>
        <p:spPr>
          <a:xfrm>
            <a:off x="12877800" y="4827402"/>
            <a:ext cx="3581400" cy="1776377"/>
          </a:xfrm>
          <a:prstGeom prst="cloud">
            <a:avLst/>
          </a:prstGeom>
        </p:spPr>
        <p:style>
          <a:lnRef idx="2">
            <a:schemeClr val="accent2"/>
          </a:lnRef>
          <a:fillRef idx="1">
            <a:schemeClr val="lt1"/>
          </a:fillRef>
          <a:effectRef idx="0">
            <a:schemeClr val="accent2"/>
          </a:effectRef>
          <a:fontRef idx="minor">
            <a:schemeClr val="dk1"/>
          </a:fontRef>
        </p:style>
        <p:txBody>
          <a:bodyPr lIns="163283" tIns="81642" rIns="163283" bIns="81642" rtlCol="0" anchor="ctr"/>
          <a:lstStyle/>
          <a:p>
            <a:pPr algn="ctr" defTabSz="1632832"/>
            <a:r>
              <a:rPr lang="en-US" sz="3600" dirty="0">
                <a:solidFill>
                  <a:srgbClr val="FF0000"/>
                </a:solidFill>
                <a:latin typeface="Times New Roman" pitchFamily="18" charset="0"/>
                <a:cs typeface="Times New Roman" pitchFamily="18" charset="0"/>
              </a:rPr>
              <a:t>HẾT GIỜ</a:t>
            </a:r>
          </a:p>
        </p:txBody>
      </p:sp>
      <p:pic>
        <p:nvPicPr>
          <p:cNvPr id="24" name="Picture 23" descr="1.png"/>
          <p:cNvPicPr>
            <a:picLocks noChangeAspect="1"/>
          </p:cNvPicPr>
          <p:nvPr/>
        </p:nvPicPr>
        <p:blipFill>
          <a:blip r:embed="rId8" cstate="print"/>
          <a:stretch>
            <a:fillRect/>
          </a:stretch>
        </p:blipFill>
        <p:spPr>
          <a:xfrm>
            <a:off x="2133603" y="1028700"/>
            <a:ext cx="2057106" cy="1567713"/>
          </a:xfrm>
          <a:prstGeom prst="rect">
            <a:avLst/>
          </a:prstGeom>
        </p:spPr>
      </p:pic>
      <p:sp>
        <p:nvSpPr>
          <p:cNvPr id="27" name="Oval 18"/>
          <p:cNvSpPr>
            <a:spLocks noChangeArrowheads="1"/>
          </p:cNvSpPr>
          <p:nvPr/>
        </p:nvSpPr>
        <p:spPr bwMode="auto">
          <a:xfrm>
            <a:off x="13624019" y="4800600"/>
            <a:ext cx="1521207" cy="1528585"/>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6000" b="1" dirty="0">
                <a:solidFill>
                  <a:srgbClr val="00FF00"/>
                </a:solidFill>
                <a:effectLst>
                  <a:outerShdw blurRad="38100" dist="38100" dir="2700000" algn="tl">
                    <a:srgbClr val="000000"/>
                  </a:outerShdw>
                </a:effectLst>
                <a:latin typeface="Times New Roman" pitchFamily="18" charset="0"/>
                <a:cs typeface="Times New Roman" pitchFamily="18" charset="0"/>
              </a:rPr>
              <a:t>5</a:t>
            </a:r>
          </a:p>
        </p:txBody>
      </p:sp>
      <p:sp>
        <p:nvSpPr>
          <p:cNvPr id="28" name="Oval 19"/>
          <p:cNvSpPr>
            <a:spLocks noChangeArrowheads="1"/>
          </p:cNvSpPr>
          <p:nvPr/>
        </p:nvSpPr>
        <p:spPr bwMode="auto">
          <a:xfrm>
            <a:off x="13699332" y="4843285"/>
            <a:ext cx="1445893" cy="1443215"/>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5400" b="1" dirty="0">
                <a:solidFill>
                  <a:srgbClr val="00FF00"/>
                </a:solidFill>
                <a:effectLst>
                  <a:outerShdw blurRad="38100" dist="38100" dir="2700000" algn="tl">
                    <a:srgbClr val="000000"/>
                  </a:outerShdw>
                </a:effectLst>
                <a:latin typeface="Times New Roman" pitchFamily="18" charset="0"/>
                <a:cs typeface="Times New Roman" pitchFamily="18" charset="0"/>
              </a:rPr>
              <a:t>4</a:t>
            </a:r>
          </a:p>
        </p:txBody>
      </p:sp>
      <p:sp>
        <p:nvSpPr>
          <p:cNvPr id="29" name="Oval 20"/>
          <p:cNvSpPr>
            <a:spLocks noChangeArrowheads="1"/>
          </p:cNvSpPr>
          <p:nvPr/>
        </p:nvSpPr>
        <p:spPr bwMode="auto">
          <a:xfrm>
            <a:off x="13699332" y="4768873"/>
            <a:ext cx="1414088" cy="1523098"/>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5400" b="1" dirty="0">
                <a:solidFill>
                  <a:srgbClr val="00FF00"/>
                </a:solidFill>
                <a:effectLst>
                  <a:outerShdw blurRad="38100" dist="38100" dir="2700000" algn="tl">
                    <a:srgbClr val="000000"/>
                  </a:outerShdw>
                </a:effectLst>
                <a:latin typeface="Times New Roman" pitchFamily="18" charset="0"/>
                <a:cs typeface="Times New Roman" pitchFamily="18" charset="0"/>
              </a:rPr>
              <a:t>3</a:t>
            </a:r>
          </a:p>
        </p:txBody>
      </p:sp>
      <p:sp>
        <p:nvSpPr>
          <p:cNvPr id="30" name="Oval 21"/>
          <p:cNvSpPr>
            <a:spLocks noChangeArrowheads="1"/>
          </p:cNvSpPr>
          <p:nvPr/>
        </p:nvSpPr>
        <p:spPr bwMode="auto">
          <a:xfrm>
            <a:off x="13624019" y="4795505"/>
            <a:ext cx="1466451" cy="1496466"/>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5400" b="1" dirty="0">
                <a:solidFill>
                  <a:srgbClr val="00FF00"/>
                </a:solidFill>
                <a:effectLst>
                  <a:outerShdw blurRad="38100" dist="38100" dir="2700000" algn="tl">
                    <a:srgbClr val="000000"/>
                  </a:outerShdw>
                </a:effectLst>
                <a:latin typeface="Times New Roman" pitchFamily="18" charset="0"/>
                <a:cs typeface="Times New Roman" pitchFamily="18" charset="0"/>
              </a:rPr>
              <a:t>2</a:t>
            </a:r>
          </a:p>
        </p:txBody>
      </p:sp>
      <p:sp>
        <p:nvSpPr>
          <p:cNvPr id="31" name="Oval 22"/>
          <p:cNvSpPr>
            <a:spLocks noChangeArrowheads="1"/>
          </p:cNvSpPr>
          <p:nvPr/>
        </p:nvSpPr>
        <p:spPr bwMode="auto">
          <a:xfrm>
            <a:off x="13624019" y="4827403"/>
            <a:ext cx="1473499" cy="1435379"/>
          </a:xfrm>
          <a:prstGeom prst="ellipse">
            <a:avLst/>
          </a:prstGeom>
          <a:solidFill>
            <a:srgbClr val="800000"/>
          </a:solidFill>
          <a:ln w="63500">
            <a:solidFill>
              <a:srgbClr val="FF0000"/>
            </a:solidFill>
            <a:round/>
            <a:headEnd/>
            <a:tailEnd/>
          </a:ln>
          <a:effectLst/>
        </p:spPr>
        <p:txBody>
          <a:bodyPr wrap="none" anchor="ctr"/>
          <a:lstStyle/>
          <a:p>
            <a:pPr algn="ctr" eaLnBrk="1" hangingPunct="1">
              <a:defRPr/>
            </a:pPr>
            <a:r>
              <a:rPr lang="en-US" sz="5400" b="1" dirty="0">
                <a:solidFill>
                  <a:srgbClr val="00FF00"/>
                </a:solidFill>
                <a:effectLst>
                  <a:outerShdw blurRad="38100" dist="38100" dir="2700000" algn="tl">
                    <a:srgbClr val="000000"/>
                  </a:outerShdw>
                </a:effectLst>
                <a:latin typeface="Times New Roman" pitchFamily="18" charset="0"/>
                <a:cs typeface="Times New Roman" pitchFamily="18" charset="0"/>
              </a:rPr>
              <a:t>1</a:t>
            </a:r>
          </a:p>
        </p:txBody>
      </p:sp>
    </p:spTree>
    <p:extLst>
      <p:ext uri="{BB962C8B-B14F-4D97-AF65-F5344CB8AC3E}">
        <p14:creationId xmlns:p14="http://schemas.microsoft.com/office/powerpoint/2010/main" val="34528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ding.wav"/>
                                        </p:tgtEl>
                                      </p:cMediaNode>
                                    </p:audio>
                                  </p:sub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ding.wav"/>
                                        </p:tgtEl>
                                      </p:cMediaNode>
                                    </p:audio>
                                  </p:sub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ding.wav"/>
                                        </p:tgtEl>
                                      </p:cMediaNode>
                                    </p:audio>
                                  </p:sub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ding.wav"/>
                                        </p:tgtEl>
                                      </p:cMediaNode>
                                    </p:audio>
                                  </p:subTnLst>
                                </p:cTn>
                              </p:par>
                            </p:childTnLst>
                          </p:cTn>
                        </p:par>
                        <p:par>
                          <p:cTn id="26" fill="hold">
                            <p:stCondLst>
                              <p:cond delay="5000"/>
                            </p:stCondLst>
                            <p:childTnLst>
                              <p:par>
                                <p:cTn id="27" presetID="1"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7"/>
                                        </p:tgtEl>
                                        <p:attrNameLst>
                                          <p:attrName>fillcolor</p:attrName>
                                        </p:attrNameLst>
                                      </p:cBhvr>
                                      <p:to>
                                        <a:srgbClr val="3399FF"/>
                                      </p:to>
                                    </p:animClr>
                                    <p:set>
                                      <p:cBhvr>
                                        <p:cTn id="34" dur="2000" fill="hold"/>
                                        <p:tgtEl>
                                          <p:spTgt spid="7"/>
                                        </p:tgtEl>
                                        <p:attrNameLst>
                                          <p:attrName>fill.type</p:attrName>
                                        </p:attrNameLst>
                                      </p:cBhvr>
                                      <p:to>
                                        <p:strVal val="solid"/>
                                      </p:to>
                                    </p:set>
                                    <p:set>
                                      <p:cBhvr>
                                        <p:cTn id="35" dur="2000" fill="hold"/>
                                        <p:tgtEl>
                                          <p:spTgt spid="7"/>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chemeClr val="accent2"/>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1"/>
                                        </p:tgtEl>
                                        <p:attrNameLst>
                                          <p:attrName>fillcolor</p:attrName>
                                        </p:attrNameLst>
                                      </p:cBhvr>
                                      <p:to>
                                        <a:schemeClr val="accent2"/>
                                      </p:to>
                                    </p:animClr>
                                    <p:set>
                                      <p:cBhvr>
                                        <p:cTn id="48" dur="2000" fill="hold"/>
                                        <p:tgtEl>
                                          <p:spTgt spid="11"/>
                                        </p:tgtEl>
                                        <p:attrNameLst>
                                          <p:attrName>fill.type</p:attrName>
                                        </p:attrNameLst>
                                      </p:cBhvr>
                                      <p:to>
                                        <p:strVal val="solid"/>
                                      </p:to>
                                    </p:set>
                                    <p:set>
                                      <p:cBhvr>
                                        <p:cTn id="49" dur="2000" fill="hold"/>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2" cstate="print"/>
          <a:stretch>
            <a:fillRect/>
          </a:stretch>
        </p:blipFill>
        <p:spPr>
          <a:xfrm>
            <a:off x="-253409" y="1638300"/>
            <a:ext cx="18745200" cy="7620000"/>
          </a:xfrm>
          <a:prstGeom prst="rect">
            <a:avLst/>
          </a:prstGeom>
        </p:spPr>
      </p:pic>
      <p:sp>
        <p:nvSpPr>
          <p:cNvPr id="5" name="TextBox 4"/>
          <p:cNvSpPr txBox="1"/>
          <p:nvPr/>
        </p:nvSpPr>
        <p:spPr>
          <a:xfrm>
            <a:off x="2794591" y="3924300"/>
            <a:ext cx="12649200" cy="3442699"/>
          </a:xfrm>
          <a:prstGeom prst="rect">
            <a:avLst/>
          </a:prstGeom>
          <a:noFill/>
        </p:spPr>
        <p:txBody>
          <a:bodyPr wrap="square" lIns="163283" tIns="81642" rIns="163283" bIns="81642" rtlCol="0">
            <a:spAutoFit/>
          </a:bodyPr>
          <a:lstStyle/>
          <a:p>
            <a:pPr defTabSz="1632832"/>
            <a:r>
              <a:rPr lang="vi-VN" sz="7100">
                <a:solidFill>
                  <a:srgbClr val="FF0000"/>
                </a:solidFill>
                <a:latin typeface="Times New Roman" pitchFamily="18" charset="0"/>
                <a:cs typeface="Times New Roman" pitchFamily="18" charset="0"/>
              </a:rPr>
              <a:t>Đọc các tên phố, tìm hiểu phố đó ngày xưa chuyên làm hoặc bán mặt hàng gì?</a:t>
            </a:r>
          </a:p>
        </p:txBody>
      </p:sp>
    </p:spTree>
    <p:extLst>
      <p:ext uri="{BB962C8B-B14F-4D97-AF65-F5344CB8AC3E}">
        <p14:creationId xmlns:p14="http://schemas.microsoft.com/office/powerpoint/2010/main" val="199749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US"/>
          </a:p>
        </p:txBody>
      </p:sp>
      <p:sp>
        <p:nvSpPr>
          <p:cNvPr id="9" name="Pentagon 8"/>
          <p:cNvSpPr/>
          <p:nvPr/>
        </p:nvSpPr>
        <p:spPr>
          <a:xfrm>
            <a:off x="990601" y="656969"/>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3900" b="1">
                <a:latin typeface="Arial" pitchFamily="34" charset="0"/>
                <a:cs typeface="Arial" pitchFamily="34" charset="0"/>
              </a:rPr>
              <a:t>2. ĐỌC HIỂU</a:t>
            </a:r>
          </a:p>
        </p:txBody>
      </p:sp>
      <p:grpSp>
        <p:nvGrpSpPr>
          <p:cNvPr id="5" name="Group 4"/>
          <p:cNvGrpSpPr/>
          <p:nvPr/>
        </p:nvGrpSpPr>
        <p:grpSpPr>
          <a:xfrm>
            <a:off x="1396530" y="1502842"/>
            <a:ext cx="15773400" cy="7955279"/>
            <a:chOff x="1905000" y="1525030"/>
            <a:chExt cx="15773400" cy="7955279"/>
          </a:xfrm>
        </p:grpSpPr>
        <p:pic>
          <p:nvPicPr>
            <p:cNvPr id="11" name="Picture 10"/>
            <p:cNvPicPr>
              <a:picLocks noChangeAspect="1"/>
            </p:cNvPicPr>
            <p:nvPr/>
          </p:nvPicPr>
          <p:blipFill>
            <a:blip r:embed="rId3"/>
            <a:srcRect/>
            <a:stretch>
              <a:fillRect/>
            </a:stretch>
          </p:blipFill>
          <p:spPr>
            <a:xfrm>
              <a:off x="1905000" y="1525030"/>
              <a:ext cx="15773400" cy="7955279"/>
            </a:xfrm>
            <a:prstGeom prst="rect">
              <a:avLst/>
            </a:prstGeom>
          </p:spPr>
        </p:pic>
        <p:sp>
          <p:nvSpPr>
            <p:cNvPr id="4" name="Rectangle 3"/>
            <p:cNvSpPr/>
            <p:nvPr/>
          </p:nvSpPr>
          <p:spPr>
            <a:xfrm>
              <a:off x="3082662" y="2274189"/>
              <a:ext cx="13639800" cy="6456960"/>
            </a:xfrm>
            <a:prstGeom prst="rect">
              <a:avLst/>
            </a:prstGeom>
          </p:spPr>
          <p:txBody>
            <a:bodyPr wrap="square">
              <a:spAutoFit/>
            </a:bodyPr>
            <a:lstStyle/>
            <a:p>
              <a:pPr>
                <a:lnSpc>
                  <a:spcPct val="150000"/>
                </a:lnSpc>
              </a:pPr>
              <a:r>
                <a:rPr lang="vi-VN" sz="4000">
                  <a:latin typeface="+mj-lt"/>
                </a:rPr>
                <a:t>Đọc các tên phố, chúng ta có thể biế</a:t>
              </a:r>
              <a:r>
                <a:rPr lang="en-US" sz="4000">
                  <a:latin typeface="+mj-lt"/>
                  <a:cs typeface="Arial" pitchFamily="34" charset="0"/>
                </a:rPr>
                <a:t>t</a:t>
              </a:r>
              <a:r>
                <a:rPr lang="vi-VN" sz="4000">
                  <a:latin typeface="+mj-lt"/>
                  <a:cs typeface="Arial" pitchFamily="34" charset="0"/>
                </a:rPr>
                <a:t> </a:t>
              </a:r>
              <a:r>
                <a:rPr lang="vi-VN" sz="4000">
                  <a:latin typeface="+mj-lt"/>
                </a:rPr>
                <a:t>phố đó ngày xưa chuyên làm hoặc bán mặt hàng gì. Ví dụ: phố Hàng Giày trước khi là nơi sinh sống, kinh doanh của nhiều gia đình làm / sửa chữa / buôn bán giày dép; phố Hàng Giấy trước khi có nhiều cửa hàng bán các loại giấy,... Mỗi phố cổ Hà Nội xưa thường bán hoặc sản xuất một loại mặt hàng. Đó cũng là một nét văn hóa rất độc đáo của kinh thành Thăng Long xưa.</a:t>
              </a:r>
              <a:endParaRPr lang="en-US" sz="4000">
                <a:latin typeface="+mj-lt"/>
              </a:endParaRPr>
            </a:p>
          </p:txBody>
        </p:sp>
      </p:grpSp>
    </p:spTree>
    <p:extLst>
      <p:ext uri="{BB962C8B-B14F-4D97-AF65-F5344CB8AC3E}">
        <p14:creationId xmlns:p14="http://schemas.microsoft.com/office/powerpoint/2010/main" val="2777852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2" cstate="print"/>
          <a:stretch>
            <a:fillRect/>
          </a:stretch>
        </p:blipFill>
        <p:spPr>
          <a:xfrm>
            <a:off x="-253409" y="1638300"/>
            <a:ext cx="18745200" cy="7620000"/>
          </a:xfrm>
          <a:prstGeom prst="rect">
            <a:avLst/>
          </a:prstGeom>
        </p:spPr>
      </p:pic>
      <p:sp>
        <p:nvSpPr>
          <p:cNvPr id="5" name="TextBox 4"/>
          <p:cNvSpPr txBox="1"/>
          <p:nvPr/>
        </p:nvSpPr>
        <p:spPr>
          <a:xfrm>
            <a:off x="2794591" y="3924300"/>
            <a:ext cx="12649200" cy="3442699"/>
          </a:xfrm>
          <a:prstGeom prst="rect">
            <a:avLst/>
          </a:prstGeom>
          <a:noFill/>
        </p:spPr>
        <p:txBody>
          <a:bodyPr wrap="square" lIns="163283" tIns="81642" rIns="163283" bIns="81642" rtlCol="0">
            <a:spAutoFit/>
          </a:bodyPr>
          <a:lstStyle/>
          <a:p>
            <a:pPr defTabSz="1632832"/>
            <a:r>
              <a:rPr lang="vi-VN" sz="7100">
                <a:solidFill>
                  <a:srgbClr val="FF0000"/>
                </a:solidFill>
                <a:latin typeface="Times New Roman" pitchFamily="18" charset="0"/>
                <a:cs typeface="Times New Roman" pitchFamily="18" charset="0"/>
              </a:rPr>
              <a:t>Bài ca dao ghép tên các phố ở Hà Nội thành thơ. Theo em, điều đó có ý nghĩa gì?</a:t>
            </a:r>
            <a:endParaRPr lang="en-US" sz="71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6676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US"/>
          </a:p>
        </p:txBody>
      </p:sp>
      <p:sp>
        <p:nvSpPr>
          <p:cNvPr id="9" name="Pentagon 8"/>
          <p:cNvSpPr/>
          <p:nvPr/>
        </p:nvSpPr>
        <p:spPr>
          <a:xfrm>
            <a:off x="990601" y="656969"/>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3900" b="1">
                <a:latin typeface="Arial" pitchFamily="34" charset="0"/>
                <a:cs typeface="Arial" pitchFamily="34" charset="0"/>
              </a:rPr>
              <a:t>2. ĐỌC HIỂU</a:t>
            </a:r>
          </a:p>
        </p:txBody>
      </p:sp>
      <p:grpSp>
        <p:nvGrpSpPr>
          <p:cNvPr id="14" name="Group 13"/>
          <p:cNvGrpSpPr/>
          <p:nvPr/>
        </p:nvGrpSpPr>
        <p:grpSpPr>
          <a:xfrm>
            <a:off x="10781488" y="881408"/>
            <a:ext cx="7239000" cy="3378983"/>
            <a:chOff x="8839201" y="679994"/>
            <a:chExt cx="7239000" cy="3378982"/>
          </a:xfrm>
        </p:grpSpPr>
        <p:pic>
          <p:nvPicPr>
            <p:cNvPr id="15" name="Picture 3"/>
            <p:cNvPicPr>
              <a:picLocks noChangeAspect="1"/>
            </p:cNvPicPr>
            <p:nvPr/>
          </p:nvPicPr>
          <p:blipFill>
            <a:blip r:embed="rId3"/>
            <a:srcRect/>
            <a:stretch>
              <a:fillRect/>
            </a:stretch>
          </p:blipFill>
          <p:spPr>
            <a:xfrm>
              <a:off x="8839201" y="679994"/>
              <a:ext cx="7239000" cy="3378982"/>
            </a:xfrm>
            <a:prstGeom prst="rect">
              <a:avLst/>
            </a:prstGeom>
          </p:spPr>
        </p:pic>
        <p:sp>
          <p:nvSpPr>
            <p:cNvPr id="16" name="Rounded Rectangle 15"/>
            <p:cNvSpPr/>
            <p:nvPr/>
          </p:nvSpPr>
          <p:spPr>
            <a:xfrm>
              <a:off x="9669163" y="1069040"/>
              <a:ext cx="5677929" cy="26008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15153" y="1449681"/>
              <a:ext cx="4920048" cy="2002022"/>
            </a:xfrm>
            <a:prstGeom prst="rect">
              <a:avLst/>
            </a:prstGeom>
          </p:spPr>
          <p:txBody>
            <a:bodyPr wrap="square">
              <a:spAutoFit/>
            </a:bodyPr>
            <a:lstStyle/>
            <a:p>
              <a:pPr algn="ctr">
                <a:lnSpc>
                  <a:spcPct val="150000"/>
                </a:lnSpc>
              </a:pPr>
              <a:r>
                <a:rPr lang="en-US" sz="4400">
                  <a:latin typeface="Times New Roman" pitchFamily="18" charset="0"/>
                  <a:cs typeface="Times New Roman" pitchFamily="18" charset="0"/>
                </a:rPr>
                <a:t>Theo em, b</a:t>
              </a:r>
              <a:r>
                <a:rPr lang="vi-VN" sz="4400">
                  <a:latin typeface="Times New Roman" pitchFamily="18" charset="0"/>
                  <a:cs typeface="Times New Roman" pitchFamily="18" charset="0"/>
                </a:rPr>
                <a:t>ài </a:t>
              </a:r>
              <a:r>
                <a:rPr lang="en-US" sz="4400">
                  <a:latin typeface="Times New Roman" pitchFamily="18" charset="0"/>
                  <a:cs typeface="Times New Roman" pitchFamily="18" charset="0"/>
                </a:rPr>
                <a:t>ca dao</a:t>
              </a:r>
              <a:r>
                <a:rPr lang="vi-VN" sz="4400">
                  <a:latin typeface="Times New Roman" pitchFamily="18" charset="0"/>
                  <a:cs typeface="Times New Roman" pitchFamily="18" charset="0"/>
                </a:rPr>
                <a:t> thể hiện điều gì?</a:t>
              </a:r>
              <a:endParaRPr lang="en-US" sz="3900">
                <a:latin typeface="Times New Roman" pitchFamily="18" charset="0"/>
                <a:cs typeface="Times New Roman" pitchFamily="18" charset="0"/>
              </a:endParaRPr>
            </a:p>
          </p:txBody>
        </p:sp>
      </p:gr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14743888" y="4247845"/>
            <a:ext cx="2766288" cy="5718425"/>
          </a:xfrm>
          <a:prstGeom prst="rect">
            <a:avLst/>
          </a:prstGeom>
        </p:spPr>
      </p:pic>
      <p:pic>
        <p:nvPicPr>
          <p:cNvPr id="19" name="Picture 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12225689" y="4247845"/>
            <a:ext cx="2175302" cy="5718425"/>
          </a:xfrm>
          <a:prstGeom prst="rect">
            <a:avLst/>
          </a:prstGeom>
        </p:spPr>
      </p:pic>
      <p:grpSp>
        <p:nvGrpSpPr>
          <p:cNvPr id="24" name="Group 23"/>
          <p:cNvGrpSpPr/>
          <p:nvPr/>
        </p:nvGrpSpPr>
        <p:grpSpPr>
          <a:xfrm>
            <a:off x="1018326" y="1995101"/>
            <a:ext cx="9525000" cy="7293576"/>
            <a:chOff x="6290580" y="2095500"/>
            <a:chExt cx="11387820" cy="2514600"/>
          </a:xfrm>
        </p:grpSpPr>
        <p:sp>
          <p:nvSpPr>
            <p:cNvPr id="25" name="Round Diagonal Corner Rectangle 24"/>
            <p:cNvSpPr/>
            <p:nvPr/>
          </p:nvSpPr>
          <p:spPr>
            <a:xfrm>
              <a:off x="6290580" y="2095500"/>
              <a:ext cx="11387820" cy="25146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628529" y="2208929"/>
              <a:ext cx="10745071" cy="2285612"/>
            </a:xfrm>
            <a:prstGeom prst="roundRect">
              <a:avLst/>
            </a:prstGeom>
            <a:solidFill>
              <a:schemeClr val="bg1"/>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947800" y="2333061"/>
              <a:ext cx="10073375" cy="1720228"/>
            </a:xfrm>
            <a:prstGeom prst="rect">
              <a:avLst/>
            </a:prstGeom>
          </p:spPr>
          <p:txBody>
            <a:bodyPr wrap="square">
              <a:spAutoFit/>
            </a:bodyPr>
            <a:lstStyle/>
            <a:p>
              <a:pPr algn="just">
                <a:lnSpc>
                  <a:spcPct val="150000"/>
                </a:lnSpc>
              </a:pPr>
              <a:r>
                <a:rPr lang="vi-VN" sz="3600">
                  <a:latin typeface="+mj-lt"/>
                  <a:cs typeface="Arial" pitchFamily="34" charset="0"/>
                </a:rPr>
                <a:t>Bài ca dao thể hiện tình yêu và niềm tự hào của tác giả dân gian khi nói về sự sầm uất của thành Thăng Long (Hà Nội ngày nay) với 36 phố phường. Qua bài ca dao, các em có thêm hiểu biết, thêm mến yêu những vẻ đẹp văn hoá của Thủ đô Hà Nội. </a:t>
              </a:r>
              <a:endParaRPr lang="en-US" sz="3600">
                <a:latin typeface="+mj-lt"/>
                <a:cs typeface="Arial" pitchFamily="34" charset="0"/>
              </a:endParaRPr>
            </a:p>
          </p:txBody>
        </p:sp>
      </p:grpSp>
    </p:spTree>
    <p:extLst>
      <p:ext uri="{BB962C8B-B14F-4D97-AF65-F5344CB8AC3E}">
        <p14:creationId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06497973787031059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6999"/>
          </a:xfrm>
          <a:prstGeom prst="rect">
            <a:avLst/>
          </a:prstGeom>
        </p:spPr>
      </p:pic>
    </p:spTree>
    <p:extLst>
      <p:ext uri="{BB962C8B-B14F-4D97-AF65-F5344CB8AC3E}">
        <p14:creationId xmlns:p14="http://schemas.microsoft.com/office/powerpoint/2010/main" val="2460694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5376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US"/>
          </a:p>
        </p:txBody>
      </p:sp>
      <p:sp>
        <p:nvSpPr>
          <p:cNvPr id="9" name="Pentagon 8"/>
          <p:cNvSpPr/>
          <p:nvPr/>
        </p:nvSpPr>
        <p:spPr>
          <a:xfrm>
            <a:off x="990600" y="2019300"/>
            <a:ext cx="9829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3900" b="1">
                <a:latin typeface="Arial" pitchFamily="34" charset="0"/>
                <a:cs typeface="Arial" pitchFamily="34" charset="0"/>
              </a:rPr>
              <a:t>1. Tìm hiểu cách viết hoa tên các phố</a:t>
            </a:r>
          </a:p>
        </p:txBody>
      </p:sp>
      <p:grpSp>
        <p:nvGrpSpPr>
          <p:cNvPr id="8" name="Group 7"/>
          <p:cNvGrpSpPr/>
          <p:nvPr/>
        </p:nvGrpSpPr>
        <p:grpSpPr>
          <a:xfrm>
            <a:off x="5029203" y="576432"/>
            <a:ext cx="8229600" cy="1105218"/>
            <a:chOff x="914400" y="609283"/>
            <a:chExt cx="8229600" cy="1105218"/>
          </a:xfrm>
        </p:grpSpPr>
        <p:pic>
          <p:nvPicPr>
            <p:cNvPr id="1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 y="609283"/>
              <a:ext cx="8229600" cy="1105218"/>
            </a:xfrm>
            <a:prstGeom prst="rect">
              <a:avLst/>
            </a:prstGeom>
          </p:spPr>
        </p:pic>
        <p:sp>
          <p:nvSpPr>
            <p:cNvPr id="12" name="TextBox 11"/>
            <p:cNvSpPr txBox="1"/>
            <p:nvPr/>
          </p:nvSpPr>
          <p:spPr>
            <a:xfrm>
              <a:off x="1143000" y="776352"/>
              <a:ext cx="7141699" cy="784830"/>
            </a:xfrm>
            <a:prstGeom prst="rect">
              <a:avLst/>
            </a:prstGeom>
            <a:noFill/>
          </p:spPr>
          <p:txBody>
            <a:bodyPr wrap="none" rtlCol="0">
              <a:spAutoFit/>
            </a:bodyPr>
            <a:lstStyle/>
            <a:p>
              <a:r>
                <a:rPr lang="en-US" sz="4500" b="1">
                  <a:solidFill>
                    <a:srgbClr val="0070C0"/>
                  </a:solidFill>
                  <a:latin typeface="Arial" pitchFamily="34" charset="0"/>
                  <a:cs typeface="Arial" pitchFamily="34" charset="0"/>
                </a:rPr>
                <a:t>HOẠT ĐỘNG LUYỆN TẬP</a:t>
              </a:r>
            </a:p>
          </p:txBody>
        </p:sp>
      </p:grpSp>
      <p:grpSp>
        <p:nvGrpSpPr>
          <p:cNvPr id="13" name="Group 12"/>
          <p:cNvGrpSpPr/>
          <p:nvPr/>
        </p:nvGrpSpPr>
        <p:grpSpPr>
          <a:xfrm>
            <a:off x="990603" y="3238500"/>
            <a:ext cx="13996254" cy="963543"/>
            <a:chOff x="609600" y="2019300"/>
            <a:chExt cx="13996254" cy="963543"/>
          </a:xfrm>
        </p:grpSpPr>
        <p:sp>
          <p:nvSpPr>
            <p:cNvPr id="14" name="Snip Single Corner Rectangle 13"/>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2000" y="2147129"/>
              <a:ext cx="13529666" cy="692497"/>
            </a:xfrm>
            <a:prstGeom prst="rect">
              <a:avLst/>
            </a:prstGeom>
          </p:spPr>
          <p:txBody>
            <a:bodyPr wrap="none">
              <a:spAutoFit/>
            </a:bodyPr>
            <a:lstStyle/>
            <a:p>
              <a:r>
                <a:rPr lang="vi-VN" sz="3900">
                  <a:solidFill>
                    <a:schemeClr val="accent5">
                      <a:lumMod val="50000"/>
                    </a:schemeClr>
                  </a:solidFill>
                </a:rPr>
                <a:t>Tên các phố trong bài được viết như thế nào? Chọn ý đúng:</a:t>
              </a:r>
            </a:p>
          </p:txBody>
        </p:sp>
      </p:grpSp>
      <p:sp>
        <p:nvSpPr>
          <p:cNvPr id="7" name="Rounded Rectangle 6"/>
          <p:cNvSpPr/>
          <p:nvPr/>
        </p:nvSpPr>
        <p:spPr>
          <a:xfrm>
            <a:off x="2435397" y="4558384"/>
            <a:ext cx="11661606" cy="119196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lvl="0"/>
            <a:r>
              <a:rPr lang="en-US" sz="3600" b="1">
                <a:solidFill>
                  <a:schemeClr val="tx2">
                    <a:lumMod val="75000"/>
                  </a:schemeClr>
                </a:solidFill>
                <a:latin typeface="Arial" pitchFamily="34" charset="0"/>
                <a:cs typeface="Arial" pitchFamily="34" charset="0"/>
              </a:rPr>
              <a:t>  A. </a:t>
            </a:r>
            <a:r>
              <a:rPr lang="vi-VN" sz="3600">
                <a:solidFill>
                  <a:schemeClr val="tx2">
                    <a:lumMod val="75000"/>
                  </a:schemeClr>
                </a:solidFill>
              </a:rPr>
              <a:t>Viết hoa chữ cái đầu của mỗi tiếng: Hàng mã</a:t>
            </a:r>
            <a:endParaRPr lang="en-US" sz="3600">
              <a:solidFill>
                <a:schemeClr val="tx2">
                  <a:lumMod val="75000"/>
                </a:schemeClr>
              </a:solidFill>
            </a:endParaRPr>
          </a:p>
        </p:txBody>
      </p:sp>
      <p:sp>
        <p:nvSpPr>
          <p:cNvPr id="16" name="Rounded Rectangle 15"/>
          <p:cNvSpPr/>
          <p:nvPr/>
        </p:nvSpPr>
        <p:spPr>
          <a:xfrm>
            <a:off x="2494089" y="6134100"/>
            <a:ext cx="11602914" cy="121142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r>
              <a:rPr lang="en-US" sz="3600" b="1">
                <a:solidFill>
                  <a:schemeClr val="tx2">
                    <a:lumMod val="75000"/>
                  </a:schemeClr>
                </a:solidFill>
                <a:latin typeface="Arial" pitchFamily="34" charset="0"/>
                <a:cs typeface="Arial" pitchFamily="34" charset="0"/>
              </a:rPr>
              <a:t>  B. </a:t>
            </a:r>
            <a:r>
              <a:rPr lang="vi-VN" sz="3600">
                <a:solidFill>
                  <a:schemeClr val="tx2">
                    <a:lumMod val="75000"/>
                  </a:schemeClr>
                </a:solidFill>
              </a:rPr>
              <a:t>Viết hoa chữ cái đầu của tiếng thứ hai: hàng Mã</a:t>
            </a:r>
          </a:p>
        </p:txBody>
      </p:sp>
      <p:sp>
        <p:nvSpPr>
          <p:cNvPr id="17" name="Rounded Rectangle 16"/>
          <p:cNvSpPr/>
          <p:nvPr/>
        </p:nvSpPr>
        <p:spPr>
          <a:xfrm>
            <a:off x="2435397" y="7734302"/>
            <a:ext cx="11661606" cy="183236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lvl="0">
              <a:lnSpc>
                <a:spcPct val="150000"/>
              </a:lnSpc>
            </a:pPr>
            <a:r>
              <a:rPr lang="en-US" sz="3600" b="1">
                <a:solidFill>
                  <a:schemeClr val="tx2">
                    <a:lumMod val="75000"/>
                  </a:schemeClr>
                </a:solidFill>
                <a:latin typeface="Arial" pitchFamily="34" charset="0"/>
                <a:cs typeface="Arial" pitchFamily="34" charset="0"/>
              </a:rPr>
              <a:t>  C. </a:t>
            </a:r>
            <a:r>
              <a:rPr lang="vi-VN" sz="3600">
                <a:solidFill>
                  <a:schemeClr val="tx2">
                    <a:lumMod val="75000"/>
                  </a:schemeClr>
                </a:solidFill>
              </a:rPr>
              <a:t>Viết hoa chữ cái đầu của tiếng tạo thành tên riêng</a:t>
            </a:r>
            <a:endParaRPr lang="en-US" sz="3600">
              <a:solidFill>
                <a:schemeClr val="tx2">
                  <a:lumMod val="75000"/>
                </a:schemeClr>
              </a:solidFill>
            </a:endParaRPr>
          </a:p>
          <a:p>
            <a:pPr lvl="0">
              <a:lnSpc>
                <a:spcPct val="150000"/>
              </a:lnSpc>
            </a:pPr>
            <a:r>
              <a:rPr lang="en-US" sz="3600">
                <a:solidFill>
                  <a:schemeClr val="tx2">
                    <a:lumMod val="75000"/>
                  </a:schemeClr>
                </a:solidFill>
              </a:rPr>
              <a:t>       </a:t>
            </a:r>
            <a:r>
              <a:rPr lang="vi-VN" sz="3600">
                <a:solidFill>
                  <a:schemeClr val="tx2">
                    <a:lumMod val="75000"/>
                  </a:schemeClr>
                </a:solidFill>
              </a:rPr>
              <a:t> đó: Hàng Mã.</a:t>
            </a:r>
            <a:endParaRPr lang="en-US" sz="3600">
              <a:solidFill>
                <a:schemeClr val="tx2">
                  <a:lumMod val="75000"/>
                </a:schemeClr>
              </a:solidFill>
            </a:endParaRPr>
          </a:p>
        </p:txBody>
      </p:sp>
    </p:spTree>
    <p:extLst>
      <p:ext uri="{BB962C8B-B14F-4D97-AF65-F5344CB8AC3E}">
        <p14:creationId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17"/>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6" grpId="0" animBg="1"/>
      <p:bldP spid="17" grpId="0" animBg="1"/>
      <p:bldP spid="17"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2144</TotalTime>
  <Words>496</Words>
  <Application>Microsoft Office PowerPoint</Application>
  <PresentationFormat>Custom</PresentationFormat>
  <Paragraphs>52</Paragraphs>
  <Slides>13</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Times New Roman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cp:lastModifiedBy>
  <cp:revision>51</cp:revision>
  <dcterms:created xsi:type="dcterms:W3CDTF">2006-08-16T00:00:00Z</dcterms:created>
  <dcterms:modified xsi:type="dcterms:W3CDTF">2023-02-16T08:15:09Z</dcterms:modified>
  <dc:identifier>DAFQyFwxp70</dc:identifier>
</cp:coreProperties>
</file>