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5"/>
  </p:notesMasterIdLst>
  <p:sldIdLst>
    <p:sldId id="410" r:id="rId4"/>
    <p:sldId id="405" r:id="rId5"/>
    <p:sldId id="264" r:id="rId6"/>
    <p:sldId id="406" r:id="rId7"/>
    <p:sldId id="409" r:id="rId8"/>
    <p:sldId id="373" r:id="rId9"/>
    <p:sldId id="374" r:id="rId10"/>
    <p:sldId id="375" r:id="rId11"/>
    <p:sldId id="376" r:id="rId12"/>
    <p:sldId id="379" r:id="rId13"/>
    <p:sldId id="400" r:id="rId14"/>
    <p:sldId id="402" r:id="rId15"/>
    <p:sldId id="401" r:id="rId16"/>
    <p:sldId id="377" r:id="rId17"/>
    <p:sldId id="378" r:id="rId18"/>
    <p:sldId id="390" r:id="rId19"/>
    <p:sldId id="386" r:id="rId20"/>
    <p:sldId id="394" r:id="rId21"/>
    <p:sldId id="407" r:id="rId22"/>
    <p:sldId id="408" r:id="rId23"/>
    <p:sldId id="4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6081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8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6" y="5008580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2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3" y="5723395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9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7" y="4711088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50" y="4395443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2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90" y="3427557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2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8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1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3" y="377017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1" y="4508706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4" y="4991779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9" y="487691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4" y="4991779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9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8" y="15146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500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1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8" y="4195573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1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1" y="377017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5" y="4536023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1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90" y="4991779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5" y="487691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50" y="4991779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7" y="15146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60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5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8" y="4195573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5" y="1074302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8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7" y="5608252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4" y="4271090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4" y="3090090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6" y="6980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2" y="549502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70" y="469423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1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6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610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E17A-5DC3-4B7F-AD48-6481649D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23" y="1549400"/>
            <a:ext cx="11005096" cy="18796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Patrick Hand"/>
                <a:sym typeface="Patrick Hand"/>
              </a:rPr>
              <a:t>Welcome to my class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Da Phuc Primary School</a:t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Teacher: </a:t>
            </a:r>
            <a:r>
              <a:rPr lang="en-US" altLang="ja-JP" sz="4000" dirty="0">
                <a:solidFill>
                  <a:srgbClr val="92D050"/>
                </a:solidFill>
                <a:latin typeface="Patrick Hand"/>
                <a:sym typeface="Patrick Hand"/>
              </a:rPr>
              <a:t>Tran Phuong Linh</a:t>
            </a: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/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Class: 3a1</a:t>
            </a:r>
          </a:p>
        </p:txBody>
      </p:sp>
    </p:spTree>
    <p:extLst>
      <p:ext uri="{BB962C8B-B14F-4D97-AF65-F5344CB8AC3E}">
        <p14:creationId xmlns:p14="http://schemas.microsoft.com/office/powerpoint/2010/main" val="178246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5B7C-069A-41FF-82E7-4E47CDE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381" y="1666151"/>
            <a:ext cx="7877600" cy="1879600"/>
          </a:xfrm>
        </p:spPr>
        <p:txBody>
          <a:bodyPr/>
          <a:lstStyle/>
          <a:p>
            <a:pPr algn="ctr">
              <a:buClr>
                <a:schemeClr val="dk2"/>
              </a:buClr>
            </a:pPr>
            <a:r>
              <a:rPr lang="en-US" sz="7200" b="1" dirty="0">
                <a:solidFill>
                  <a:schemeClr val="dk2"/>
                </a:solidFill>
                <a:latin typeface="Patrick Hand"/>
                <a:sym typeface="Patrick Hand"/>
              </a:rPr>
              <a:t>Thank you </a:t>
            </a:r>
            <a:br>
              <a:rPr lang="en-US" sz="7200" b="1" dirty="0">
                <a:solidFill>
                  <a:schemeClr val="dk2"/>
                </a:solidFill>
                <a:latin typeface="Patrick Hand"/>
                <a:sym typeface="Patrick Hand"/>
              </a:rPr>
            </a:br>
            <a:r>
              <a:rPr lang="en-US" sz="7200" b="1" dirty="0">
                <a:solidFill>
                  <a:schemeClr val="dk2"/>
                </a:solidFill>
                <a:latin typeface="Patrick Hand"/>
                <a:sym typeface="Patrick Hand"/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157149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413</Words>
  <Application>Microsoft Office PowerPoint</Application>
  <PresentationFormat>Widescreen</PresentationFormat>
  <Paragraphs>83</Paragraphs>
  <Slides>21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Patrick Hand</vt:lpstr>
      <vt:lpstr>Quire Sans</vt:lpstr>
      <vt:lpstr>Sport Day</vt:lpstr>
      <vt:lpstr>Tunga</vt:lpstr>
      <vt:lpstr>游ゴシック Light</vt:lpstr>
      <vt:lpstr>Arial</vt:lpstr>
      <vt:lpstr>Calibri</vt:lpstr>
      <vt:lpstr>Calibri Light</vt:lpstr>
      <vt:lpstr>Franklin Gothic Book</vt:lpstr>
      <vt:lpstr>Franklin Gothic Medium</vt:lpstr>
      <vt:lpstr>Kristen ITC</vt:lpstr>
      <vt:lpstr>Times New Roman</vt:lpstr>
      <vt:lpstr>Wingdings</vt:lpstr>
      <vt:lpstr>Chủ đề Office</vt:lpstr>
      <vt:lpstr>Secondary</vt:lpstr>
      <vt:lpstr>Angles</vt:lpstr>
      <vt:lpstr>Welcome to my class Da Phuc Primary School Teacher: Tran Phuong Linh Class: 3a1</vt:lpstr>
      <vt:lpstr>PowerPoint Presentation</vt:lpstr>
      <vt:lpstr>Contents</vt:lpstr>
      <vt:lpstr>   Warm-up AND REVIEW</vt:lpstr>
      <vt:lpstr>Let’s sing a song!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Thank you  See you later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SDC</cp:lastModifiedBy>
  <cp:revision>21</cp:revision>
  <dcterms:created xsi:type="dcterms:W3CDTF">2022-01-22T16:51:00Z</dcterms:created>
  <dcterms:modified xsi:type="dcterms:W3CDTF">2024-12-30T14:14:44Z</dcterms:modified>
</cp:coreProperties>
</file>