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29" r:id="rId2"/>
    <p:sldId id="349" r:id="rId3"/>
    <p:sldId id="35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0000CC"/>
    <a:srgbClr val="FF3300"/>
    <a:srgbClr val="0033CC"/>
    <a:srgbClr val="F907D6"/>
    <a:srgbClr val="EA16CC"/>
    <a:srgbClr val="483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12139-F68C-49BC-A563-C055EAFB51D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DA761-9DC0-47F8-9055-380C8A563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56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04A1E-ECD6-4493-9838-A59998E5C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7DC42-AF43-4377-920E-F88E4FE42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B6B5A-0AC3-4A55-A0C1-C0C03625F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A9DA4-659A-444F-AA5B-20015D5BD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8E232-4827-4E5F-AD15-439E5FA28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2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E05C4-F6A0-4B7D-9F04-1E2DFD170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2A3008-3543-4209-8A75-5A6E5DD0F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93FCD-7880-4605-9CDA-09D5CBFB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20856-2393-45B2-8E7E-6FAC84E88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EB154-C14E-4DD1-9190-E8BFE71F4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8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4E60C-66BE-442F-A146-6DCDD27AD8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9BE3E-31FA-46A9-9A32-052581BD8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344D5-B8A7-47F4-9F48-76782A131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67BD8-643B-4291-BC5F-84D909450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9645C-A05A-498B-8273-313281E07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0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A98E1-0A43-4E5C-AA8B-A9FAB5D46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3FFEE-B608-4582-BD58-A91865591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1F201-91A3-4D98-85BA-344078580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D7FCF-AB8A-40DA-9FEB-A1AD42BF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DFEBF-3300-4E0A-8351-EFEFC277F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3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D3053-C92F-427A-8B13-0B83C7E88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5E702-8CA4-4F76-874E-96867236C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C654E-AAA0-4943-984A-E1AFEED1E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0C0B2-363B-4789-B654-D63E872B3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F4379-E5EB-445A-B0EB-815C77EED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8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6C26D-C897-4802-A8E4-FF6273108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07952-9625-41A2-8686-642996CA1D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2C1EEF-A6E6-4D3F-96B4-BA3654DDE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22176-E3A6-4DEE-9B7B-AA3B27D0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5A3A8-990A-43A4-8A7A-E83A98DEC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E71FC0-FD68-4822-9349-7ED3B96C5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6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3A7B8-D411-4799-BC47-B7ED30E67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A7D53-76E2-4CDD-B64D-3AC8DDDCB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26CA3-9436-4482-A8BC-E4B26412A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745B53-3897-4368-B02A-48BB09E6C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64099-542D-4224-BA26-E94745395D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59529D-8D1F-4C91-B869-FAA2D77B9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C0CF99-A3B0-4014-99CC-46AF619C0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9CABCC-4D84-47F2-9CF9-2EB0B0E2E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3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2DBA7-F566-4D5B-BD1D-D091A03C9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EED315-716D-4DF6-A612-ED54FF3C5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6500D-83DF-448E-A5C4-73DC157D7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EE3385-750C-48FA-B589-081F88F0C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7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72B19D-5379-40B4-9428-7E6A7FEB6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8FC63C-2646-42A3-8933-0B252B334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9C92C-8775-4375-8D68-14106B9F2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3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6D759-81BC-4483-9A5C-EB273DD1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A9A3F-C082-4DDC-B1DF-32E9EF889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F2EFD1-F078-48EE-892A-B0A0F6E58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4B445D-3C6E-4628-BCA1-A28433B23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85BDBD-B4DC-474F-94A5-54393EAC8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CC648-F0A4-4EF3-A6DE-75CC825A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1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1BA1B-531A-41CD-8704-7AD29AB52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62C6A4-D990-48D0-9D48-25936A3BB6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1DAFED-8FFE-480B-BEA1-6FFDCFDAB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C6004A-858D-4EA1-9E82-E37C044CC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55515-D97B-48E4-95B6-B820DB669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352AC-9D2B-4EB2-B3D6-BA858CE39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7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F7D21B-0821-46EC-A4C0-9100FF9F5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C68DB-A6EB-424D-B575-F7C5E9D6B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0C130-A828-42C6-89FB-437006F08B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CF1D7-ED57-45EF-B1CA-4BD9810B426F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C2663-8F02-415B-9428-610F362BF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BE147-7DDB-4F32-8D98-1C31667CD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6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slide" Target="slide2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Amazon Icon">
            <a:hlinkClick r:id="rId5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0074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2805" y="1776549"/>
            <a:ext cx="9381173" cy="3319515"/>
          </a:xfrm>
          <a:prstGeom prst="rect">
            <a:avLst/>
          </a:prstGeom>
        </p:spPr>
      </p:pic>
      <p:pic>
        <p:nvPicPr>
          <p:cNvPr id="3" name="Track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68938" y="20929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0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690" y="564852"/>
            <a:ext cx="10118433" cy="493809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Picture 4" descr="Amazon Icon">
            <a:hlinkClick r:id="rId5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rack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85906" y="1353128"/>
            <a:ext cx="609600" cy="609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103882" y="2690997"/>
            <a:ext cx="391886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472316" y="2750128"/>
            <a:ext cx="391886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1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3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mazon Icon">
            <a:hlinkClick r:id="rId4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r="2763"/>
          <a:stretch/>
        </p:blipFill>
        <p:spPr>
          <a:xfrm>
            <a:off x="0" y="0"/>
            <a:ext cx="4519749" cy="5807743"/>
          </a:xfrm>
          <a:prstGeom prst="rect">
            <a:avLst/>
          </a:prstGeom>
        </p:spPr>
      </p:pic>
      <p:pic>
        <p:nvPicPr>
          <p:cNvPr id="3" name="Track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86899" y="11941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/>
          <a:srcRect l="959" t="594"/>
          <a:stretch/>
        </p:blipFill>
        <p:spPr>
          <a:xfrm>
            <a:off x="4519749" y="-1"/>
            <a:ext cx="7672251" cy="685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1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1</Words>
  <Application>Microsoft Office PowerPoint</Application>
  <PresentationFormat>Widescreen</PresentationFormat>
  <Paragraphs>1</Paragraphs>
  <Slides>3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SDC</cp:lastModifiedBy>
  <cp:revision>85</cp:revision>
  <dcterms:created xsi:type="dcterms:W3CDTF">2022-01-25T11:05:41Z</dcterms:created>
  <dcterms:modified xsi:type="dcterms:W3CDTF">2025-02-21T04:02:15Z</dcterms:modified>
</cp:coreProperties>
</file>