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7"/>
  </p:notesMasterIdLst>
  <p:sldIdLst>
    <p:sldId id="387" r:id="rId2"/>
    <p:sldId id="300" r:id="rId3"/>
    <p:sldId id="301" r:id="rId4"/>
    <p:sldId id="302" r:id="rId5"/>
    <p:sldId id="388" r:id="rId6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8"/>
      <p:bold r:id="rId9"/>
      <p:italic r:id="rId10"/>
      <p:boldItalic r:id="rId11"/>
    </p:embeddedFont>
    <p:embeddedFont>
      <p:font typeface="Passion One" panose="020B0604020202020204" charset="0"/>
      <p:regular r:id="rId12"/>
      <p:bold r:id="rId13"/>
    </p:embeddedFont>
    <p:embeddedFont>
      <p:font typeface="Comfortaa Medium" panose="020B0604020202020204" charset="0"/>
      <p:regular r:id="rId14"/>
      <p:bold r:id="rId15"/>
    </p:embeddedFont>
    <p:embeddedFont>
      <p:font typeface="Sport Day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507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828A6A-9E7F-4331-A763-A981901CD901}">
  <a:tblStyle styleId="{12828A6A-9E7F-4331-A763-A981901CD9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87007" autoAdjust="0"/>
  </p:normalViewPr>
  <p:slideViewPr>
    <p:cSldViewPr snapToGrid="0">
      <p:cViewPr varScale="1">
        <p:scale>
          <a:sx n="78" d="100"/>
          <a:sy n="78" d="100"/>
        </p:scale>
        <p:origin x="10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8227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eaLnBrk="0" hangingPunct="0">
              <a:spcBef>
                <a:spcPts val="300"/>
              </a:spcBef>
              <a:spcAft>
                <a:spcPts val="0"/>
              </a:spcAft>
              <a:buNone/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eaLnBrk="0" hangingPunct="0">
              <a:spcBef>
                <a:spcPts val="30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84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5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994725" y="1785000"/>
            <a:ext cx="3864900" cy="17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6502175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10275" y="3436975"/>
            <a:ext cx="3349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911900" y="-396775"/>
            <a:ext cx="3250244" cy="2337108"/>
          </a:xfrm>
          <a:custGeom>
            <a:avLst/>
            <a:gdLst/>
            <a:ahLst/>
            <a:cxnLst/>
            <a:rect l="l" t="t" r="r" b="b"/>
            <a:pathLst>
              <a:path w="43393" h="31202" extrusionOk="0">
                <a:moveTo>
                  <a:pt x="16911" y="1"/>
                </a:moveTo>
                <a:cubicBezTo>
                  <a:pt x="16898" y="1"/>
                  <a:pt x="16885" y="1"/>
                  <a:pt x="16872" y="1"/>
                </a:cubicBezTo>
                <a:cubicBezTo>
                  <a:pt x="16269" y="14"/>
                  <a:pt x="15719" y="296"/>
                  <a:pt x="15197" y="617"/>
                </a:cubicBezTo>
                <a:cubicBezTo>
                  <a:pt x="12168" y="2440"/>
                  <a:pt x="9917" y="5308"/>
                  <a:pt x="7759" y="8109"/>
                </a:cubicBezTo>
                <a:cubicBezTo>
                  <a:pt x="7116" y="7465"/>
                  <a:pt x="7009" y="6313"/>
                  <a:pt x="6607" y="5509"/>
                </a:cubicBezTo>
                <a:cubicBezTo>
                  <a:pt x="6205" y="4705"/>
                  <a:pt x="5642" y="3901"/>
                  <a:pt x="4798" y="3633"/>
                </a:cubicBezTo>
                <a:cubicBezTo>
                  <a:pt x="4697" y="3602"/>
                  <a:pt x="4591" y="3579"/>
                  <a:pt x="4489" y="3579"/>
                </a:cubicBezTo>
                <a:cubicBezTo>
                  <a:pt x="4415" y="3579"/>
                  <a:pt x="4343" y="3591"/>
                  <a:pt x="4275" y="3619"/>
                </a:cubicBezTo>
                <a:cubicBezTo>
                  <a:pt x="3900" y="3753"/>
                  <a:pt x="3860" y="4236"/>
                  <a:pt x="3833" y="4624"/>
                </a:cubicBezTo>
                <a:cubicBezTo>
                  <a:pt x="3833" y="7532"/>
                  <a:pt x="5843" y="10266"/>
                  <a:pt x="5213" y="13094"/>
                </a:cubicBezTo>
                <a:cubicBezTo>
                  <a:pt x="4557" y="15948"/>
                  <a:pt x="1555" y="17516"/>
                  <a:pt x="322" y="20156"/>
                </a:cubicBezTo>
                <a:cubicBezTo>
                  <a:pt x="148" y="20504"/>
                  <a:pt x="0" y="20960"/>
                  <a:pt x="268" y="21241"/>
                </a:cubicBezTo>
                <a:cubicBezTo>
                  <a:pt x="389" y="21375"/>
                  <a:pt x="576" y="21416"/>
                  <a:pt x="737" y="21442"/>
                </a:cubicBezTo>
                <a:cubicBezTo>
                  <a:pt x="838" y="21458"/>
                  <a:pt x="939" y="21465"/>
                  <a:pt x="1040" y="21465"/>
                </a:cubicBezTo>
                <a:cubicBezTo>
                  <a:pt x="1816" y="21465"/>
                  <a:pt x="2561" y="21030"/>
                  <a:pt x="3190" y="20531"/>
                </a:cubicBezTo>
                <a:cubicBezTo>
                  <a:pt x="3886" y="19982"/>
                  <a:pt x="4503" y="18990"/>
                  <a:pt x="5347" y="18695"/>
                </a:cubicBezTo>
                <a:cubicBezTo>
                  <a:pt x="6098" y="22166"/>
                  <a:pt x="6875" y="25691"/>
                  <a:pt x="8831" y="28666"/>
                </a:cubicBezTo>
                <a:cubicBezTo>
                  <a:pt x="9166" y="29161"/>
                  <a:pt x="9555" y="29671"/>
                  <a:pt x="10091" y="29925"/>
                </a:cubicBezTo>
                <a:cubicBezTo>
                  <a:pt x="10323" y="30069"/>
                  <a:pt x="10608" y="30149"/>
                  <a:pt x="10888" y="30149"/>
                </a:cubicBezTo>
                <a:cubicBezTo>
                  <a:pt x="11206" y="30149"/>
                  <a:pt x="11518" y="30046"/>
                  <a:pt x="11739" y="29818"/>
                </a:cubicBezTo>
                <a:cubicBezTo>
                  <a:pt x="11967" y="29604"/>
                  <a:pt x="12074" y="29309"/>
                  <a:pt x="12182" y="29027"/>
                </a:cubicBezTo>
                <a:cubicBezTo>
                  <a:pt x="12771" y="27299"/>
                  <a:pt x="12838" y="25396"/>
                  <a:pt x="12369" y="23613"/>
                </a:cubicBezTo>
                <a:lnTo>
                  <a:pt x="12369" y="23613"/>
                </a:lnTo>
                <a:cubicBezTo>
                  <a:pt x="13656" y="25490"/>
                  <a:pt x="15076" y="27272"/>
                  <a:pt x="16658" y="28907"/>
                </a:cubicBezTo>
                <a:cubicBezTo>
                  <a:pt x="17663" y="29965"/>
                  <a:pt x="18828" y="31024"/>
                  <a:pt x="20289" y="31185"/>
                </a:cubicBezTo>
                <a:cubicBezTo>
                  <a:pt x="20375" y="31196"/>
                  <a:pt x="20463" y="31202"/>
                  <a:pt x="20551" y="31202"/>
                </a:cubicBezTo>
                <a:cubicBezTo>
                  <a:pt x="20903" y="31202"/>
                  <a:pt x="21259" y="31107"/>
                  <a:pt x="21495" y="30850"/>
                </a:cubicBezTo>
                <a:cubicBezTo>
                  <a:pt x="21736" y="30568"/>
                  <a:pt x="21790" y="30166"/>
                  <a:pt x="21830" y="29791"/>
                </a:cubicBezTo>
                <a:cubicBezTo>
                  <a:pt x="21924" y="28170"/>
                  <a:pt x="21830" y="26428"/>
                  <a:pt x="21388" y="24860"/>
                </a:cubicBezTo>
                <a:lnTo>
                  <a:pt x="21388" y="24860"/>
                </a:lnTo>
                <a:cubicBezTo>
                  <a:pt x="22902" y="26133"/>
                  <a:pt x="24524" y="27272"/>
                  <a:pt x="26226" y="28237"/>
                </a:cubicBezTo>
                <a:cubicBezTo>
                  <a:pt x="27502" y="28972"/>
                  <a:pt x="28903" y="29620"/>
                  <a:pt x="30380" y="29620"/>
                </a:cubicBezTo>
                <a:cubicBezTo>
                  <a:pt x="30438" y="29620"/>
                  <a:pt x="30496" y="29619"/>
                  <a:pt x="30554" y="29617"/>
                </a:cubicBezTo>
                <a:cubicBezTo>
                  <a:pt x="30742" y="29617"/>
                  <a:pt x="30903" y="29577"/>
                  <a:pt x="31077" y="29510"/>
                </a:cubicBezTo>
                <a:cubicBezTo>
                  <a:pt x="32082" y="29161"/>
                  <a:pt x="32028" y="28197"/>
                  <a:pt x="31867" y="27392"/>
                </a:cubicBezTo>
                <a:cubicBezTo>
                  <a:pt x="31546" y="25811"/>
                  <a:pt x="30956" y="24190"/>
                  <a:pt x="30125" y="22836"/>
                </a:cubicBezTo>
                <a:lnTo>
                  <a:pt x="30125" y="22836"/>
                </a:lnTo>
                <a:cubicBezTo>
                  <a:pt x="32162" y="23278"/>
                  <a:pt x="34226" y="23747"/>
                  <a:pt x="36317" y="23841"/>
                </a:cubicBezTo>
                <a:cubicBezTo>
                  <a:pt x="36518" y="23849"/>
                  <a:pt x="36721" y="23853"/>
                  <a:pt x="36923" y="23853"/>
                </a:cubicBezTo>
                <a:cubicBezTo>
                  <a:pt x="38819" y="23853"/>
                  <a:pt x="40730" y="23502"/>
                  <a:pt x="42401" y="22582"/>
                </a:cubicBezTo>
                <a:cubicBezTo>
                  <a:pt x="42789" y="22367"/>
                  <a:pt x="43191" y="22206"/>
                  <a:pt x="43285" y="21777"/>
                </a:cubicBezTo>
                <a:cubicBezTo>
                  <a:pt x="43392" y="21335"/>
                  <a:pt x="43084" y="21040"/>
                  <a:pt x="42829" y="20665"/>
                </a:cubicBezTo>
                <a:cubicBezTo>
                  <a:pt x="41623" y="18963"/>
                  <a:pt x="39814" y="17744"/>
                  <a:pt x="37898" y="16900"/>
                </a:cubicBezTo>
                <a:cubicBezTo>
                  <a:pt x="35968" y="16069"/>
                  <a:pt x="33918" y="15600"/>
                  <a:pt x="31881" y="15131"/>
                </a:cubicBezTo>
                <a:cubicBezTo>
                  <a:pt x="33221" y="14260"/>
                  <a:pt x="34454" y="13027"/>
                  <a:pt x="35419" y="11754"/>
                </a:cubicBezTo>
                <a:cubicBezTo>
                  <a:pt x="35901" y="11110"/>
                  <a:pt x="36370" y="10266"/>
                  <a:pt x="35620" y="9502"/>
                </a:cubicBezTo>
                <a:cubicBezTo>
                  <a:pt x="35499" y="9382"/>
                  <a:pt x="35352" y="9261"/>
                  <a:pt x="35178" y="9181"/>
                </a:cubicBezTo>
                <a:cubicBezTo>
                  <a:pt x="34194" y="8660"/>
                  <a:pt x="33093" y="8507"/>
                  <a:pt x="31984" y="8507"/>
                </a:cubicBezTo>
                <a:cubicBezTo>
                  <a:pt x="31551" y="8507"/>
                  <a:pt x="31117" y="8530"/>
                  <a:pt x="30688" y="8564"/>
                </a:cubicBezTo>
                <a:cubicBezTo>
                  <a:pt x="28732" y="8698"/>
                  <a:pt x="26775" y="9006"/>
                  <a:pt x="24859" y="9516"/>
                </a:cubicBezTo>
                <a:cubicBezTo>
                  <a:pt x="25931" y="8296"/>
                  <a:pt x="26789" y="6755"/>
                  <a:pt x="27392" y="5241"/>
                </a:cubicBezTo>
                <a:cubicBezTo>
                  <a:pt x="27539" y="4892"/>
                  <a:pt x="27660" y="4504"/>
                  <a:pt x="27552" y="4142"/>
                </a:cubicBezTo>
                <a:cubicBezTo>
                  <a:pt x="27418" y="3713"/>
                  <a:pt x="27016" y="3445"/>
                  <a:pt x="26601" y="3311"/>
                </a:cubicBezTo>
                <a:cubicBezTo>
                  <a:pt x="26193" y="3167"/>
                  <a:pt x="25771" y="3107"/>
                  <a:pt x="25343" y="3107"/>
                </a:cubicBezTo>
                <a:cubicBezTo>
                  <a:pt x="24338" y="3107"/>
                  <a:pt x="23302" y="3440"/>
                  <a:pt x="22353" y="3807"/>
                </a:cubicBezTo>
                <a:cubicBezTo>
                  <a:pt x="20222" y="4611"/>
                  <a:pt x="18158" y="5576"/>
                  <a:pt x="16202" y="6715"/>
                </a:cubicBezTo>
                <a:lnTo>
                  <a:pt x="16202" y="6715"/>
                </a:lnTo>
                <a:cubicBezTo>
                  <a:pt x="17395" y="5321"/>
                  <a:pt x="18158" y="3579"/>
                  <a:pt x="18373" y="1757"/>
                </a:cubicBezTo>
                <a:cubicBezTo>
                  <a:pt x="18413" y="1462"/>
                  <a:pt x="18426" y="1140"/>
                  <a:pt x="18333" y="859"/>
                </a:cubicBezTo>
                <a:cubicBezTo>
                  <a:pt x="18136" y="295"/>
                  <a:pt x="17503" y="1"/>
                  <a:pt x="16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049240" y="496700"/>
            <a:ext cx="488889" cy="550159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-3929992">
            <a:off x="8182286" y="3971456"/>
            <a:ext cx="1308954" cy="1846617"/>
          </a:xfrm>
          <a:custGeom>
            <a:avLst/>
            <a:gdLst/>
            <a:ahLst/>
            <a:cxnLst/>
            <a:rect l="l" t="t" r="r" b="b"/>
            <a:pathLst>
              <a:path w="17475" h="24653" extrusionOk="0">
                <a:moveTo>
                  <a:pt x="9726" y="1"/>
                </a:moveTo>
                <a:cubicBezTo>
                  <a:pt x="9305" y="1"/>
                  <a:pt x="8865" y="206"/>
                  <a:pt x="8563" y="516"/>
                </a:cubicBezTo>
                <a:cubicBezTo>
                  <a:pt x="8094" y="998"/>
                  <a:pt x="7880" y="1668"/>
                  <a:pt x="7706" y="2325"/>
                </a:cubicBezTo>
                <a:cubicBezTo>
                  <a:pt x="7156" y="4362"/>
                  <a:pt x="6821" y="6466"/>
                  <a:pt x="6647" y="8570"/>
                </a:cubicBezTo>
                <a:cubicBezTo>
                  <a:pt x="6004" y="6667"/>
                  <a:pt x="5186" y="4817"/>
                  <a:pt x="4208" y="3062"/>
                </a:cubicBezTo>
                <a:cubicBezTo>
                  <a:pt x="4020" y="2740"/>
                  <a:pt x="3833" y="2405"/>
                  <a:pt x="3538" y="2191"/>
                </a:cubicBezTo>
                <a:cubicBezTo>
                  <a:pt x="3300" y="2027"/>
                  <a:pt x="3020" y="1953"/>
                  <a:pt x="2734" y="1953"/>
                </a:cubicBezTo>
                <a:cubicBezTo>
                  <a:pt x="2297" y="1953"/>
                  <a:pt x="1847" y="2127"/>
                  <a:pt x="1514" y="2419"/>
                </a:cubicBezTo>
                <a:cubicBezTo>
                  <a:pt x="951" y="2901"/>
                  <a:pt x="683" y="3625"/>
                  <a:pt x="523" y="4348"/>
                </a:cubicBezTo>
                <a:cubicBezTo>
                  <a:pt x="0" y="6734"/>
                  <a:pt x="576" y="9200"/>
                  <a:pt x="1394" y="11505"/>
                </a:cubicBezTo>
                <a:cubicBezTo>
                  <a:pt x="2318" y="14064"/>
                  <a:pt x="3538" y="16490"/>
                  <a:pt x="4824" y="18875"/>
                </a:cubicBezTo>
                <a:cubicBezTo>
                  <a:pt x="5682" y="20430"/>
                  <a:pt x="6968" y="24182"/>
                  <a:pt x="8912" y="24597"/>
                </a:cubicBezTo>
                <a:cubicBezTo>
                  <a:pt x="9079" y="24635"/>
                  <a:pt x="9240" y="24652"/>
                  <a:pt x="9396" y="24652"/>
                </a:cubicBezTo>
                <a:cubicBezTo>
                  <a:pt x="11352" y="24652"/>
                  <a:pt x="12439" y="21858"/>
                  <a:pt x="13146" y="20443"/>
                </a:cubicBezTo>
                <a:cubicBezTo>
                  <a:pt x="14312" y="18151"/>
                  <a:pt x="15344" y="15793"/>
                  <a:pt x="16121" y="13340"/>
                </a:cubicBezTo>
                <a:cubicBezTo>
                  <a:pt x="16979" y="10633"/>
                  <a:pt x="17475" y="7819"/>
                  <a:pt x="17421" y="4965"/>
                </a:cubicBezTo>
                <a:cubicBezTo>
                  <a:pt x="17408" y="4295"/>
                  <a:pt x="17220" y="3451"/>
                  <a:pt x="16550" y="3317"/>
                </a:cubicBezTo>
                <a:cubicBezTo>
                  <a:pt x="16497" y="3306"/>
                  <a:pt x="16444" y="3301"/>
                  <a:pt x="16391" y="3301"/>
                </a:cubicBezTo>
                <a:cubicBezTo>
                  <a:pt x="16110" y="3301"/>
                  <a:pt x="15836" y="3440"/>
                  <a:pt x="15599" y="3598"/>
                </a:cubicBezTo>
                <a:cubicBezTo>
                  <a:pt x="13763" y="4764"/>
                  <a:pt x="12784" y="6895"/>
                  <a:pt x="11913" y="8905"/>
                </a:cubicBezTo>
                <a:cubicBezTo>
                  <a:pt x="12262" y="6305"/>
                  <a:pt x="11967" y="3625"/>
                  <a:pt x="11016" y="1186"/>
                </a:cubicBezTo>
                <a:cubicBezTo>
                  <a:pt x="10882" y="811"/>
                  <a:pt x="10707" y="449"/>
                  <a:pt x="10386" y="208"/>
                </a:cubicBezTo>
                <a:cubicBezTo>
                  <a:pt x="10189" y="64"/>
                  <a:pt x="9961" y="1"/>
                  <a:pt x="97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 hasCustomPrompt="1"/>
          </p:nvPr>
        </p:nvSpPr>
        <p:spPr>
          <a:xfrm>
            <a:off x="4059175" y="1459475"/>
            <a:ext cx="43716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subTitle" idx="1"/>
          </p:nvPr>
        </p:nvSpPr>
        <p:spPr>
          <a:xfrm>
            <a:off x="4569475" y="2970625"/>
            <a:ext cx="38613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11"/>
          <p:cNvSpPr/>
          <p:nvPr/>
        </p:nvSpPr>
        <p:spPr>
          <a:xfrm rot="-1397377">
            <a:off x="-765589" y="1064773"/>
            <a:ext cx="2690931" cy="183749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7564975" y="4024500"/>
            <a:ext cx="743731" cy="804999"/>
          </a:xfrm>
          <a:custGeom>
            <a:avLst/>
            <a:gdLst/>
            <a:ahLst/>
            <a:cxnLst/>
            <a:rect l="l" t="t" r="r" b="b"/>
            <a:pathLst>
              <a:path w="9007" h="9749" extrusionOk="0">
                <a:moveTo>
                  <a:pt x="3436" y="0"/>
                </a:moveTo>
                <a:cubicBezTo>
                  <a:pt x="3408" y="0"/>
                  <a:pt x="3380" y="2"/>
                  <a:pt x="3351" y="5"/>
                </a:cubicBezTo>
                <a:cubicBezTo>
                  <a:pt x="3110" y="18"/>
                  <a:pt x="2895" y="152"/>
                  <a:pt x="2748" y="340"/>
                </a:cubicBezTo>
                <a:cubicBezTo>
                  <a:pt x="2400" y="755"/>
                  <a:pt x="2400" y="1331"/>
                  <a:pt x="2480" y="1841"/>
                </a:cubicBezTo>
                <a:cubicBezTo>
                  <a:pt x="2601" y="2484"/>
                  <a:pt x="2842" y="3073"/>
                  <a:pt x="3163" y="3623"/>
                </a:cubicBezTo>
                <a:cubicBezTo>
                  <a:pt x="3204" y="3690"/>
                  <a:pt x="3230" y="3744"/>
                  <a:pt x="3271" y="3811"/>
                </a:cubicBezTo>
                <a:cubicBezTo>
                  <a:pt x="2938" y="3767"/>
                  <a:pt x="2608" y="3743"/>
                  <a:pt x="2278" y="3743"/>
                </a:cubicBezTo>
                <a:cubicBezTo>
                  <a:pt x="1904" y="3743"/>
                  <a:pt x="1531" y="3773"/>
                  <a:pt x="1153" y="3837"/>
                </a:cubicBezTo>
                <a:cubicBezTo>
                  <a:pt x="684" y="3918"/>
                  <a:pt x="162" y="4092"/>
                  <a:pt x="54" y="4615"/>
                </a:cubicBezTo>
                <a:cubicBezTo>
                  <a:pt x="1" y="4842"/>
                  <a:pt x="54" y="5097"/>
                  <a:pt x="188" y="5298"/>
                </a:cubicBezTo>
                <a:cubicBezTo>
                  <a:pt x="483" y="5767"/>
                  <a:pt x="1019" y="5928"/>
                  <a:pt x="1542" y="5995"/>
                </a:cubicBezTo>
                <a:cubicBezTo>
                  <a:pt x="1730" y="6018"/>
                  <a:pt x="1917" y="6028"/>
                  <a:pt x="2105" y="6028"/>
                </a:cubicBezTo>
                <a:cubicBezTo>
                  <a:pt x="2465" y="6028"/>
                  <a:pt x="2824" y="5990"/>
                  <a:pt x="3177" y="5928"/>
                </a:cubicBezTo>
                <a:lnTo>
                  <a:pt x="3177" y="5928"/>
                </a:lnTo>
                <a:cubicBezTo>
                  <a:pt x="2708" y="6652"/>
                  <a:pt x="2373" y="7456"/>
                  <a:pt x="2199" y="8300"/>
                </a:cubicBezTo>
                <a:cubicBezTo>
                  <a:pt x="2091" y="8769"/>
                  <a:pt x="2064" y="9305"/>
                  <a:pt x="2493" y="9600"/>
                </a:cubicBezTo>
                <a:cubicBezTo>
                  <a:pt x="2645" y="9701"/>
                  <a:pt x="2827" y="9749"/>
                  <a:pt x="3006" y="9749"/>
                </a:cubicBezTo>
                <a:cubicBezTo>
                  <a:pt x="3064" y="9749"/>
                  <a:pt x="3121" y="9744"/>
                  <a:pt x="3177" y="9734"/>
                </a:cubicBezTo>
                <a:cubicBezTo>
                  <a:pt x="3713" y="9640"/>
                  <a:pt x="4088" y="9198"/>
                  <a:pt x="4329" y="8742"/>
                </a:cubicBezTo>
                <a:cubicBezTo>
                  <a:pt x="4637" y="8193"/>
                  <a:pt x="4825" y="7563"/>
                  <a:pt x="4932" y="6933"/>
                </a:cubicBezTo>
                <a:cubicBezTo>
                  <a:pt x="4972" y="6772"/>
                  <a:pt x="4999" y="6584"/>
                  <a:pt x="5039" y="6383"/>
                </a:cubicBezTo>
                <a:cubicBezTo>
                  <a:pt x="5576" y="7027"/>
                  <a:pt x="6219" y="7576"/>
                  <a:pt x="6942" y="7992"/>
                </a:cubicBezTo>
                <a:cubicBezTo>
                  <a:pt x="7209" y="8141"/>
                  <a:pt x="7501" y="8276"/>
                  <a:pt x="7784" y="8276"/>
                </a:cubicBezTo>
                <a:cubicBezTo>
                  <a:pt x="7956" y="8276"/>
                  <a:pt x="8125" y="8226"/>
                  <a:pt x="8282" y="8099"/>
                </a:cubicBezTo>
                <a:cubicBezTo>
                  <a:pt x="8470" y="7938"/>
                  <a:pt x="8591" y="7724"/>
                  <a:pt x="8618" y="7496"/>
                </a:cubicBezTo>
                <a:cubicBezTo>
                  <a:pt x="8685" y="6933"/>
                  <a:pt x="8390" y="6464"/>
                  <a:pt x="8014" y="6089"/>
                </a:cubicBezTo>
                <a:cubicBezTo>
                  <a:pt x="7586" y="5620"/>
                  <a:pt x="7050" y="5258"/>
                  <a:pt x="6473" y="4963"/>
                </a:cubicBezTo>
                <a:cubicBezTo>
                  <a:pt x="6393" y="4923"/>
                  <a:pt x="6326" y="4883"/>
                  <a:pt x="6246" y="4829"/>
                </a:cubicBezTo>
                <a:cubicBezTo>
                  <a:pt x="6983" y="4561"/>
                  <a:pt x="7666" y="4172"/>
                  <a:pt x="8269" y="3690"/>
                </a:cubicBezTo>
                <a:cubicBezTo>
                  <a:pt x="8644" y="3382"/>
                  <a:pt x="9006" y="2980"/>
                  <a:pt x="8859" y="2484"/>
                </a:cubicBezTo>
                <a:cubicBezTo>
                  <a:pt x="8792" y="2243"/>
                  <a:pt x="8631" y="2068"/>
                  <a:pt x="8430" y="1948"/>
                </a:cubicBezTo>
                <a:cubicBezTo>
                  <a:pt x="8223" y="1836"/>
                  <a:pt x="8007" y="1792"/>
                  <a:pt x="7791" y="1792"/>
                </a:cubicBezTo>
                <a:cubicBezTo>
                  <a:pt x="7488" y="1792"/>
                  <a:pt x="7184" y="1879"/>
                  <a:pt x="6902" y="1988"/>
                </a:cubicBezTo>
                <a:cubicBezTo>
                  <a:pt x="6313" y="2243"/>
                  <a:pt x="5777" y="2618"/>
                  <a:pt x="5294" y="3033"/>
                </a:cubicBezTo>
                <a:cubicBezTo>
                  <a:pt x="5241" y="3073"/>
                  <a:pt x="5187" y="3114"/>
                  <a:pt x="5147" y="3154"/>
                </a:cubicBezTo>
                <a:cubicBezTo>
                  <a:pt x="5039" y="2350"/>
                  <a:pt x="4812" y="1546"/>
                  <a:pt x="4423" y="822"/>
                </a:cubicBezTo>
                <a:cubicBezTo>
                  <a:pt x="4220" y="429"/>
                  <a:pt x="3922" y="0"/>
                  <a:pt x="34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/>
          <p:nvPr/>
        </p:nvSpPr>
        <p:spPr>
          <a:xfrm rot="-9647832">
            <a:off x="7037342" y="-445614"/>
            <a:ext cx="2854276" cy="2052384"/>
          </a:xfrm>
          <a:custGeom>
            <a:avLst/>
            <a:gdLst/>
            <a:ahLst/>
            <a:cxnLst/>
            <a:rect l="l" t="t" r="r" b="b"/>
            <a:pathLst>
              <a:path w="43393" h="31202" extrusionOk="0">
                <a:moveTo>
                  <a:pt x="16911" y="1"/>
                </a:moveTo>
                <a:cubicBezTo>
                  <a:pt x="16898" y="1"/>
                  <a:pt x="16885" y="1"/>
                  <a:pt x="16872" y="1"/>
                </a:cubicBezTo>
                <a:cubicBezTo>
                  <a:pt x="16269" y="14"/>
                  <a:pt x="15719" y="296"/>
                  <a:pt x="15197" y="617"/>
                </a:cubicBezTo>
                <a:cubicBezTo>
                  <a:pt x="12168" y="2440"/>
                  <a:pt x="9917" y="5308"/>
                  <a:pt x="7759" y="8109"/>
                </a:cubicBezTo>
                <a:cubicBezTo>
                  <a:pt x="7116" y="7465"/>
                  <a:pt x="7009" y="6313"/>
                  <a:pt x="6607" y="5509"/>
                </a:cubicBezTo>
                <a:cubicBezTo>
                  <a:pt x="6205" y="4705"/>
                  <a:pt x="5642" y="3901"/>
                  <a:pt x="4798" y="3633"/>
                </a:cubicBezTo>
                <a:cubicBezTo>
                  <a:pt x="4697" y="3602"/>
                  <a:pt x="4591" y="3579"/>
                  <a:pt x="4489" y="3579"/>
                </a:cubicBezTo>
                <a:cubicBezTo>
                  <a:pt x="4415" y="3579"/>
                  <a:pt x="4343" y="3591"/>
                  <a:pt x="4275" y="3619"/>
                </a:cubicBezTo>
                <a:cubicBezTo>
                  <a:pt x="3900" y="3753"/>
                  <a:pt x="3860" y="4236"/>
                  <a:pt x="3833" y="4624"/>
                </a:cubicBezTo>
                <a:cubicBezTo>
                  <a:pt x="3833" y="7532"/>
                  <a:pt x="5843" y="10266"/>
                  <a:pt x="5213" y="13094"/>
                </a:cubicBezTo>
                <a:cubicBezTo>
                  <a:pt x="4557" y="15948"/>
                  <a:pt x="1555" y="17516"/>
                  <a:pt x="322" y="20156"/>
                </a:cubicBezTo>
                <a:cubicBezTo>
                  <a:pt x="148" y="20504"/>
                  <a:pt x="0" y="20960"/>
                  <a:pt x="268" y="21241"/>
                </a:cubicBezTo>
                <a:cubicBezTo>
                  <a:pt x="389" y="21375"/>
                  <a:pt x="576" y="21416"/>
                  <a:pt x="737" y="21442"/>
                </a:cubicBezTo>
                <a:cubicBezTo>
                  <a:pt x="838" y="21458"/>
                  <a:pt x="939" y="21465"/>
                  <a:pt x="1040" y="21465"/>
                </a:cubicBezTo>
                <a:cubicBezTo>
                  <a:pt x="1816" y="21465"/>
                  <a:pt x="2561" y="21030"/>
                  <a:pt x="3190" y="20531"/>
                </a:cubicBezTo>
                <a:cubicBezTo>
                  <a:pt x="3886" y="19982"/>
                  <a:pt x="4503" y="18990"/>
                  <a:pt x="5347" y="18695"/>
                </a:cubicBezTo>
                <a:cubicBezTo>
                  <a:pt x="6098" y="22166"/>
                  <a:pt x="6875" y="25691"/>
                  <a:pt x="8831" y="28666"/>
                </a:cubicBezTo>
                <a:cubicBezTo>
                  <a:pt x="9166" y="29161"/>
                  <a:pt x="9555" y="29671"/>
                  <a:pt x="10091" y="29925"/>
                </a:cubicBezTo>
                <a:cubicBezTo>
                  <a:pt x="10323" y="30069"/>
                  <a:pt x="10608" y="30149"/>
                  <a:pt x="10888" y="30149"/>
                </a:cubicBezTo>
                <a:cubicBezTo>
                  <a:pt x="11206" y="30149"/>
                  <a:pt x="11518" y="30046"/>
                  <a:pt x="11739" y="29818"/>
                </a:cubicBezTo>
                <a:cubicBezTo>
                  <a:pt x="11967" y="29604"/>
                  <a:pt x="12074" y="29309"/>
                  <a:pt x="12182" y="29027"/>
                </a:cubicBezTo>
                <a:cubicBezTo>
                  <a:pt x="12771" y="27299"/>
                  <a:pt x="12838" y="25396"/>
                  <a:pt x="12369" y="23613"/>
                </a:cubicBezTo>
                <a:lnTo>
                  <a:pt x="12369" y="23613"/>
                </a:lnTo>
                <a:cubicBezTo>
                  <a:pt x="13656" y="25490"/>
                  <a:pt x="15076" y="27272"/>
                  <a:pt x="16658" y="28907"/>
                </a:cubicBezTo>
                <a:cubicBezTo>
                  <a:pt x="17663" y="29965"/>
                  <a:pt x="18828" y="31024"/>
                  <a:pt x="20289" y="31185"/>
                </a:cubicBezTo>
                <a:cubicBezTo>
                  <a:pt x="20375" y="31196"/>
                  <a:pt x="20463" y="31202"/>
                  <a:pt x="20551" y="31202"/>
                </a:cubicBezTo>
                <a:cubicBezTo>
                  <a:pt x="20903" y="31202"/>
                  <a:pt x="21259" y="31107"/>
                  <a:pt x="21495" y="30850"/>
                </a:cubicBezTo>
                <a:cubicBezTo>
                  <a:pt x="21736" y="30568"/>
                  <a:pt x="21790" y="30166"/>
                  <a:pt x="21830" y="29791"/>
                </a:cubicBezTo>
                <a:cubicBezTo>
                  <a:pt x="21924" y="28170"/>
                  <a:pt x="21830" y="26428"/>
                  <a:pt x="21388" y="24860"/>
                </a:cubicBezTo>
                <a:lnTo>
                  <a:pt x="21388" y="24860"/>
                </a:lnTo>
                <a:cubicBezTo>
                  <a:pt x="22902" y="26133"/>
                  <a:pt x="24524" y="27272"/>
                  <a:pt x="26226" y="28237"/>
                </a:cubicBezTo>
                <a:cubicBezTo>
                  <a:pt x="27502" y="28972"/>
                  <a:pt x="28903" y="29620"/>
                  <a:pt x="30380" y="29620"/>
                </a:cubicBezTo>
                <a:cubicBezTo>
                  <a:pt x="30438" y="29620"/>
                  <a:pt x="30496" y="29619"/>
                  <a:pt x="30554" y="29617"/>
                </a:cubicBezTo>
                <a:cubicBezTo>
                  <a:pt x="30742" y="29617"/>
                  <a:pt x="30903" y="29577"/>
                  <a:pt x="31077" y="29510"/>
                </a:cubicBezTo>
                <a:cubicBezTo>
                  <a:pt x="32082" y="29161"/>
                  <a:pt x="32028" y="28197"/>
                  <a:pt x="31867" y="27392"/>
                </a:cubicBezTo>
                <a:cubicBezTo>
                  <a:pt x="31546" y="25811"/>
                  <a:pt x="30956" y="24190"/>
                  <a:pt x="30125" y="22836"/>
                </a:cubicBezTo>
                <a:lnTo>
                  <a:pt x="30125" y="22836"/>
                </a:lnTo>
                <a:cubicBezTo>
                  <a:pt x="32162" y="23278"/>
                  <a:pt x="34226" y="23747"/>
                  <a:pt x="36317" y="23841"/>
                </a:cubicBezTo>
                <a:cubicBezTo>
                  <a:pt x="36518" y="23849"/>
                  <a:pt x="36721" y="23853"/>
                  <a:pt x="36923" y="23853"/>
                </a:cubicBezTo>
                <a:cubicBezTo>
                  <a:pt x="38819" y="23853"/>
                  <a:pt x="40730" y="23502"/>
                  <a:pt x="42401" y="22582"/>
                </a:cubicBezTo>
                <a:cubicBezTo>
                  <a:pt x="42789" y="22367"/>
                  <a:pt x="43191" y="22206"/>
                  <a:pt x="43285" y="21777"/>
                </a:cubicBezTo>
                <a:cubicBezTo>
                  <a:pt x="43392" y="21335"/>
                  <a:pt x="43084" y="21040"/>
                  <a:pt x="42829" y="20665"/>
                </a:cubicBezTo>
                <a:cubicBezTo>
                  <a:pt x="41623" y="18963"/>
                  <a:pt x="39814" y="17744"/>
                  <a:pt x="37898" y="16900"/>
                </a:cubicBezTo>
                <a:cubicBezTo>
                  <a:pt x="35968" y="16069"/>
                  <a:pt x="33918" y="15600"/>
                  <a:pt x="31881" y="15131"/>
                </a:cubicBezTo>
                <a:cubicBezTo>
                  <a:pt x="33221" y="14260"/>
                  <a:pt x="34454" y="13027"/>
                  <a:pt x="35419" y="11754"/>
                </a:cubicBezTo>
                <a:cubicBezTo>
                  <a:pt x="35901" y="11110"/>
                  <a:pt x="36370" y="10266"/>
                  <a:pt x="35620" y="9502"/>
                </a:cubicBezTo>
                <a:cubicBezTo>
                  <a:pt x="35499" y="9382"/>
                  <a:pt x="35352" y="9261"/>
                  <a:pt x="35178" y="9181"/>
                </a:cubicBezTo>
                <a:cubicBezTo>
                  <a:pt x="34194" y="8660"/>
                  <a:pt x="33093" y="8507"/>
                  <a:pt x="31984" y="8507"/>
                </a:cubicBezTo>
                <a:cubicBezTo>
                  <a:pt x="31551" y="8507"/>
                  <a:pt x="31117" y="8530"/>
                  <a:pt x="30688" y="8564"/>
                </a:cubicBezTo>
                <a:cubicBezTo>
                  <a:pt x="28732" y="8698"/>
                  <a:pt x="26775" y="9006"/>
                  <a:pt x="24859" y="9516"/>
                </a:cubicBezTo>
                <a:cubicBezTo>
                  <a:pt x="25931" y="8296"/>
                  <a:pt x="26789" y="6755"/>
                  <a:pt x="27392" y="5241"/>
                </a:cubicBezTo>
                <a:cubicBezTo>
                  <a:pt x="27539" y="4892"/>
                  <a:pt x="27660" y="4504"/>
                  <a:pt x="27552" y="4142"/>
                </a:cubicBezTo>
                <a:cubicBezTo>
                  <a:pt x="27418" y="3713"/>
                  <a:pt x="27016" y="3445"/>
                  <a:pt x="26601" y="3311"/>
                </a:cubicBezTo>
                <a:cubicBezTo>
                  <a:pt x="26193" y="3167"/>
                  <a:pt x="25771" y="3107"/>
                  <a:pt x="25343" y="3107"/>
                </a:cubicBezTo>
                <a:cubicBezTo>
                  <a:pt x="24338" y="3107"/>
                  <a:pt x="23302" y="3440"/>
                  <a:pt x="22353" y="3807"/>
                </a:cubicBezTo>
                <a:cubicBezTo>
                  <a:pt x="20222" y="4611"/>
                  <a:pt x="18158" y="5576"/>
                  <a:pt x="16202" y="6715"/>
                </a:cubicBezTo>
                <a:lnTo>
                  <a:pt x="16202" y="6715"/>
                </a:lnTo>
                <a:cubicBezTo>
                  <a:pt x="17395" y="5321"/>
                  <a:pt x="18158" y="3579"/>
                  <a:pt x="18373" y="1757"/>
                </a:cubicBezTo>
                <a:cubicBezTo>
                  <a:pt x="18413" y="1462"/>
                  <a:pt x="18426" y="1140"/>
                  <a:pt x="18333" y="859"/>
                </a:cubicBezTo>
                <a:cubicBezTo>
                  <a:pt x="18136" y="295"/>
                  <a:pt x="17503" y="1"/>
                  <a:pt x="16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/>
          <p:nvPr/>
        </p:nvSpPr>
        <p:spPr>
          <a:xfrm>
            <a:off x="7030900" y="-590925"/>
            <a:ext cx="2899888" cy="2770463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6"/>
          <p:cNvSpPr/>
          <p:nvPr/>
        </p:nvSpPr>
        <p:spPr>
          <a:xfrm>
            <a:off x="-457225" y="3519468"/>
            <a:ext cx="3368035" cy="2363431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6"/>
          <p:cNvSpPr/>
          <p:nvPr/>
        </p:nvSpPr>
        <p:spPr>
          <a:xfrm>
            <a:off x="920475" y="856725"/>
            <a:ext cx="612624" cy="689402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26"/>
          <p:cNvGrpSpPr/>
          <p:nvPr/>
        </p:nvGrpSpPr>
        <p:grpSpPr>
          <a:xfrm rot="-5400000">
            <a:off x="7151140" y="3094405"/>
            <a:ext cx="1789990" cy="2640135"/>
            <a:chOff x="2874425" y="502000"/>
            <a:chExt cx="614125" cy="905800"/>
          </a:xfrm>
        </p:grpSpPr>
        <p:sp>
          <p:nvSpPr>
            <p:cNvPr id="280" name="Google Shape;280;p26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>
            <a:off x="-1466062" y="-1700764"/>
            <a:ext cx="3726787" cy="2615176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"/>
          <p:cNvSpPr/>
          <p:nvPr/>
        </p:nvSpPr>
        <p:spPr>
          <a:xfrm>
            <a:off x="7243139" y="3968317"/>
            <a:ext cx="2560284" cy="1643962"/>
          </a:xfrm>
          <a:custGeom>
            <a:avLst/>
            <a:gdLst/>
            <a:ahLst/>
            <a:cxnLst/>
            <a:rect l="l" t="t" r="r" b="b"/>
            <a:pathLst>
              <a:path w="46502" h="29859" extrusionOk="0">
                <a:moveTo>
                  <a:pt x="20073" y="0"/>
                </a:moveTo>
                <a:cubicBezTo>
                  <a:pt x="19106" y="0"/>
                  <a:pt x="18120" y="211"/>
                  <a:pt x="17193" y="492"/>
                </a:cubicBezTo>
                <a:cubicBezTo>
                  <a:pt x="14111" y="1389"/>
                  <a:pt x="11243" y="2984"/>
                  <a:pt x="8670" y="4914"/>
                </a:cubicBezTo>
                <a:cubicBezTo>
                  <a:pt x="5561" y="7232"/>
                  <a:pt x="2788" y="10167"/>
                  <a:pt x="1394" y="13785"/>
                </a:cubicBezTo>
                <a:cubicBezTo>
                  <a:pt x="0" y="17403"/>
                  <a:pt x="201" y="21799"/>
                  <a:pt x="2586" y="24854"/>
                </a:cubicBezTo>
                <a:cubicBezTo>
                  <a:pt x="4128" y="26838"/>
                  <a:pt x="6419" y="28124"/>
                  <a:pt x="8831" y="28834"/>
                </a:cubicBezTo>
                <a:cubicBezTo>
                  <a:pt x="11243" y="29531"/>
                  <a:pt x="13776" y="29705"/>
                  <a:pt x="16269" y="29799"/>
                </a:cubicBezTo>
                <a:cubicBezTo>
                  <a:pt x="17326" y="29837"/>
                  <a:pt x="18385" y="29859"/>
                  <a:pt x="19444" y="29859"/>
                </a:cubicBezTo>
                <a:cubicBezTo>
                  <a:pt x="22560" y="29859"/>
                  <a:pt x="25675" y="29669"/>
                  <a:pt x="28745" y="29129"/>
                </a:cubicBezTo>
                <a:cubicBezTo>
                  <a:pt x="30795" y="28767"/>
                  <a:pt x="32819" y="28245"/>
                  <a:pt x="34762" y="27521"/>
                </a:cubicBezTo>
                <a:cubicBezTo>
                  <a:pt x="36223" y="26985"/>
                  <a:pt x="37858" y="26771"/>
                  <a:pt x="39238" y="26060"/>
                </a:cubicBezTo>
                <a:cubicBezTo>
                  <a:pt x="41114" y="25029"/>
                  <a:pt x="43017" y="23715"/>
                  <a:pt x="44330" y="21973"/>
                </a:cubicBezTo>
                <a:cubicBezTo>
                  <a:pt x="45992" y="19762"/>
                  <a:pt x="46501" y="16465"/>
                  <a:pt x="44759" y="14321"/>
                </a:cubicBezTo>
                <a:cubicBezTo>
                  <a:pt x="43503" y="12767"/>
                  <a:pt x="41383" y="12202"/>
                  <a:pt x="39368" y="12202"/>
                </a:cubicBezTo>
                <a:cubicBezTo>
                  <a:pt x="39297" y="12202"/>
                  <a:pt x="39227" y="12203"/>
                  <a:pt x="39157" y="12204"/>
                </a:cubicBezTo>
                <a:cubicBezTo>
                  <a:pt x="37456" y="12258"/>
                  <a:pt x="35807" y="12646"/>
                  <a:pt x="34132" y="12901"/>
                </a:cubicBezTo>
                <a:cubicBezTo>
                  <a:pt x="34103" y="12905"/>
                  <a:pt x="34074" y="12907"/>
                  <a:pt x="34045" y="12907"/>
                </a:cubicBezTo>
                <a:cubicBezTo>
                  <a:pt x="33635" y="12907"/>
                  <a:pt x="33355" y="12473"/>
                  <a:pt x="33542" y="12097"/>
                </a:cubicBezTo>
                <a:cubicBezTo>
                  <a:pt x="33864" y="11494"/>
                  <a:pt x="34092" y="10877"/>
                  <a:pt x="34146" y="10207"/>
                </a:cubicBezTo>
                <a:cubicBezTo>
                  <a:pt x="34239" y="8411"/>
                  <a:pt x="32765" y="6803"/>
                  <a:pt x="31050" y="6281"/>
                </a:cubicBezTo>
                <a:cubicBezTo>
                  <a:pt x="30453" y="6094"/>
                  <a:pt x="29837" y="6015"/>
                  <a:pt x="29216" y="6015"/>
                </a:cubicBezTo>
                <a:cubicBezTo>
                  <a:pt x="28052" y="6015"/>
                  <a:pt x="26871" y="6294"/>
                  <a:pt x="25770" y="6669"/>
                </a:cubicBezTo>
                <a:cubicBezTo>
                  <a:pt x="24899" y="6964"/>
                  <a:pt x="24055" y="7326"/>
                  <a:pt x="23210" y="7661"/>
                </a:cubicBezTo>
                <a:cubicBezTo>
                  <a:pt x="23136" y="7689"/>
                  <a:pt x="23064" y="7702"/>
                  <a:pt x="22995" y="7702"/>
                </a:cubicBezTo>
                <a:cubicBezTo>
                  <a:pt x="22545" y="7702"/>
                  <a:pt x="22255" y="7147"/>
                  <a:pt x="22581" y="6763"/>
                </a:cubicBezTo>
                <a:cubicBezTo>
                  <a:pt x="22849" y="6468"/>
                  <a:pt x="23103" y="6160"/>
                  <a:pt x="23344" y="5852"/>
                </a:cubicBezTo>
                <a:cubicBezTo>
                  <a:pt x="23840" y="5182"/>
                  <a:pt x="24282" y="4405"/>
                  <a:pt x="24349" y="3587"/>
                </a:cubicBezTo>
                <a:cubicBezTo>
                  <a:pt x="24443" y="2059"/>
                  <a:pt x="23170" y="693"/>
                  <a:pt x="21710" y="237"/>
                </a:cubicBezTo>
                <a:cubicBezTo>
                  <a:pt x="21180" y="70"/>
                  <a:pt x="20630" y="0"/>
                  <a:pt x="200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7"/>
          <p:cNvSpPr/>
          <p:nvPr/>
        </p:nvSpPr>
        <p:spPr>
          <a:xfrm>
            <a:off x="7854763" y="-405825"/>
            <a:ext cx="2105784" cy="2011801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7"/>
          <p:cNvSpPr/>
          <p:nvPr/>
        </p:nvSpPr>
        <p:spPr>
          <a:xfrm rot="-2088041">
            <a:off x="-270314" y="3280918"/>
            <a:ext cx="2149652" cy="146788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ssion One"/>
              <a:buNone/>
              <a:defRPr sz="3500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2" r:id="rId3"/>
    <p:sldLayoutId id="214748367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6FE20C-B9AD-429F-9333-530739342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5B668-D9F1-45F1-84A4-5D7BD22D8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DD5AE9-73A5-4ED8-9D96-7119DC37C6EB}"/>
              </a:ext>
            </a:extLst>
          </p:cNvPr>
          <p:cNvSpPr txBox="1"/>
          <p:nvPr/>
        </p:nvSpPr>
        <p:spPr>
          <a:xfrm>
            <a:off x="0" y="283353"/>
            <a:ext cx="1536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EADC"/>
                </a:solidFill>
                <a:effectLst/>
                <a:uLnTx/>
                <a:uFillTx/>
                <a:latin typeface="Sport Day" pitchFamily="2" charset="0"/>
                <a:cs typeface="Arial"/>
                <a:sym typeface="Arial"/>
              </a:rPr>
              <a:t>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7D0EA-B8CA-4F05-A855-95213C16B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55" y="1986747"/>
            <a:ext cx="4901482" cy="794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" b="98986" l="0" r="98667">
                        <a14:foregroundMark x1="52381" y1="68560" x2="56952" y2="70183"/>
                        <a14:foregroundMark x1="52762" y1="75862" x2="55810" y2="75862"/>
                        <a14:foregroundMark x1="17905" y1="11156" x2="38667" y2="13185"/>
                        <a14:foregroundMark x1="2095" y1="18256" x2="4000" y2="18053"/>
                        <a14:foregroundMark x1="49714" y1="18053" x2="52952" y2="17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09487"/>
            <a:ext cx="2931223" cy="2752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2478" y="2384084"/>
            <a:ext cx="4756467" cy="36657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65" b="97126" l="1058" r="97180">
                        <a14:foregroundMark x1="5523" y1="80077" x2="7286" y2="85441"/>
                        <a14:foregroundMark x1="3878" y1="80268" x2="4583" y2="82375"/>
                        <a14:foregroundMark x1="17861" y1="56897" x2="21152" y2="80843"/>
                        <a14:foregroundMark x1="21152" y1="53640" x2="20682" y2="61303"/>
                        <a14:foregroundMark x1="32432" y1="58046" x2="29377" y2="84483"/>
                        <a14:foregroundMark x1="37720" y1="65326" x2="38543" y2="83142"/>
                        <a14:foregroundMark x1="36310" y1="58046" x2="33020" y2="85441"/>
                        <a14:foregroundMark x1="40776" y1="87931" x2="42186" y2="87739"/>
                        <a14:foregroundMark x1="38190" y1="92146" x2="42891" y2="90038"/>
                        <a14:foregroundMark x1="32432" y1="89655" x2="35370" y2="89080"/>
                        <a14:foregroundMark x1="28320" y1="86590" x2="30552" y2="90230"/>
                        <a14:foregroundMark x1="17509" y1="89080" x2="21504" y2="89655"/>
                        <a14:foregroundMark x1="15864" y1="87739" x2="16216" y2="90038"/>
                        <a14:foregroundMark x1="15981" y1="91379" x2="22092" y2="90805"/>
                        <a14:foregroundMark x1="30905" y1="91379" x2="36663" y2="909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2151" y="3073190"/>
            <a:ext cx="3729331" cy="2287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73F864-CE86-438D-B7A7-BCB8CD5420CE}"/>
              </a:ext>
            </a:extLst>
          </p:cNvPr>
          <p:cNvSpPr txBox="1"/>
          <p:nvPr/>
        </p:nvSpPr>
        <p:spPr>
          <a:xfrm>
            <a:off x="2403721" y="2036507"/>
            <a:ext cx="433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EADC"/>
                </a:solidFill>
                <a:latin typeface="Comic Sans MS" panose="030F0702030302020204" pitchFamily="66" charset="0"/>
              </a:rPr>
              <a:t>LESSON 2 – Period 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0390" y="31974"/>
            <a:ext cx="3651092" cy="1868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674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99C5-8B0B-44CD-8637-B695F893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F628198-BC6D-43AD-971B-17BAA771F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rack 16">
            <a:hlinkClick r:id="" action="ppaction://media"/>
            <a:extLst>
              <a:ext uri="{FF2B5EF4-FFF2-40B4-BE49-F238E27FC236}">
                <a16:creationId xmlns:a16="http://schemas.microsoft.com/office/drawing/2014/main" id="{9E2F0EFA-390F-4097-8175-96C28FE59E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336" y="235270"/>
            <a:ext cx="1256693" cy="1256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36" y="1608819"/>
            <a:ext cx="4554853" cy="2900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517" y="1608819"/>
            <a:ext cx="4615470" cy="30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4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ck 17">
            <a:hlinkClick r:id="" action="ppaction://media"/>
            <a:extLst>
              <a:ext uri="{FF2B5EF4-FFF2-40B4-BE49-F238E27FC236}">
                <a16:creationId xmlns:a16="http://schemas.microsoft.com/office/drawing/2014/main" id="{AFC83A2A-091F-4AF6-9CB8-FC79016C90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641" y="360065"/>
            <a:ext cx="934883" cy="934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31" y="1460310"/>
            <a:ext cx="2418347" cy="2925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7689" y="540008"/>
            <a:ext cx="6098872" cy="4126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899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92" y="166618"/>
            <a:ext cx="6012411" cy="1367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75" t="1394"/>
          <a:stretch/>
        </p:blipFill>
        <p:spPr>
          <a:xfrm>
            <a:off x="818865" y="1774208"/>
            <a:ext cx="3389284" cy="2896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3756" b="-3"/>
          <a:stretch/>
        </p:blipFill>
        <p:spPr>
          <a:xfrm>
            <a:off x="4858604" y="1774208"/>
            <a:ext cx="3395860" cy="2896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928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92" y="166618"/>
            <a:ext cx="6012411" cy="1367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66" y="1774208"/>
            <a:ext cx="3389284" cy="2896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557"/>
          <a:stretch/>
        </p:blipFill>
        <p:spPr>
          <a:xfrm>
            <a:off x="4835949" y="1774207"/>
            <a:ext cx="3442760" cy="2896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0348398"/>
      </p:ext>
    </p:extLst>
  </p:cSld>
  <p:clrMapOvr>
    <a:masterClrMapping/>
  </p:clrMapOvr>
</p:sld>
</file>

<file path=ppt/theme/theme1.xml><?xml version="1.0" encoding="utf-8"?>
<a:theme xmlns:a="http://schemas.openxmlformats.org/drawingml/2006/main" name="Adventure Seeker Workshop by Slidesgo">
  <a:themeElements>
    <a:clrScheme name="Simple Light">
      <a:dk1>
        <a:srgbClr val="50334D"/>
      </a:dk1>
      <a:lt1>
        <a:srgbClr val="FFFFFF"/>
      </a:lt1>
      <a:dk2>
        <a:srgbClr val="FCE6E0"/>
      </a:dk2>
      <a:lt2>
        <a:srgbClr val="FEAAA8"/>
      </a:lt2>
      <a:accent1>
        <a:srgbClr val="7051B2"/>
      </a:accent1>
      <a:accent2>
        <a:srgbClr val="FFA532"/>
      </a:accent2>
      <a:accent3>
        <a:srgbClr val="FFD080"/>
      </a:accent3>
      <a:accent4>
        <a:srgbClr val="FF6064"/>
      </a:accent4>
      <a:accent5>
        <a:srgbClr val="FFFFFF"/>
      </a:accent5>
      <a:accent6>
        <a:srgbClr val="FFFFFF"/>
      </a:accent6>
      <a:hlink>
        <a:srgbClr val="5033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6</Words>
  <Application>Microsoft Office PowerPoint</Application>
  <PresentationFormat>On-screen Show (16:9)</PresentationFormat>
  <Paragraphs>2</Paragraphs>
  <Slides>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Comic Sans MS</vt:lpstr>
      <vt:lpstr>Passion One</vt:lpstr>
      <vt:lpstr>Arial</vt:lpstr>
      <vt:lpstr>Comfortaa Medium</vt:lpstr>
      <vt:lpstr>Sport Day</vt:lpstr>
      <vt:lpstr>Adventure Seeker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Adventure Seeker Workshop</dc:title>
  <cp:lastModifiedBy>SDC</cp:lastModifiedBy>
  <cp:revision>40</cp:revision>
  <dcterms:modified xsi:type="dcterms:W3CDTF">2025-02-21T04:41:14Z</dcterms:modified>
</cp:coreProperties>
</file>