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0" r:id="rId2"/>
    <p:sldId id="256" r:id="rId3"/>
    <p:sldId id="257" r:id="rId4"/>
    <p:sldId id="258" r:id="rId5"/>
    <p:sldId id="370" r:id="rId6"/>
    <p:sldId id="371" r:id="rId7"/>
    <p:sldId id="373" r:id="rId8"/>
    <p:sldId id="374" r:id="rId9"/>
    <p:sldId id="259" r:id="rId10"/>
    <p:sldId id="260" r:id="rId11"/>
    <p:sldId id="376" r:id="rId12"/>
    <p:sldId id="261" r:id="rId13"/>
    <p:sldId id="377" r:id="rId14"/>
    <p:sldId id="262" r:id="rId15"/>
    <p:sldId id="263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853"/>
  </p:normalViewPr>
  <p:slideViewPr>
    <p:cSldViewPr snapToGrid="0">
      <p:cViewPr varScale="1">
        <p:scale>
          <a:sx n="95" d="100"/>
          <a:sy n="95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2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0" y="3247533"/>
            <a:ext cx="792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4992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2/21/2025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  <p:sldLayoutId id="214748368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CA39-EAAB-452D-9B5E-EB023C04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48" y="2867800"/>
            <a:ext cx="8662236" cy="1122400"/>
          </a:xfrm>
        </p:spPr>
        <p:txBody>
          <a:bodyPr/>
          <a:lstStyle/>
          <a:p>
            <a:r>
              <a:rPr lang="en-US" sz="7200" dirty="0">
                <a:solidFill>
                  <a:schemeClr val="accent4">
                    <a:lumMod val="75000"/>
                  </a:schemeClr>
                </a:solidFill>
              </a:rPr>
              <a:t>Welcome to my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14E71-0B21-41FE-AC54-9FC77B253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071" y="4226515"/>
            <a:ext cx="5841600" cy="579200"/>
          </a:xfrm>
        </p:spPr>
        <p:txBody>
          <a:bodyPr/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Teacher: Do Tra Giang</a:t>
            </a:r>
          </a:p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Class: 4A3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EAE4AB-F58A-48CA-8E08-8F9D30A2786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54488" y="1082296"/>
            <a:ext cx="11883024" cy="1024000"/>
          </a:xfrm>
        </p:spPr>
        <p:txBody>
          <a:bodyPr/>
          <a:lstStyle/>
          <a:p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 </a:t>
            </a:r>
            <a:r>
              <a:rPr lang="en-US" sz="8000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Phuc</a:t>
            </a:r>
            <a:r>
              <a:rPr lang="en-US" sz="80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primary school </a:t>
            </a:r>
          </a:p>
        </p:txBody>
      </p:sp>
    </p:spTree>
    <p:extLst>
      <p:ext uri="{BB962C8B-B14F-4D97-AF65-F5344CB8AC3E}">
        <p14:creationId xmlns:p14="http://schemas.microsoft.com/office/powerpoint/2010/main" val="273379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342384"/>
          </a:xfrm>
          <a:prstGeom prst="rect">
            <a:avLst/>
          </a:prstGeom>
        </p:spPr>
      </p:pic>
      <p:pic>
        <p:nvPicPr>
          <p:cNvPr id="5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98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5453"/>
            <a:ext cx="12192000" cy="416292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41568" y="3402979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155414" y="4227013"/>
            <a:ext cx="486032" cy="601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2060" y="665452"/>
            <a:ext cx="1070961" cy="10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06" y="-18669"/>
            <a:ext cx="9071172" cy="6876669"/>
          </a:xfrm>
          <a:prstGeom prst="rect">
            <a:avLst/>
          </a:prstGeom>
        </p:spPr>
      </p:pic>
      <p:pic>
        <p:nvPicPr>
          <p:cNvPr id="3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816" y="-79397"/>
            <a:ext cx="751037" cy="751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0531" y="1343278"/>
            <a:ext cx="11895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74740" y="2159225"/>
            <a:ext cx="2128205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37766" y="3737172"/>
            <a:ext cx="907657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91515" y="4546375"/>
            <a:ext cx="1037129" cy="307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4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8385" y="517890"/>
            <a:ext cx="7630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Write your own chant about your family!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50F193-165B-9025-45AF-F9BC3C28EBA9}"/>
              </a:ext>
            </a:extLst>
          </p:cNvPr>
          <p:cNvSpPr txBox="1">
            <a:spLocks/>
          </p:cNvSpPr>
          <p:nvPr/>
        </p:nvSpPr>
        <p:spPr>
          <a:xfrm>
            <a:off x="3901492" y="1790600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father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590CB7-EC1F-A962-E554-132821BAA663}"/>
              </a:ext>
            </a:extLst>
          </p:cNvPr>
          <p:cNvSpPr txBox="1">
            <a:spLocks/>
          </p:cNvSpPr>
          <p:nvPr/>
        </p:nvSpPr>
        <p:spPr>
          <a:xfrm>
            <a:off x="3901491" y="3141316"/>
            <a:ext cx="86517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5"/>
                </a:solidFill>
                <a:latin typeface="+mn-lt"/>
              </a:rPr>
              <a:t>My</a:t>
            </a:r>
            <a:r>
              <a:rPr lang="x-none" dirty="0">
                <a:solidFill>
                  <a:schemeClr val="accent5"/>
                </a:solidFill>
                <a:latin typeface="+mn-lt"/>
              </a:rPr>
              <a:t> mother is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br>
              <a:rPr lang="x-none" dirty="0">
                <a:solidFill>
                  <a:schemeClr val="accent5"/>
                </a:solidFill>
                <a:latin typeface="+mn-lt"/>
              </a:rPr>
            </a:br>
            <a:r>
              <a:rPr lang="x-none" dirty="0">
                <a:solidFill>
                  <a:schemeClr val="accent5"/>
                </a:solidFill>
                <a:latin typeface="+mn-lt"/>
              </a:rPr>
              <a:t>She works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...</a:t>
            </a:r>
            <a:endParaRPr lang="x-none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733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73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4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7AFC8E-30CF-F356-7E48-54B62759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482" y="1197077"/>
            <a:ext cx="3820436" cy="5406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06A0D0-A3F8-87A9-0B52-D0715A85C3D9}"/>
              </a:ext>
            </a:extLst>
          </p:cNvPr>
          <p:cNvSpPr/>
          <p:nvPr/>
        </p:nvSpPr>
        <p:spPr>
          <a:xfrm>
            <a:off x="4352482" y="1158640"/>
            <a:ext cx="2444244" cy="544483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farmer</a:t>
            </a:r>
          </a:p>
        </p:txBody>
      </p:sp>
    </p:spTree>
    <p:extLst>
      <p:ext uri="{BB962C8B-B14F-4D97-AF65-F5344CB8AC3E}">
        <p14:creationId xmlns:p14="http://schemas.microsoft.com/office/powerpoint/2010/main" val="9427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F7CB9-682E-8D8A-3F5F-2B2515290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26" y="960832"/>
            <a:ext cx="4167238" cy="589716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126F3E-597E-640C-60F0-262E33555CC2}"/>
              </a:ext>
            </a:extLst>
          </p:cNvPr>
          <p:cNvSpPr/>
          <p:nvPr/>
        </p:nvSpPr>
        <p:spPr>
          <a:xfrm>
            <a:off x="4225579" y="2162086"/>
            <a:ext cx="3268730" cy="2162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530687" y="-125069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2598" y="3242821"/>
            <a:ext cx="2322742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n </a:t>
            </a:r>
            <a:r>
              <a:rPr lang="en-US" sz="4400" dirty="0"/>
              <a:t>office worker</a:t>
            </a:r>
          </a:p>
        </p:txBody>
      </p:sp>
    </p:spTree>
    <p:extLst>
      <p:ext uri="{BB962C8B-B14F-4D97-AF65-F5344CB8AC3E}">
        <p14:creationId xmlns:p14="http://schemas.microsoft.com/office/powerpoint/2010/main" val="373488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51C36-562E-3F09-DA3A-B6637B56F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21457" r="4553" b="4019"/>
          <a:stretch/>
        </p:blipFill>
        <p:spPr>
          <a:xfrm>
            <a:off x="4329824" y="1564072"/>
            <a:ext cx="4209492" cy="4901464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298D642F-E1FC-3591-C3E9-FE06B9F3A72B}"/>
              </a:ext>
            </a:extLst>
          </p:cNvPr>
          <p:cNvSpPr/>
          <p:nvPr/>
        </p:nvSpPr>
        <p:spPr>
          <a:xfrm>
            <a:off x="4763451" y="2058744"/>
            <a:ext cx="3342238" cy="3679679"/>
          </a:xfrm>
          <a:prstGeom prst="diamon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singer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685" l="118" r="99765">
                        <a14:foregroundMark x1="54824" y1="37407" x2="61647" y2="44167"/>
                        <a14:foregroundMark x1="82000" y1="29537" x2="72118" y2="33148"/>
                        <a14:foregroundMark x1="89765" y1="34630" x2="95529" y2="42593"/>
                        <a14:backgroundMark x1="37765" y1="47222" x2="59765" y2="5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2" t="-943" r="924" b="7113"/>
          <a:stretch/>
        </p:blipFill>
        <p:spPr>
          <a:xfrm>
            <a:off x="3382470" y="872172"/>
            <a:ext cx="5356929" cy="6434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054464-E378-57D8-F82D-D898395CF246}"/>
              </a:ext>
            </a:extLst>
          </p:cNvPr>
          <p:cNvSpPr/>
          <p:nvPr/>
        </p:nvSpPr>
        <p:spPr>
          <a:xfrm>
            <a:off x="6141617" y="872172"/>
            <a:ext cx="2678465" cy="64349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/>
          <p:cNvSpPr txBox="1"/>
          <p:nvPr/>
        </p:nvSpPr>
        <p:spPr>
          <a:xfrm>
            <a:off x="9002598" y="3242821"/>
            <a:ext cx="237782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teacher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9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D529D7-1FBC-5484-142D-908776227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0" t="18377" r="5459" b="4245"/>
          <a:stretch/>
        </p:blipFill>
        <p:spPr>
          <a:xfrm>
            <a:off x="4166078" y="1150862"/>
            <a:ext cx="4371656" cy="5349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05D3E-2BC3-08F9-F388-1430E394AF0E}"/>
              </a:ext>
            </a:extLst>
          </p:cNvPr>
          <p:cNvSpPr/>
          <p:nvPr/>
        </p:nvSpPr>
        <p:spPr>
          <a:xfrm>
            <a:off x="5318170" y="2476425"/>
            <a:ext cx="2658533" cy="37787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/>
          <p:cNvSpPr txBox="1"/>
          <p:nvPr/>
        </p:nvSpPr>
        <p:spPr>
          <a:xfrm>
            <a:off x="9002598" y="3242821"/>
            <a:ext cx="219644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  <a:r>
              <a:rPr lang="en-US" sz="4400"/>
              <a:t> </a:t>
            </a:r>
            <a:r>
              <a:rPr lang="en-US" sz="4400" dirty="0"/>
              <a:t>nurse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47388D-907D-FBF9-5537-953727D8331B}"/>
              </a:ext>
            </a:extLst>
          </p:cNvPr>
          <p:cNvSpPr txBox="1">
            <a:spLocks/>
          </p:cNvSpPr>
          <p:nvPr/>
        </p:nvSpPr>
        <p:spPr>
          <a:xfrm>
            <a:off x="3747502" y="-37834"/>
            <a:ext cx="5579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b="1" dirty="0">
                <a:solidFill>
                  <a:srgbClr val="FF0000"/>
                </a:solidFill>
              </a:rPr>
              <a:t>GUESS THE JOB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x-non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8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182127"/>
            <a:ext cx="12192129" cy="3194104"/>
          </a:xfrm>
          <a:prstGeom prst="rect">
            <a:avLst/>
          </a:prstGeom>
        </p:spPr>
      </p:pic>
      <p:pic>
        <p:nvPicPr>
          <p:cNvPr id="4" name="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15" y="2182127"/>
            <a:ext cx="978458" cy="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2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71</Words>
  <Application>Microsoft Office PowerPoint</Application>
  <PresentationFormat>Widescreen</PresentationFormat>
  <Paragraphs>17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Aharoni</vt:lpstr>
      <vt:lpstr>Arial</vt:lpstr>
      <vt:lpstr>Times New Roman</vt:lpstr>
      <vt:lpstr>Office Theme 2013 - 2022</vt:lpstr>
      <vt:lpstr>Welcome to my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Do Tra Giang</cp:lastModifiedBy>
  <cp:revision>14</cp:revision>
  <dcterms:created xsi:type="dcterms:W3CDTF">2022-12-25T10:34:30Z</dcterms:created>
  <dcterms:modified xsi:type="dcterms:W3CDTF">2025-02-21T03:42:54Z</dcterms:modified>
</cp:coreProperties>
</file>