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341" r:id="rId3"/>
    <p:sldId id="312" r:id="rId4"/>
    <p:sldId id="317" r:id="rId5"/>
    <p:sldId id="303" r:id="rId6"/>
    <p:sldId id="31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9C406C-1AFF-D5F9-D295-C0C61B2A48EF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67911F-7A0B-C17C-7BA6-5B7C3E718535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1E7CC-BC28-EB15-CF56-7681793C604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D3A187-9193-7947-CE0C-F341BCB1D99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879217-3D84-C942-F357-6C46179B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6792-70EB-46CD-BCE3-B38CF914968A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170563-B61F-DFEC-3B49-CFB08FA7E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E201053-3C8D-8A37-1718-76CDE9CE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FE1D-D7C1-4F09-BACB-D0A612622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5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3E7F-324B-456F-51C2-7760E2672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B3728-6066-4EC8-9495-431DEA0B0813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24C55-FF52-1B37-914A-B91BDF8B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C2C40-14A0-0E40-9E54-C5162FB6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31602-3A9A-4C5B-B309-859A0D1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2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F713-72CE-3E65-87F3-35670AC5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B2E3-6AC2-4C26-A688-5F744577708E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BB37F-3E2C-9D72-7021-9FAFC4E9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B3166-3316-1763-A6CC-07CD08B6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C4657-AA1F-4175-94A6-C2E140E0E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51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E17A2-60C8-34AC-4DE6-C6D650FB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BAC3C-0AC1-D137-5E22-542E2483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7EC3F-8454-ACAE-27FE-38086FBA6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noProof="1" dirty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32199F-E14D-48F9-8525-381E7E4327B8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41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3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43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73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84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48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45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9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23728C2-1265-DA6F-4367-0C54F1F32C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C023B-0576-4359-AF36-9495ACB91873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104158-E323-D4D3-FDD6-9ED9FA59BDB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F5B7C9-7342-13C9-31FD-E16CE6C1614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E1E2-849A-4DF1-A484-F38A3CA15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08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17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58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39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70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 txBox="1">
            <a:spLocks noGrp="1"/>
          </p:cNvSpPr>
          <p:nvPr>
            <p:ph type="ctrTitle"/>
          </p:nvPr>
        </p:nvSpPr>
        <p:spPr>
          <a:xfrm>
            <a:off x="914400" y="2111133"/>
            <a:ext cx="59168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586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ubTitle" idx="1"/>
          </p:nvPr>
        </p:nvSpPr>
        <p:spPr>
          <a:xfrm>
            <a:off x="914400" y="3786735"/>
            <a:ext cx="59168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07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3A093F-ACFA-B97E-A853-B9A00172EB7E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CBA9B-9BC3-25E3-1564-1C05DFB01751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5109E0-033B-01CA-4A91-9521EB6511FE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77B6A7B-D823-94F9-ED41-31BD239FD7EC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07A46A-F23D-F6BA-36B7-8ACD29F4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516E1-1710-4010-AE20-04F80405020F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1316E9-75C8-1399-BF68-ED9DF653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01E3AE7-BE28-9B6B-652C-BE359E06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3D06-CF66-4379-821C-BAE2E908F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5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613C2C1-9A6C-B2CB-CFB7-D3762741A57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9AD3-9267-4703-965D-673041F64117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DFDBA5-8E7E-0BD5-BD64-28A9899D56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54D38F-60EB-7676-0842-6F82CA31D1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18DB-92CA-426F-9F93-AE60161EC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E526D2D-1883-7C28-F235-13E46EF3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9333-8D9E-40F4-A428-306689FCFCBA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D115C8-4F20-0DCA-65D7-0D4DF90D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FEDB95-4B92-DD43-65D6-32485955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DA7C-A875-40CF-A503-D46FE1F8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0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069931-E49A-9B9E-9D92-C7071592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B0EF5-D63C-4355-88F6-1A5AA3EC6FA8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E562C6-B215-664C-26C2-6C5223CA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AEAF99-F8FA-3F58-9CB4-8AE6A75F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39B06-C90E-4C1C-A233-B1E96C32A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0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887668-109C-F0AE-4F3D-8296B62B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1658-66ED-4451-AEC1-3C64ED17E171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B4B5406-66FE-9FFF-86D4-F8F6757D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C8060C-D8B8-A9ED-89C3-E8A3D2E7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C19A5-AEBC-4661-8373-B6304ABEA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225128-2B8C-4403-6693-DA64BAE9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4F22-59F8-49E6-9297-28DE6034513C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4450E9-A319-8141-930A-C9BE263B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B0DAD-4E11-E44E-77A7-E544F4A9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907F-B743-456E-A4CE-800318AED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0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90D62D-1A3D-3AB0-7600-C33B64257E48}"/>
              </a:ext>
            </a:extLst>
          </p:cNvPr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52B0D9-9961-60BA-EFF2-350BA86B3C58}"/>
              </a:ext>
            </a:extLst>
          </p:cNvPr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FE0E4-06C0-ED07-3030-665820BEFAAB}"/>
              </a:ext>
            </a:extLst>
          </p:cNvPr>
          <p:cNvSpPr/>
          <p:nvPr/>
        </p:nvSpPr>
        <p:spPr>
          <a:xfrm>
            <a:off x="0" y="2652713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017BD1D-F648-2F01-270D-1DD093A41324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C84F795-79A2-AD71-3BEE-CB037FE5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C517-D108-4C04-9774-F89F5D645445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74732505-C604-049D-346F-2F7FA25F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F1A34FB5-075B-8DB0-DC94-8E3D99D1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38CEB-A9D4-4105-99D8-ACD9672F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CF332F-4A01-6837-D093-283D562622F9}"/>
              </a:ext>
            </a:extLst>
          </p:cNvPr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18D3DA-F115-BAA3-CAFA-869533212105}"/>
              </a:ext>
            </a:extLst>
          </p:cNvPr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7B3032-3EEA-DF4A-8213-7AB4FDFF029C}"/>
              </a:ext>
            </a:extLst>
          </p:cNvPr>
          <p:cNvSpPr/>
          <p:nvPr/>
        </p:nvSpPr>
        <p:spPr>
          <a:xfrm>
            <a:off x="0" y="3768725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FB6F70-D695-8C23-AF16-E3CE4C93B5FE}"/>
              </a:ext>
            </a:extLst>
          </p:cNvPr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019F7-49DC-2546-868B-A02E905B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775" y="4371975"/>
            <a:ext cx="86836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61" name="Text Placeholder 2">
            <a:extLst>
              <a:ext uri="{FF2B5EF4-FFF2-40B4-BE49-F238E27FC236}">
                <a16:creationId xmlns:a16="http://schemas.microsoft.com/office/drawing/2014/main" id="{D581EB8D-BCF7-82CA-CBE8-D3BFE5D75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731838"/>
            <a:ext cx="85344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0A55-C37D-9F6E-0351-E2AF9EBF3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296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0CBD4645-8E7C-4E49-8DBF-14EFF2F75DC1}" type="datetimeFigureOut">
              <a:rPr lang="en-US"/>
              <a:pPr>
                <a:defRPr/>
              </a:pPr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6ADFB-26B5-0CAA-05D8-A31BF1058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172200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8C8A7-61E9-EBD1-FD39-575A9DC54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0" y="6172200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A43240B-B7B4-493D-8319-1BA78A1B0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9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3456-2B02-4FC3-9B3D-9B550E85FD30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A2D87-73F4-43AA-8DEB-95B52318C2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2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3BADD-6D8F-EF5D-CE8B-A7686414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en-US"/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6D462E78-0010-DBEB-68A4-9D7B0989AE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850900"/>
            <a:ext cx="9144000" cy="5156200"/>
          </a:xfr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A27143-6B24-2E73-6412-F7648B792804}"/>
              </a:ext>
            </a:extLst>
          </p:cNvPr>
          <p:cNvSpPr/>
          <p:nvPr/>
        </p:nvSpPr>
        <p:spPr>
          <a:xfrm>
            <a:off x="1376127" y="1366500"/>
            <a:ext cx="9444274" cy="2958310"/>
          </a:xfrm>
          <a:prstGeom prst="rect">
            <a:avLst/>
          </a:prstGeom>
        </p:spPr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UBND QUẬN DƯƠNG KINH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5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F14124">
                      <a:lumMod val="75000"/>
                      <a:alpha val="91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ĐA PHÚC</a:t>
            </a:r>
            <a:endParaRPr kumimoji="0" lang="en-US" sz="1805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6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Môn: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Việt</a:t>
            </a:r>
            <a:endParaRPr kumimoji="0" lang="en-US" sz="4800" b="1" i="0" u="none" strike="noStrike" kern="10" cap="none" spc="0" normalizeH="0" baseline="0" noProof="0" dirty="0">
              <a:ln w="9525"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48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81: </a:t>
            </a:r>
            <a:r>
              <a:rPr kumimoji="0" lang="en-US" sz="3600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 </a:t>
            </a:r>
            <a:r>
              <a:rPr kumimoji="0" lang="en-US" sz="3600" b="1" i="0" u="none" strike="noStrike" kern="10" cap="none" spc="0" normalizeH="0" baseline="0" noProof="0">
                <a:ln w="9525"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8" b="1" i="0" u="none" strike="noStrike" kern="10" cap="none" spc="0" normalizeH="0" baseline="0" noProof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viên thực hiện: Bùi </a:t>
            </a:r>
            <a:r>
              <a:rPr kumimoji="0" lang="en-US" sz="3008" b="1" i="0" u="none" strike="noStrike" kern="10" cap="none" spc="0" normalizeH="0" baseline="0" noProof="0" dirty="0" err="1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008" b="1" i="0" u="none" strike="noStrike" kern="10" cap="none" spc="0" normalizeH="0" baseline="0" noProof="0" dirty="0">
                <a:ln w="9525">
                  <a:round/>
                  <a:headEnd/>
                  <a:tailEnd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Hà Mai</a:t>
            </a: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9" y="72421"/>
            <a:ext cx="9083696" cy="10948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74" y="1315019"/>
            <a:ext cx="6129535" cy="54554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5710" y="1415920"/>
            <a:ext cx="5059950" cy="482923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463408" y="3201371"/>
            <a:ext cx="4947119" cy="8413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98234" y="1502446"/>
            <a:ext cx="2659691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 rot="5400000">
            <a:off x="1702447" y="2410133"/>
            <a:ext cx="2509456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 rot="5400000">
            <a:off x="-663515" y="4595569"/>
            <a:ext cx="3283338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663165" y="4042735"/>
            <a:ext cx="2659691" cy="9431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 rot="5400000">
            <a:off x="600279" y="4136448"/>
            <a:ext cx="2659691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 rot="5400000">
            <a:off x="2663164" y="4136447"/>
            <a:ext cx="2659691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00279" y="5912194"/>
            <a:ext cx="2659691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661126" y="5926107"/>
            <a:ext cx="2659691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 rot="5400000">
            <a:off x="4336008" y="3688149"/>
            <a:ext cx="3240803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514987" y="4998710"/>
            <a:ext cx="1819298" cy="7557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26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24016" cy="6620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87" y="171450"/>
            <a:ext cx="8386763" cy="668765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815138" y="1914525"/>
            <a:ext cx="214312" cy="414337"/>
            <a:chOff x="4499992" y="1635646"/>
            <a:chExt cx="324036" cy="648072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543800" y="3671887"/>
            <a:ext cx="152399" cy="438150"/>
            <a:chOff x="4499992" y="1635646"/>
            <a:chExt cx="324036" cy="648072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8172450" y="5143500"/>
            <a:ext cx="142875" cy="395288"/>
            <a:chOff x="4499992" y="1635646"/>
            <a:chExt cx="324036" cy="648072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4499992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4608004" y="1635646"/>
              <a:ext cx="216024" cy="64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994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243"/>
            <a:ext cx="11915406" cy="790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473638" y="1530984"/>
            <a:ext cx="757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76027" y="1530985"/>
            <a:ext cx="2018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phơi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trời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3638" y="2340161"/>
            <a:ext cx="757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76026" y="2340161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đào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áo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28612" y="3178905"/>
            <a:ext cx="104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76026" y="3156417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trắng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nắng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63608" cy="10953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568" y="1514423"/>
            <a:ext cx="4737667" cy="30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.VnAvant</vt:lpstr>
      <vt:lpstr>Arial</vt:lpstr>
      <vt:lpstr>Calibri</vt:lpstr>
      <vt:lpstr>Georgia</vt:lpstr>
      <vt:lpstr>Times New Roman</vt:lpstr>
      <vt:lpstr>Trebuchet MS</vt:lpstr>
      <vt:lpstr>Slipstream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3</cp:revision>
  <dcterms:created xsi:type="dcterms:W3CDTF">2025-01-13T01:49:59Z</dcterms:created>
  <dcterms:modified xsi:type="dcterms:W3CDTF">2025-01-13T03:49:29Z</dcterms:modified>
</cp:coreProperties>
</file>