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341" r:id="rId3"/>
    <p:sldId id="312" r:id="rId4"/>
    <p:sldId id="317" r:id="rId5"/>
    <p:sldId id="303" r:id="rId6"/>
    <p:sldId id="315" r:id="rId7"/>
    <p:sldId id="318" r:id="rId8"/>
    <p:sldId id="31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B9C406C-1AFF-D5F9-D295-C0C61B2A48EF}"/>
              </a:ext>
            </a:extLst>
          </p:cNvPr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67911F-7A0B-C17C-7BA6-5B7C3E718535}"/>
              </a:ext>
            </a:extLst>
          </p:cNvPr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21E7CC-BC28-EB15-CF56-7681793C604E}"/>
              </a:ext>
            </a:extLst>
          </p:cNvPr>
          <p:cNvSpPr/>
          <p:nvPr/>
        </p:nvSpPr>
        <p:spPr>
          <a:xfrm>
            <a:off x="0" y="2652713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0D3A187-9193-7947-CE0C-F341BCB1D99E}"/>
              </a:ext>
            </a:extLst>
          </p:cNvPr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0879217-3D84-C942-F357-6C46179BE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A6792-70EB-46CD-BCE3-B38CF914968A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A170563-B61F-DFEC-3B49-CFB08FA7E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E201053-3C8D-8A37-1718-76CDE9CE9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3FE1D-D7C1-4F09-BACB-D0A612622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803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83E7F-324B-456F-51C2-7760E2672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B3728-6066-4EC8-9495-431DEA0B0813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24C55-FF52-1B37-914A-B91BDF8B0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C2C40-14A0-0E40-9E54-C5162FB68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31602-3A9A-4C5B-B309-859A0D197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6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9F713-72CE-3E65-87F3-35670AC5D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EB2E3-6AC2-4C26-A688-5F744577708E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BB37F-3E2C-9D72-7021-9FAFC4E95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B3166-3316-1763-A6CC-07CD08B6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C4657-AA1F-4175-94A6-C2E140E0E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73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5E17A2-60C8-34AC-4DE6-C6D650FB0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BAC3C-0AC1-D137-5E22-542E24833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7EC3F-8454-ACAE-27FE-38086FBA6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noProof="1" dirty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D32199F-E14D-48F9-8525-381E7E4327B8}" type="slidenum">
              <a:rPr lang="en-US" altLang="en-US"/>
              <a:pPr>
                <a:defRPr/>
              </a:pPr>
              <a:t>‹#›</a:t>
            </a:fld>
            <a:endParaRPr lang="en-US" altLang="en-US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018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25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958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83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337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579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306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15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23728C2-1265-DA6F-4367-0C54F1F32CF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C023B-0576-4359-AF36-9495ACB91873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7104158-E323-D4D3-FDD6-9ED9FA59BDB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4F5B7C9-7342-13C9-31FD-E16CE6C1614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DE1E2-849A-4DF1-A484-F38A3CA15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601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738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173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734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703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"/>
          <p:cNvSpPr txBox="1">
            <a:spLocks noGrp="1"/>
          </p:cNvSpPr>
          <p:nvPr>
            <p:ph type="ctrTitle"/>
          </p:nvPr>
        </p:nvSpPr>
        <p:spPr>
          <a:xfrm>
            <a:off x="914400" y="2111133"/>
            <a:ext cx="59168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400"/>
              <a:buNone/>
              <a:defRPr sz="5865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54" name="Google Shape;54;p3"/>
          <p:cNvSpPr txBox="1">
            <a:spLocks noGrp="1"/>
          </p:cNvSpPr>
          <p:nvPr>
            <p:ph type="subTitle" idx="1"/>
          </p:nvPr>
        </p:nvSpPr>
        <p:spPr>
          <a:xfrm>
            <a:off x="914400" y="3786735"/>
            <a:ext cx="59168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2140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33A093F-ACFA-B97E-A853-B9A00172EB7E}"/>
              </a:ext>
            </a:extLst>
          </p:cNvPr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FCBA9B-9BC3-25E3-1564-1C05DFB01751}"/>
              </a:ext>
            </a:extLst>
          </p:cNvPr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5109E0-033B-01CA-4A91-9521EB6511FE}"/>
              </a:ext>
            </a:extLst>
          </p:cNvPr>
          <p:cNvSpPr/>
          <p:nvPr/>
        </p:nvSpPr>
        <p:spPr>
          <a:xfrm>
            <a:off x="0" y="2652713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77B6A7B-D823-94F9-ED41-31BD239FD7EC}"/>
              </a:ext>
            </a:extLst>
          </p:cNvPr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F07A46A-F23D-F6BA-36B7-8ACD29F45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516E1-1710-4010-AE20-04F80405020F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61316E9-75C8-1399-BF68-ED9DF6533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01E3AE7-BE28-9B6B-652C-BE359E06F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B3D06-CF66-4379-821C-BAE2E908F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83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613C2C1-9A6C-B2CB-CFB7-D3762741A57D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9AD3-9267-4703-965D-673041F64117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FDFDBA5-8E7E-0BD5-BD64-28A9899D561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854D38F-60EB-7676-0842-6F82CA31D1C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E18DB-92CA-426F-9F93-AE60161EC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19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E526D2D-1883-7C28-F235-13E46EF34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F9333-8D9E-40F4-A428-306689FCFCBA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D115C8-4F20-0DCA-65D7-0D4DF90DE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BFEDB95-4B92-DD43-65D6-32485955B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8DA7C-A875-40CF-A503-D46FE1F8A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64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D069931-E49A-9B9E-9D92-C70715920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B0EF5-D63C-4355-88F6-1A5AA3EC6FA8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EE562C6-B215-664C-26C2-6C5223CA3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BAEAF99-F8FA-3F58-9CB4-8AE6A75FC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39B06-C90E-4C1C-A233-B1E96C32A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9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C887668-109C-F0AE-4F3D-8296B62BF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61658-66ED-4451-AEC1-3C64ED17E171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B4B5406-66FE-9FFF-86D4-F8F6757DB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6C8060C-D8B8-A9ED-89C3-E8A3D2E70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C19A5-AEBC-4661-8373-B6304ABEA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75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6225128-2B8C-4403-6693-DA64BAE91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04F22-59F8-49E6-9297-28DE6034513C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B4450E9-A319-8141-930A-C9BE263B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AB0DAD-4E11-E44E-77A7-E544F4A9C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2907F-B743-456E-A4CE-800318AED6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7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190D62D-1A3D-3AB0-7600-C33B64257E48}"/>
              </a:ext>
            </a:extLst>
          </p:cNvPr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52B0D9-9961-60BA-EFF2-350BA86B3C58}"/>
              </a:ext>
            </a:extLst>
          </p:cNvPr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EFE0E4-06C0-ED07-3030-665820BEFAAB}"/>
              </a:ext>
            </a:extLst>
          </p:cNvPr>
          <p:cNvSpPr/>
          <p:nvPr/>
        </p:nvSpPr>
        <p:spPr>
          <a:xfrm>
            <a:off x="0" y="2652713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017BD1D-F648-2F01-270D-1DD093A41324}"/>
              </a:ext>
            </a:extLst>
          </p:cNvPr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0C84F795-79A2-AD71-3BEE-CB037FE52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4C517-D108-4C04-9774-F89F5D645445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74732505-C604-049D-346F-2F7FA25F0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F1A34FB5-075B-8DB0-DC94-8E3D99D13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38CEB-A9D4-4105-99D8-ACD9672F4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76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CF332F-4A01-6837-D093-283D562622F9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718D3DA-F115-BAA3-CAFA-869533212105}"/>
              </a:ext>
            </a:extLst>
          </p:cNvPr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7B3032-3EEA-DF4A-8213-7AB4FDFF029C}"/>
              </a:ext>
            </a:extLst>
          </p:cNvPr>
          <p:cNvSpPr/>
          <p:nvPr/>
        </p:nvSpPr>
        <p:spPr>
          <a:xfrm>
            <a:off x="0" y="3768725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FB6F70-D695-8C23-AF16-E3CE4C93B5FE}"/>
              </a:ext>
            </a:extLst>
          </p:cNvPr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7019F7-49DC-2546-868B-A02E905B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0775" y="4371975"/>
            <a:ext cx="86836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61" name="Text Placeholder 2">
            <a:extLst>
              <a:ext uri="{FF2B5EF4-FFF2-40B4-BE49-F238E27FC236}">
                <a16:creationId xmlns:a16="http://schemas.microsoft.com/office/drawing/2014/main" id="{D581EB8D-BCF7-82CA-CBE8-D3BFE5D75B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731838"/>
            <a:ext cx="85344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80A55-C37D-9F6E-0351-E2AF9EBF3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296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0CBD4645-8E7C-4E49-8DBF-14EFF2F75DC1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6ADFB-26B5-0CAA-05D8-A31BF10580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172200"/>
            <a:ext cx="447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8C8A7-61E9-EBD1-FD39-575A9DC541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80000" y="6172200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CA43240B-B7B4-493D-8319-1BA78A1B0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68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91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3BADD-6D8F-EF5D-CE8B-A76864143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en-US" dirty="0"/>
          </a:p>
        </p:txBody>
      </p:sp>
      <p:pic>
        <p:nvPicPr>
          <p:cNvPr id="8195" name="Picture 2">
            <a:extLst>
              <a:ext uri="{FF2B5EF4-FFF2-40B4-BE49-F238E27FC236}">
                <a16:creationId xmlns:a16="http://schemas.microsoft.com/office/drawing/2014/main" id="{6D462E78-0010-DBEB-68A4-9D7B0989AE3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1599" y="588349"/>
            <a:ext cx="9144000" cy="5156200"/>
          </a:xfrm>
          <a:noFill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9A27143-6B24-2E73-6412-F7648B792804}"/>
              </a:ext>
            </a:extLst>
          </p:cNvPr>
          <p:cNvSpPr/>
          <p:nvPr/>
        </p:nvSpPr>
        <p:spPr>
          <a:xfrm>
            <a:off x="1376127" y="1366500"/>
            <a:ext cx="9444274" cy="2958310"/>
          </a:xfrm>
          <a:prstGeom prst="rect">
            <a:avLst/>
          </a:prstGeom>
        </p:spPr>
        <p:txBody>
          <a:bodyPr wrap="square">
            <a:spAutoFit/>
            <a:scene3d>
              <a:camera prst="perspectiveFront"/>
              <a:lightRig rig="threePt" dir="t"/>
            </a:scene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5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rgbClr val="F14124">
                      <a:lumMod val="75000"/>
                      <a:alpha val="91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UBND QUẬN DƯƠNG KINH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5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rgbClr val="F14124">
                      <a:lumMod val="75000"/>
                      <a:alpha val="91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 TIỂU HỌC ĐA PHÚC</a:t>
            </a:r>
            <a:endParaRPr kumimoji="0" lang="en-US" sz="1805" b="1" i="0" u="none" strike="noStrike" kern="10" cap="none" spc="0" normalizeH="0" baseline="0" noProof="0" dirty="0">
              <a:ln w="9525">
                <a:round/>
                <a:headEnd/>
                <a:tailEnd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6" b="1" i="0" u="none" strike="noStrike" kern="10" cap="none" spc="0" normalizeH="0" baseline="0" noProof="0" dirty="0">
              <a:ln w="9525">
                <a:round/>
                <a:headEnd/>
                <a:tailEnd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Môn: </a:t>
            </a:r>
            <a:r>
              <a:rPr kumimoji="0" lang="en-US" sz="4800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Tiếng</a:t>
            </a:r>
            <a:r>
              <a:rPr kumimoji="0" lang="en-US" sz="4800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800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Việt</a:t>
            </a:r>
            <a:endParaRPr kumimoji="0" lang="en-US" sz="4800" b="1" i="0" u="none" strike="noStrike" kern="10" cap="none" spc="0" normalizeH="0" baseline="0" noProof="0" dirty="0">
              <a:ln w="9525">
                <a:round/>
                <a:headEnd/>
                <a:tailEnd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4800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82: </a:t>
            </a:r>
            <a:r>
              <a:rPr kumimoji="0" lang="en-US" sz="3600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 TẬP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8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Giáo</a:t>
            </a:r>
            <a:r>
              <a:rPr kumimoji="0" lang="en-US" sz="3008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viên thực hiện: </a:t>
            </a:r>
            <a:r>
              <a:rPr lang="en-US" sz="3008" b="1" kern="10" dirty="0" err="1">
                <a:ln w="9525">
                  <a:round/>
                  <a:headEnd/>
                  <a:tailEnd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008" b="1" kern="10" dirty="0">
                <a:ln w="9525">
                  <a:round/>
                  <a:headEnd/>
                  <a:tailEnd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8" b="1" kern="10" dirty="0" err="1">
                <a:ln w="9525">
                  <a:round/>
                  <a:headEnd/>
                  <a:tailEnd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008" b="1" kern="10" dirty="0">
                <a:ln w="9525">
                  <a:round/>
                  <a:headEnd/>
                  <a:tailEnd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8" b="1" kern="10" dirty="0" err="1">
                <a:ln w="9525">
                  <a:round/>
                  <a:headEnd/>
                  <a:tailEnd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Thuỷ</a:t>
            </a:r>
            <a:endParaRPr kumimoji="0" lang="en-US" sz="3008" b="1" i="0" u="none" strike="noStrike" kern="10" cap="none" spc="0" normalizeH="0" baseline="0" noProof="0" dirty="0">
              <a:ln w="9525">
                <a:round/>
                <a:headEnd/>
                <a:tailEnd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66" y="0"/>
            <a:ext cx="6772795" cy="8949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591" y="1093094"/>
            <a:ext cx="5351094" cy="523961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880458" y="769928"/>
            <a:ext cx="2263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0 -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không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80458" y="1235029"/>
            <a:ext cx="2263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1 -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80457" y="1700130"/>
            <a:ext cx="2263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2 -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hai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80456" y="2166673"/>
            <a:ext cx="2263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3 -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80455" y="2657304"/>
            <a:ext cx="2263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4 -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bốn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880455" y="3147935"/>
            <a:ext cx="2263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5 -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năm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880455" y="3563418"/>
            <a:ext cx="2263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6 -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sáu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80454" y="3961731"/>
            <a:ext cx="2263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7 -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bảy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80454" y="4419663"/>
            <a:ext cx="2263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8 -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tám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80454" y="4942993"/>
            <a:ext cx="2263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9 -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chín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626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349" y="95030"/>
            <a:ext cx="8451771" cy="6053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8048" y="777375"/>
            <a:ext cx="6477832" cy="86659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681393" y="1577685"/>
            <a:ext cx="2096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0 -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không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97476" y="1604099"/>
            <a:ext cx="4477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công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thông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hồng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,…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88048" y="2171390"/>
            <a:ext cx="2263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2 -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hai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729922" y="2766935"/>
            <a:ext cx="1405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3 -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88049" y="3323794"/>
            <a:ext cx="1677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4 -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bốn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688048" y="3882857"/>
            <a:ext cx="2263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5 -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năm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88049" y="4365724"/>
            <a:ext cx="1677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6 -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sáu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688048" y="4955122"/>
            <a:ext cx="2263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7 -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bảy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88049" y="5470344"/>
            <a:ext cx="1677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8 -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tám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88048" y="6026221"/>
            <a:ext cx="2263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9 -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chín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86205" y="2166226"/>
            <a:ext cx="4477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mái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cải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tai,…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186205" y="2764731"/>
            <a:ext cx="4477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cha,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,…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86205" y="3306967"/>
            <a:ext cx="4477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thôn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chồn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tôn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,…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275988" y="3869963"/>
            <a:ext cx="4477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tằm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chăm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thắm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,…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186205" y="4348897"/>
            <a:ext cx="4477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cháu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láu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,…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75988" y="4956094"/>
            <a:ext cx="4477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tay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máy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hay,…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275987" y="5470343"/>
            <a:ext cx="4477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trạm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cam,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,…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320879" y="6025249"/>
            <a:ext cx="4477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vịn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tin,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thìn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,… </a:t>
            </a:r>
          </a:p>
        </p:txBody>
      </p:sp>
    </p:spTree>
    <p:extLst>
      <p:ext uri="{BB962C8B-B14F-4D97-AF65-F5344CB8AC3E}">
        <p14:creationId xmlns:p14="http://schemas.microsoft.com/office/powerpoint/2010/main" val="67994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775" y="15113"/>
            <a:ext cx="5296014" cy="110333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054" y="1252525"/>
            <a:ext cx="7262909" cy="6388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775" y="2632638"/>
            <a:ext cx="7356188" cy="8946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054" y="4268557"/>
            <a:ext cx="8127713" cy="76414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926858" y="1891391"/>
            <a:ext cx="1930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- </a:t>
            </a: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kẻ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73497" y="3495329"/>
            <a:ext cx="24651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gỗ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- </a:t>
            </a: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ghế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73497" y="4942950"/>
            <a:ext cx="30985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ngõ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- </a:t>
            </a: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nghệ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59" y="0"/>
            <a:ext cx="2329432" cy="9287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59" y="928705"/>
            <a:ext cx="12018532" cy="5686407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6357938" y="2171700"/>
            <a:ext cx="142875" cy="566738"/>
            <a:chOff x="4499992" y="1635646"/>
            <a:chExt cx="324036" cy="648072"/>
          </a:xfrm>
        </p:grpSpPr>
        <p:cxnSp>
          <p:nvCxnSpPr>
            <p:cNvPr id="7" name="Straight Connector 6"/>
            <p:cNvCxnSpPr/>
            <p:nvPr/>
          </p:nvCxnSpPr>
          <p:spPr>
            <a:xfrm flipH="1">
              <a:off x="4499992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4608004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1942291" y="2171700"/>
            <a:ext cx="142875" cy="566738"/>
            <a:chOff x="4499992" y="1635646"/>
            <a:chExt cx="324036" cy="648072"/>
          </a:xfrm>
        </p:grpSpPr>
        <p:cxnSp>
          <p:nvCxnSpPr>
            <p:cNvPr id="10" name="Straight Connector 9"/>
            <p:cNvCxnSpPr/>
            <p:nvPr/>
          </p:nvCxnSpPr>
          <p:spPr>
            <a:xfrm flipH="1">
              <a:off x="4499992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4608004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6123525" y="2938463"/>
            <a:ext cx="142875" cy="566738"/>
            <a:chOff x="4499992" y="1635646"/>
            <a:chExt cx="324036" cy="648072"/>
          </a:xfrm>
        </p:grpSpPr>
        <p:cxnSp>
          <p:nvCxnSpPr>
            <p:cNvPr id="13" name="Straight Connector 12"/>
            <p:cNvCxnSpPr/>
            <p:nvPr/>
          </p:nvCxnSpPr>
          <p:spPr>
            <a:xfrm flipH="1">
              <a:off x="4499992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4608004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10110788" y="2938463"/>
            <a:ext cx="142875" cy="566738"/>
            <a:chOff x="4499992" y="1635646"/>
            <a:chExt cx="324036" cy="648072"/>
          </a:xfrm>
        </p:grpSpPr>
        <p:cxnSp>
          <p:nvCxnSpPr>
            <p:cNvPr id="16" name="Straight Connector 15"/>
            <p:cNvCxnSpPr/>
            <p:nvPr/>
          </p:nvCxnSpPr>
          <p:spPr>
            <a:xfrm flipH="1">
              <a:off x="4499992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4608004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2095501" y="3681421"/>
            <a:ext cx="142875" cy="566738"/>
            <a:chOff x="4499992" y="1635646"/>
            <a:chExt cx="324036" cy="648072"/>
          </a:xfrm>
        </p:grpSpPr>
        <p:cxnSp>
          <p:nvCxnSpPr>
            <p:cNvPr id="19" name="Straight Connector 18"/>
            <p:cNvCxnSpPr/>
            <p:nvPr/>
          </p:nvCxnSpPr>
          <p:spPr>
            <a:xfrm flipH="1">
              <a:off x="4499992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4608004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5053013" y="3619509"/>
            <a:ext cx="142875" cy="566738"/>
            <a:chOff x="4499992" y="1635646"/>
            <a:chExt cx="324036" cy="648072"/>
          </a:xfrm>
        </p:grpSpPr>
        <p:cxnSp>
          <p:nvCxnSpPr>
            <p:cNvPr id="22" name="Straight Connector 21"/>
            <p:cNvCxnSpPr/>
            <p:nvPr/>
          </p:nvCxnSpPr>
          <p:spPr>
            <a:xfrm flipH="1">
              <a:off x="4499992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4608004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8450027" y="3662371"/>
            <a:ext cx="142875" cy="566738"/>
            <a:chOff x="4499992" y="1635646"/>
            <a:chExt cx="324036" cy="648072"/>
          </a:xfrm>
        </p:grpSpPr>
        <p:cxnSp>
          <p:nvCxnSpPr>
            <p:cNvPr id="25" name="Straight Connector 24"/>
            <p:cNvCxnSpPr/>
            <p:nvPr/>
          </p:nvCxnSpPr>
          <p:spPr>
            <a:xfrm flipH="1">
              <a:off x="4499992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4608004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2238376" y="4381500"/>
            <a:ext cx="142875" cy="566738"/>
            <a:chOff x="4499992" y="1635646"/>
            <a:chExt cx="324036" cy="648072"/>
          </a:xfrm>
        </p:grpSpPr>
        <p:cxnSp>
          <p:nvCxnSpPr>
            <p:cNvPr id="28" name="Straight Connector 27"/>
            <p:cNvCxnSpPr/>
            <p:nvPr/>
          </p:nvCxnSpPr>
          <p:spPr>
            <a:xfrm flipH="1">
              <a:off x="4499992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4608004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10613" y="4381500"/>
            <a:ext cx="142875" cy="566738"/>
            <a:chOff x="4499992" y="1635646"/>
            <a:chExt cx="324036" cy="648072"/>
          </a:xfrm>
        </p:grpSpPr>
        <p:cxnSp>
          <p:nvCxnSpPr>
            <p:cNvPr id="31" name="Straight Connector 30"/>
            <p:cNvCxnSpPr/>
            <p:nvPr/>
          </p:nvCxnSpPr>
          <p:spPr>
            <a:xfrm flipH="1">
              <a:off x="4499992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4608004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1952626" y="5100641"/>
            <a:ext cx="142875" cy="566738"/>
            <a:chOff x="4499992" y="1635646"/>
            <a:chExt cx="324036" cy="648072"/>
          </a:xfrm>
        </p:grpSpPr>
        <p:cxnSp>
          <p:nvCxnSpPr>
            <p:cNvPr id="34" name="Straight Connector 33"/>
            <p:cNvCxnSpPr/>
            <p:nvPr/>
          </p:nvCxnSpPr>
          <p:spPr>
            <a:xfrm flipH="1">
              <a:off x="4499992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4608004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7596188" y="5100641"/>
            <a:ext cx="142875" cy="566738"/>
            <a:chOff x="4499992" y="1635646"/>
            <a:chExt cx="324036" cy="648072"/>
          </a:xfrm>
        </p:grpSpPr>
        <p:cxnSp>
          <p:nvCxnSpPr>
            <p:cNvPr id="37" name="Straight Connector 36"/>
            <p:cNvCxnSpPr/>
            <p:nvPr/>
          </p:nvCxnSpPr>
          <p:spPr>
            <a:xfrm flipH="1">
              <a:off x="4499992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4608004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2896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694" y="157163"/>
            <a:ext cx="11080237" cy="127158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5536" y="1647798"/>
            <a:ext cx="5122176" cy="113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9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755" y="390495"/>
            <a:ext cx="11604137" cy="188121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3174" y="2514575"/>
            <a:ext cx="5154579" cy="150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70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156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.VnAvant</vt:lpstr>
      <vt:lpstr>Arial</vt:lpstr>
      <vt:lpstr>Calibri</vt:lpstr>
      <vt:lpstr>Georgia</vt:lpstr>
      <vt:lpstr>Times New Roman</vt:lpstr>
      <vt:lpstr>Trebuchet MS</vt:lpstr>
      <vt:lpstr>Slipstream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1</cp:revision>
  <dcterms:created xsi:type="dcterms:W3CDTF">2025-01-13T01:54:12Z</dcterms:created>
  <dcterms:modified xsi:type="dcterms:W3CDTF">2025-01-13T01:59:30Z</dcterms:modified>
</cp:coreProperties>
</file>