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341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2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5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06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03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6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20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65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86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65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5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5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96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73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05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92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2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9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403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8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7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0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31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1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6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1484F-84E2-4F40-95FA-2F240F1C931E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0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50872"/>
            <a:ext cx="9144003" cy="515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6401" y="1366500"/>
            <a:ext cx="8534401" cy="2406749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5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14124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QUẬN DƯƠNG KINH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5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14124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805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6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19: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</a:t>
            </a:r>
          </a:p>
        </p:txBody>
      </p:sp>
    </p:spTree>
    <p:extLst>
      <p:ext uri="{BB962C8B-B14F-4D97-AF65-F5344CB8AC3E}">
        <p14:creationId xmlns:p14="http://schemas.microsoft.com/office/powerpoint/2010/main" val="119229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807" y="3733457"/>
            <a:ext cx="4988866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tam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236" y="4105385"/>
            <a:ext cx="845690" cy="12172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94091" y="3721734"/>
            <a:ext cx="5140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1603" y="4105385"/>
            <a:ext cx="1107726" cy="12172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5874" y="4140940"/>
            <a:ext cx="1002891" cy="11208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61454" y="5660726"/>
            <a:ext cx="1574238" cy="1170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9400766" y="5904024"/>
            <a:ext cx="1136904" cy="5323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5381" y="6430297"/>
            <a:ext cx="26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77595" y="298418"/>
            <a:ext cx="8429625" cy="336232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89874" y="4106134"/>
            <a:ext cx="851985" cy="12452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9236" y="5601573"/>
            <a:ext cx="1459783" cy="12064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53856" y="5677494"/>
            <a:ext cx="1047475" cy="113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8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220" y="1527010"/>
            <a:ext cx="10239372" cy="5055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sp>
        <p:nvSpPr>
          <p:cNvPr id="11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2894230" y="421656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8477803" y="421656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5628676" y="592610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31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523" y="1695143"/>
            <a:ext cx="11020425" cy="4086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sp>
        <p:nvSpPr>
          <p:cNvPr id="7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5776604" y="5017049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9485643" y="2934387"/>
            <a:ext cx="944545" cy="7837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82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7640" y="1359923"/>
            <a:ext cx="8030005" cy="2993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7657" y="4352925"/>
            <a:ext cx="2800350" cy="2505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953" y="4352925"/>
            <a:ext cx="36671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6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>
            <a:off x="1622325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5338915" y="3473246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4771103" y="4697362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sosceles Triangle 5"/>
          <p:cNvSpPr/>
          <p:nvPr/>
        </p:nvSpPr>
        <p:spPr>
          <a:xfrm rot="10800000">
            <a:off x="4771103" y="4697362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Isosceles Triangle 6"/>
          <p:cNvSpPr/>
          <p:nvPr/>
        </p:nvSpPr>
        <p:spPr>
          <a:xfrm flipH="1">
            <a:off x="4262284" y="3473246"/>
            <a:ext cx="1076631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3810003" y="1445343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5968183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8155861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4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10117 0.478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sp>
        <p:nvSpPr>
          <p:cNvPr id="12" name="Isosceles Triangle 11"/>
          <p:cNvSpPr/>
          <p:nvPr/>
        </p:nvSpPr>
        <p:spPr>
          <a:xfrm>
            <a:off x="1622325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3618271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5692877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7860890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Isosceles Triangle 15"/>
          <p:cNvSpPr/>
          <p:nvPr/>
        </p:nvSpPr>
        <p:spPr>
          <a:xfrm rot="8100000">
            <a:off x="3937695" y="5179147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Isosceles Triangle 17"/>
          <p:cNvSpPr/>
          <p:nvPr/>
        </p:nvSpPr>
        <p:spPr>
          <a:xfrm rot="8030690">
            <a:off x="4780962" y="4318498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Isosceles Triangle 18"/>
          <p:cNvSpPr/>
          <p:nvPr/>
        </p:nvSpPr>
        <p:spPr>
          <a:xfrm rot="18845291">
            <a:off x="4797922" y="4318779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Isosceles Triangle 19"/>
          <p:cNvSpPr/>
          <p:nvPr/>
        </p:nvSpPr>
        <p:spPr>
          <a:xfrm rot="8100000">
            <a:off x="5658428" y="5179148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50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65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.VnAvant</vt:lpstr>
      <vt:lpstr>Arial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</cp:revision>
  <dcterms:created xsi:type="dcterms:W3CDTF">2025-01-13T03:42:57Z</dcterms:created>
  <dcterms:modified xsi:type="dcterms:W3CDTF">2025-01-13T03:45:06Z</dcterms:modified>
</cp:coreProperties>
</file>