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0704E-C9D6-4326-A2F0-638A9719BBDB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2B6E8-5B11-4028-8EF4-E5A01ABEA1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5570767"/>
            <a:ext cx="9613558" cy="114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6" y="5316711"/>
            <a:ext cx="9130145" cy="148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6189784"/>
            <a:ext cx="9155017" cy="668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2149643"/>
            <a:ext cx="9144000" cy="47083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2470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8" y="-32952"/>
            <a:ext cx="2545493" cy="3285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0BCC4-EE67-4F44-99BA-490D19C06E0E}" type="datetimeFigureOut">
              <a:rPr lang="en-US" smtClean="0"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A426-C2DB-4C91-A9A1-ED77FB8B66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microsoft.com/office/2007/relationships/media" Target="../media/media2.mp3"/><Relationship Id="rId2" Type="http://schemas.openxmlformats.org/officeDocument/2006/relationships/slideLayout" Target="../slideLayouts/slideLayout12.xml"/><Relationship Id="rId1" Type="http://schemas.openxmlformats.org/officeDocument/2006/relationships/video" Target="NULL" TargetMode="Externa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xí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Bùi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Hà</a:t>
            </a:r>
            <a:r>
              <a:rPr lang="en-US" altLang="en-US" sz="2400" b="1" i="1" dirty="0" smtClean="0">
                <a:latin typeface="Times New Roman" pitchFamily="18" charset="0"/>
              </a:rPr>
              <a:t> Mai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9" y="1619982"/>
            <a:ext cx="932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M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45219" y="1672857"/>
            <a:ext cx="127590" cy="850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36720" y="1672857"/>
            <a:ext cx="127590" cy="850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861422" y="1807563"/>
            <a:ext cx="127590" cy="8506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2" y="-446010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1" y="566861"/>
            <a:ext cx="9143999" cy="53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0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0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000" dirty="0" err="1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000" dirty="0" err="1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000" dirty="0">
              <a:solidFill>
                <a:schemeClr val="accent6">
                  <a:lumMod val="50000"/>
                </a:schemeClr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3479475" y="1945240"/>
            <a:ext cx="1832264" cy="28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847686" y="3118056"/>
            <a:ext cx="1832264" cy="28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77710" y="4397921"/>
            <a:ext cx="94012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4146" y="5538588"/>
            <a:ext cx="1248349" cy="28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2" y="-446010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 smtClean="0"/>
          </a:p>
          <a:p>
            <a:pPr lvl="0" algn="just"/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 đường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A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“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được nhà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t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khen tai thỏ thật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50" y="150689"/>
            <a:ext cx="8877300" cy="535626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990435" y="1554996"/>
            <a:ext cx="611163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339139" y="2431862"/>
            <a:ext cx="648431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3708785"/>
            <a:ext cx="458372" cy="17639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565763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175985" y="1208102"/>
            <a:ext cx="943687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1945"/>
            <a:ext cx="9144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4447082" y="-1474449"/>
            <a:ext cx="6096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217" y="273879"/>
            <a:ext cx="7354958" cy="58084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1721" y="5968331"/>
            <a:ext cx="3776455" cy="775699"/>
          </a:xfrm>
          <a:prstGeom prst="rect">
            <a:avLst/>
          </a:prstGeom>
        </p:spPr>
      </p:pic>
      <p:pic>
        <p:nvPicPr>
          <p:cNvPr id="4" name="Đôi tai xấu xí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5532474" y="0"/>
            <a:ext cx="485554" cy="64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439687"/>
            <a:ext cx="8505646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chứa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vần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mới</a:t>
            </a:r>
            <a:r>
              <a:rPr lang="en-US" sz="3200" dirty="0" smtClean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</a:t>
            </a:r>
            <a:r>
              <a:rPr lang="en-US" sz="5400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ây</a:t>
            </a:r>
            <a:endParaRPr lang="en-US" sz="5400" dirty="0" smtClean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r>
              <a:rPr lang="en-US" sz="54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ang</a:t>
            </a:r>
            <a:endParaRPr lang="en-US" sz="5400" dirty="0" smtClean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 smtClean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 smtClean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uyt</a:t>
            </a:r>
            <a:endParaRPr sz="54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2" y="-446010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2" y="3461137"/>
            <a:ext cx="1841939" cy="394349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4713769" y="3461137"/>
            <a:ext cx="1984743" cy="394349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hoảng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1665768" y="4103818"/>
            <a:ext cx="1984743" cy="394349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endParaRPr sz="3200" b="1" dirty="0">
              <a:solidFill>
                <a:srgbClr val="FF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2" y="-446010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u="sng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u="sng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u="sng"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“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tai thỏ </a:t>
            </a:r>
            <a:r>
              <a:rPr lang="vi-VN" sz="3200" u="sng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 </a:t>
            </a:r>
            <a:r>
              <a:rPr lang="en-US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u="sng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u="sng" dirty="0" err="1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còn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buồn vì đôi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2" y="-446010"/>
            <a:ext cx="9143999" cy="616334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tai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 đôi tai dài và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bè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chê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buồn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lắm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viên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“R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con sẽ thấy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mình rất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đẹp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 các bạn đi chơi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xa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khuấy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cũng hoảng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sợ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chợt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.”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nhóm đi theo hướng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gọi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cả về được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bạn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thật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đó 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không còn buồn vì đôi 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ta</a:t>
            </a:r>
            <a:r>
              <a:rPr lang="en-US" sz="3200" dirty="0" err="1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 smtClean="0">
                <a:solidFill>
                  <a:srgbClr val="C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C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582285" y="583259"/>
            <a:ext cx="311568" cy="394349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5097534" y="638053"/>
            <a:ext cx="286124" cy="33955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2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1995938" y="1255950"/>
            <a:ext cx="305474" cy="37421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3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4" name="Google Shape;244;p6"/>
          <p:cNvSpPr/>
          <p:nvPr/>
        </p:nvSpPr>
        <p:spPr>
          <a:xfrm>
            <a:off x="5500856" y="1255950"/>
            <a:ext cx="314318" cy="374217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4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5" name="Google Shape;245;p6"/>
          <p:cNvSpPr/>
          <p:nvPr/>
        </p:nvSpPr>
        <p:spPr>
          <a:xfrm>
            <a:off x="582286" y="2586811"/>
            <a:ext cx="311568" cy="385845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5</a:t>
            </a:r>
            <a:endParaRPr sz="2400" b="1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432314" y="3392555"/>
            <a:ext cx="258417" cy="494748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6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47" name="Google Shape;247;p6"/>
          <p:cNvSpPr/>
          <p:nvPr/>
        </p:nvSpPr>
        <p:spPr>
          <a:xfrm>
            <a:off x="6928246" y="3231572"/>
            <a:ext cx="268556" cy="439728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7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Google Shape;247;p6"/>
          <p:cNvSpPr/>
          <p:nvPr/>
        </p:nvSpPr>
        <p:spPr>
          <a:xfrm>
            <a:off x="1928912" y="4090504"/>
            <a:ext cx="171559" cy="413923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8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" name="Google Shape;247;p6"/>
          <p:cNvSpPr/>
          <p:nvPr/>
        </p:nvSpPr>
        <p:spPr>
          <a:xfrm>
            <a:off x="6928246" y="3790944"/>
            <a:ext cx="268556" cy="439728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9</a:t>
            </a:r>
            <a:endParaRPr sz="24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2" name="Google Shape;247;p6"/>
          <p:cNvSpPr/>
          <p:nvPr/>
        </p:nvSpPr>
        <p:spPr>
          <a:xfrm>
            <a:off x="5370339" y="4504429"/>
            <a:ext cx="575353" cy="52306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10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3" name="Google Shape;247;p6"/>
          <p:cNvSpPr/>
          <p:nvPr/>
        </p:nvSpPr>
        <p:spPr>
          <a:xfrm>
            <a:off x="971288" y="5145994"/>
            <a:ext cx="575353" cy="52306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11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4" name="Google Shape;247;p6"/>
          <p:cNvSpPr/>
          <p:nvPr/>
        </p:nvSpPr>
        <p:spPr>
          <a:xfrm>
            <a:off x="162717" y="5743947"/>
            <a:ext cx="575353" cy="523060"/>
          </a:xfrm>
          <a:prstGeom prst="flowChartConnector">
            <a:avLst/>
          </a:prstGeom>
          <a:solidFill>
            <a:schemeClr val="accent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12</a:t>
            </a:r>
            <a:endParaRPr sz="1600" b="1" dirty="0">
              <a:solidFill>
                <a:schemeClr val="lt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912</Words>
  <Application>Microsoft Office PowerPoint</Application>
  <PresentationFormat>On-screen Show (4:3)</PresentationFormat>
  <Paragraphs>58</Paragraphs>
  <Slides>13</Slides>
  <Notes>12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</cp:revision>
  <dcterms:created xsi:type="dcterms:W3CDTF">2025-01-19T15:09:38Z</dcterms:created>
  <dcterms:modified xsi:type="dcterms:W3CDTF">2025-01-19T15:14:16Z</dcterms:modified>
</cp:coreProperties>
</file>