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DC1DD-4ED3-4FD8-B928-53C43FF57DB1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3B69F-AECA-4B90-ADCB-5E66D7C6DA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AF40-AC34-497E-AB19-153A126C7499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1561-40B0-40B4-9F25-D3E54271E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AF40-AC34-497E-AB19-153A126C7499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1561-40B0-40B4-9F25-D3E54271E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AF40-AC34-497E-AB19-153A126C7499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1561-40B0-40B4-9F25-D3E54271E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AF40-AC34-497E-AB19-153A126C7499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1561-40B0-40B4-9F25-D3E54271E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AF40-AC34-497E-AB19-153A126C7499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1561-40B0-40B4-9F25-D3E54271E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AF40-AC34-497E-AB19-153A126C7499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1561-40B0-40B4-9F25-D3E54271E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AF40-AC34-497E-AB19-153A126C7499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1561-40B0-40B4-9F25-D3E54271E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AF40-AC34-497E-AB19-153A126C7499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1561-40B0-40B4-9F25-D3E54271E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AF40-AC34-497E-AB19-153A126C7499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1561-40B0-40B4-9F25-D3E54271E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AF40-AC34-497E-AB19-153A126C7499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1561-40B0-40B4-9F25-D3E54271E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AF40-AC34-497E-AB19-153A126C7499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1561-40B0-40B4-9F25-D3E54271E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3AF40-AC34-497E-AB19-153A126C7499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61561-40B0-40B4-9F25-D3E54271E2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639" y="21256"/>
            <a:ext cx="9144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2511281"/>
            <a:ext cx="8315325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83021"/>
            <a:ext cx="5943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8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4" y="763589"/>
            <a:ext cx="5850847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350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7"/>
            <a:ext cx="9387639" cy="12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8"/>
            <a:ext cx="9387639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3"/>
            <a:ext cx="9387639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latin typeface="Times New Roman" pitchFamily="18" charset="0"/>
              </a:rPr>
              <a:t>Giáo </a:t>
            </a:r>
            <a:r>
              <a:rPr lang="en-US" altLang="en-US" sz="2400" b="1" i="1" dirty="0" smtClean="0">
                <a:latin typeface="Times New Roman" pitchFamily="18" charset="0"/>
              </a:rPr>
              <a:t>viên thực hiện: </a:t>
            </a:r>
            <a:r>
              <a:rPr lang="en-US" altLang="en-US" sz="2400" b="1" i="1" dirty="0" err="1" smtClean="0">
                <a:latin typeface="Times New Roman" pitchFamily="18" charset="0"/>
              </a:rPr>
              <a:t>Phạm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Thuyết</a:t>
            </a:r>
            <a:endParaRPr lang="en-US" altLang="en-US" sz="2400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165" y="4670913"/>
            <a:ext cx="3155043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1155032"/>
            <a:ext cx="1425742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521396" y="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kể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ại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8811"/>
            <a:ext cx="9144000" cy="556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2955436" y="1888945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Google Shape;371;p13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" name="Google Shape;374;p13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" name="Google Shape;377;p13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" name="Google Shape;380;p13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" name="Google Shape;383;p13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Google Shape;386;p13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" name="Google Shape;389;p13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" name="Google Shape;392;p13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" name="Google Shape;395;p13"/>
          <p:cNvGrpSpPr/>
          <p:nvPr/>
        </p:nvGrpSpPr>
        <p:grpSpPr>
          <a:xfrm>
            <a:off x="7507360" y="1891161"/>
            <a:ext cx="2289464" cy="2394096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" name="Google Shape;398;p13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" name="Google Shape;401;p13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818242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2" y="1555940"/>
            <a:ext cx="101092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4"/>
          <p:cNvSpPr/>
          <p:nvPr/>
        </p:nvSpPr>
        <p:spPr>
          <a:xfrm>
            <a:off x="590107" y="1675379"/>
            <a:ext cx="7963786" cy="830956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3" name="Google Shape;413;p14"/>
          <p:cNvSpPr/>
          <p:nvPr/>
        </p:nvSpPr>
        <p:spPr>
          <a:xfrm>
            <a:off x="319177" y="276939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để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hoàn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thiện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vào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vở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4" name="Google Shape;414;p14"/>
          <p:cNvSpPr/>
          <p:nvPr/>
        </p:nvSpPr>
        <p:spPr>
          <a:xfrm>
            <a:off x="797188" y="1793882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hạy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nhanh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127792" y="3370827"/>
            <a:ext cx="870786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Chú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chít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chít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lũ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chuột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7" name="Google Shape;417;p14"/>
          <p:cNvSpPr/>
          <p:nvPr/>
        </p:nvSpPr>
        <p:spPr>
          <a:xfrm>
            <a:off x="2870537" y="3370827"/>
            <a:ext cx="9042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</a:t>
            </a:r>
            <a:endParaRPr sz="32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" name="Google Shape;414;p14"/>
          <p:cNvSpPr/>
          <p:nvPr/>
        </p:nvSpPr>
        <p:spPr>
          <a:xfrm>
            <a:off x="3870151" y="1801494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ỏng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    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" name="Google Shape;414;p14"/>
          <p:cNvSpPr/>
          <p:nvPr/>
        </p:nvSpPr>
        <p:spPr>
          <a:xfrm>
            <a:off x="6475080" y="1753873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hính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" name="Google Shape;414;p14"/>
          <p:cNvSpPr/>
          <p:nvPr/>
        </p:nvSpPr>
        <p:spPr>
          <a:xfrm>
            <a:off x="2673988" y="3370881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ỏng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    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2955436" y="1888945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Google Shape;424;p15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" name="Google Shape;427;p15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" name="Google Shape;430;p15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" name="Google Shape;433;p15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" name="Google Shape;436;p15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Google Shape;439;p15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" name="Google Shape;442;p15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" name="Google Shape;445;p15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" name="Google Shape;448;p15"/>
          <p:cNvGrpSpPr/>
          <p:nvPr/>
        </p:nvGrpSpPr>
        <p:grpSpPr>
          <a:xfrm>
            <a:off x="7507360" y="1891161"/>
            <a:ext cx="2289464" cy="2394096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" name="Google Shape;451;p15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" name="Google Shape;454;p15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818242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 sát tranh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2" y="1555940"/>
            <a:ext cx="101092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521396" y="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kể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ại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8811"/>
            <a:ext cx="9144000" cy="556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AppData\Local\ZaloPC\1920853331794570045\ZaloDownloads\picture\6286030243444880041\z2034652254484_8f301b22c0b433c438e1811d5603d8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7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AppData\Local\ZaloPC\1920853331794570045\ZaloDownloads\picture\6286030243444880041\z2034653047258_fec186bbc983c44fec94cfc89af57e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AppData\Local\ZaloPC\1920853331794570045\ZaloDownloads\picture\6286030243444880041\z2034654305190_4d308ea29d1bfdfa22d9d16eaa266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AppData\Local\ZaloPC\1920853331794570045\ZaloDownloads\picture\6286030243444880041\z2034656015339_f366fd3cef957131e4301e81a91cba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136</Words>
  <Application>Microsoft Office PowerPoint</Application>
  <PresentationFormat>On-screen Show (4:3)</PresentationFormat>
  <Paragraphs>28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2025-01-19T15:17:44Z</dcterms:created>
  <dcterms:modified xsi:type="dcterms:W3CDTF">2025-01-19T15:20:03Z</dcterms:modified>
</cp:coreProperties>
</file>