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F2F89E-CFAF-45EC-9FAF-CF68A46ECF15}" type="datetimeFigureOut">
              <a:rPr lang="en-US" smtClean="0"/>
              <a:t>19-Jan-25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DBDD05-8B10-4D26-9E1F-AE5FFE391DE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Phần này dẫn vào bài khác với SGK nhé các thầy cô</a:t>
            </a:r>
          </a:p>
        </p:txBody>
      </p:sp>
      <p:sp>
        <p:nvSpPr>
          <p:cNvPr id="9220" name="Slide Number Placeholder 3"/>
          <p:cNvSpPr>
            <a:spLocks noGrp="1"/>
          </p:cNvSpPr>
          <p:nvPr>
            <p:ph type="sldNum" sz="quarter" idx="5"/>
          </p:nvPr>
        </p:nvSpPr>
        <p:spPr bwMode="auto">
          <a:noFill/>
          <a:ln>
            <a:miter lim="800000"/>
            <a:headEnd/>
            <a:tailEnd/>
          </a:ln>
        </p:spPr>
        <p:txBody>
          <a:bodyPr/>
          <a:lstStyle/>
          <a:p>
            <a:pPr defTabSz="912813" eaLnBrk="1" hangingPunct="1"/>
            <a:fld id="{CD7274FA-BDD8-45A3-B6F3-E4FE685418A1}" type="slidenum">
              <a:rPr lang="en-US">
                <a:solidFill>
                  <a:srgbClr val="000000"/>
                </a:solidFill>
                <a:latin typeface="Calibri" pitchFamily="34" charset="0"/>
              </a:rPr>
              <a:pPr defTabSz="912813" eaLnBrk="1" hangingPunct="1"/>
              <a:t>4</a:t>
            </a:fld>
            <a:endParaRPr lang="en-US">
              <a:solidFill>
                <a:srgbClr val="000000"/>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GV đọc mẫu</a:t>
            </a:r>
          </a:p>
        </p:txBody>
      </p:sp>
      <p:sp>
        <p:nvSpPr>
          <p:cNvPr id="11268" name="Slide Number Placeholder 3"/>
          <p:cNvSpPr>
            <a:spLocks noGrp="1"/>
          </p:cNvSpPr>
          <p:nvPr>
            <p:ph type="sldNum" sz="quarter" idx="5"/>
          </p:nvPr>
        </p:nvSpPr>
        <p:spPr bwMode="auto">
          <a:noFill/>
          <a:ln>
            <a:miter lim="800000"/>
            <a:headEnd/>
            <a:tailEnd/>
          </a:ln>
        </p:spPr>
        <p:txBody>
          <a:bodyPr/>
          <a:lstStyle/>
          <a:p>
            <a:pPr defTabSz="912813" eaLnBrk="1" hangingPunct="1"/>
            <a:fld id="{640DAE26-43E7-4E67-B4F4-72431C965966}" type="slidenum">
              <a:rPr lang="en-US">
                <a:solidFill>
                  <a:srgbClr val="000000"/>
                </a:solidFill>
                <a:latin typeface="Calibri" pitchFamily="34" charset="0"/>
              </a:rPr>
              <a:pPr defTabSz="912813" eaLnBrk="1" hangingPunct="1"/>
              <a:t>5</a:t>
            </a:fld>
            <a:endParaRPr lang="en-US">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Giúp HS hiểu hình thức của bài thơ, dòng thơ, khổ thơ…</a:t>
            </a:r>
          </a:p>
        </p:txBody>
      </p:sp>
      <p:sp>
        <p:nvSpPr>
          <p:cNvPr id="13316" name="Slide Number Placeholder 3"/>
          <p:cNvSpPr>
            <a:spLocks noGrp="1"/>
          </p:cNvSpPr>
          <p:nvPr>
            <p:ph type="sldNum" sz="quarter" idx="5"/>
          </p:nvPr>
        </p:nvSpPr>
        <p:spPr bwMode="auto">
          <a:noFill/>
          <a:ln>
            <a:miter lim="800000"/>
            <a:headEnd/>
            <a:tailEnd/>
          </a:ln>
        </p:spPr>
        <p:txBody>
          <a:bodyPr/>
          <a:lstStyle/>
          <a:p>
            <a:pPr defTabSz="912813" eaLnBrk="1" hangingPunct="1"/>
            <a:fld id="{21CF38F8-DD47-4E57-87A4-2836243298BA}" type="slidenum">
              <a:rPr lang="en-US">
                <a:solidFill>
                  <a:srgbClr val="000000"/>
                </a:solidFill>
                <a:latin typeface="Calibri" pitchFamily="34" charset="0"/>
              </a:rPr>
              <a:pPr defTabSz="912813" eaLnBrk="1" hangingPunct="1"/>
              <a:t>6</a:t>
            </a:fld>
            <a:endParaRPr lang="en-US">
              <a:solidFill>
                <a:srgbClr val="000000"/>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Từ khó có thể khác nhau theo vùng miền, GV linh động HD học sinh tìm thêm.</a:t>
            </a:r>
          </a:p>
        </p:txBody>
      </p:sp>
      <p:sp>
        <p:nvSpPr>
          <p:cNvPr id="15364" name="Slide Number Placeholder 3"/>
          <p:cNvSpPr>
            <a:spLocks noGrp="1"/>
          </p:cNvSpPr>
          <p:nvPr>
            <p:ph type="sldNum" sz="quarter" idx="5"/>
          </p:nvPr>
        </p:nvSpPr>
        <p:spPr bwMode="auto">
          <a:noFill/>
          <a:ln>
            <a:miter lim="800000"/>
            <a:headEnd/>
            <a:tailEnd/>
          </a:ln>
        </p:spPr>
        <p:txBody>
          <a:bodyPr/>
          <a:lstStyle/>
          <a:p>
            <a:pPr defTabSz="912813" eaLnBrk="1" hangingPunct="1"/>
            <a:fld id="{125EDFFE-0EA1-444A-8CE0-1E2B5C9153C1}" type="slidenum">
              <a:rPr lang="en-US">
                <a:solidFill>
                  <a:srgbClr val="000000"/>
                </a:solidFill>
                <a:latin typeface="Calibri" pitchFamily="34" charset="0"/>
              </a:rPr>
              <a:pPr defTabSz="912813" eaLnBrk="1" hangingPunct="1"/>
              <a:t>7</a:t>
            </a:fld>
            <a:endParaRPr lang="en-US">
              <a:solidFill>
                <a:srgbClr val="000000"/>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GV nên cho HS cầm sách đọc chứ đừng nhìn trên màn hình nhé! Sau này nó khai thác SGK thường bị động.</a:t>
            </a:r>
          </a:p>
        </p:txBody>
      </p:sp>
      <p:sp>
        <p:nvSpPr>
          <p:cNvPr id="20484" name="Slide Number Placeholder 3"/>
          <p:cNvSpPr>
            <a:spLocks noGrp="1"/>
          </p:cNvSpPr>
          <p:nvPr>
            <p:ph type="sldNum" sz="quarter" idx="5"/>
          </p:nvPr>
        </p:nvSpPr>
        <p:spPr bwMode="auto">
          <a:noFill/>
          <a:ln>
            <a:miter lim="800000"/>
            <a:headEnd/>
            <a:tailEnd/>
          </a:ln>
        </p:spPr>
        <p:txBody>
          <a:bodyPr/>
          <a:lstStyle/>
          <a:p>
            <a:pPr defTabSz="912813" eaLnBrk="1" hangingPunct="1"/>
            <a:fld id="{B2127647-DA21-40C0-A3AE-68A3AA065DC5}" type="slidenum">
              <a:rPr lang="en-US">
                <a:solidFill>
                  <a:srgbClr val="000000"/>
                </a:solidFill>
                <a:latin typeface="Calibri" pitchFamily="34" charset="0"/>
              </a:rPr>
              <a:pPr defTabSz="912813" eaLnBrk="1" hangingPunct="1"/>
              <a:t>11</a:t>
            </a:fld>
            <a:endParaRPr lang="en-US">
              <a:solidFill>
                <a:srgbClr val="000000"/>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GV cho HS nhìn sách đọc nhé.</a:t>
            </a:r>
          </a:p>
        </p:txBody>
      </p:sp>
      <p:sp>
        <p:nvSpPr>
          <p:cNvPr id="23556" name="Slide Number Placeholder 3"/>
          <p:cNvSpPr>
            <a:spLocks noGrp="1"/>
          </p:cNvSpPr>
          <p:nvPr>
            <p:ph type="sldNum" sz="quarter" idx="5"/>
          </p:nvPr>
        </p:nvSpPr>
        <p:spPr bwMode="auto">
          <a:noFill/>
          <a:ln>
            <a:miter lim="800000"/>
            <a:headEnd/>
            <a:tailEnd/>
          </a:ln>
        </p:spPr>
        <p:txBody>
          <a:bodyPr/>
          <a:lstStyle/>
          <a:p>
            <a:pPr defTabSz="912813" eaLnBrk="1" hangingPunct="1"/>
            <a:fld id="{AF66248B-9CE3-450D-9075-A14C304D03B1}" type="slidenum">
              <a:rPr lang="en-US">
                <a:solidFill>
                  <a:srgbClr val="000000"/>
                </a:solidFill>
                <a:latin typeface="Calibri" pitchFamily="34" charset="0"/>
              </a:rPr>
              <a:pPr defTabSz="912813" eaLnBrk="1" hangingPunct="1"/>
              <a:t>13</a:t>
            </a:fld>
            <a:endParaRPr lang="en-US">
              <a:solidFill>
                <a:srgbClr val="000000"/>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GV mở rộng thêm cho HS hiểu, trong một bài thơ, việc dùng các chữ có vần giống nhau sẽ làm cho bài thơ dễ đọc, nhịp điệu thơ hay hơn, dễ đọc diễn cảm hơn.</a:t>
            </a:r>
          </a:p>
        </p:txBody>
      </p:sp>
      <p:sp>
        <p:nvSpPr>
          <p:cNvPr id="25604" name="Slide Number Placeholder 3"/>
          <p:cNvSpPr>
            <a:spLocks noGrp="1"/>
          </p:cNvSpPr>
          <p:nvPr>
            <p:ph type="sldNum" sz="quarter" idx="5"/>
          </p:nvPr>
        </p:nvSpPr>
        <p:spPr bwMode="auto">
          <a:noFill/>
          <a:ln>
            <a:miter lim="800000"/>
            <a:headEnd/>
            <a:tailEnd/>
          </a:ln>
        </p:spPr>
        <p:txBody>
          <a:bodyPr/>
          <a:lstStyle/>
          <a:p>
            <a:pPr defTabSz="912813" eaLnBrk="1" hangingPunct="1"/>
            <a:fld id="{4FED5C32-B2A7-4E9D-8D64-125850F0F5B1}" type="slidenum">
              <a:rPr lang="en-US">
                <a:solidFill>
                  <a:srgbClr val="000000"/>
                </a:solidFill>
                <a:latin typeface="Calibri" pitchFamily="34" charset="0"/>
              </a:rPr>
              <a:pPr defTabSz="912813" eaLnBrk="1" hangingPunct="1"/>
              <a:t>14</a:t>
            </a:fld>
            <a:endParaRPr lang="en-US">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7EA185-0180-4BAB-A0A3-196354C54AC4}" type="datetimeFigureOut">
              <a:rPr lang="en-US" smtClean="0"/>
              <a:t>19-Jan-25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A8608-9412-426B-A65A-1E80D3456DB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7EA185-0180-4BAB-A0A3-196354C54AC4}" type="datetimeFigureOut">
              <a:rPr lang="en-US" smtClean="0"/>
              <a:t>19-Jan-25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A8608-9412-426B-A65A-1E80D3456DB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7EA185-0180-4BAB-A0A3-196354C54AC4}" type="datetimeFigureOut">
              <a:rPr lang="en-US" smtClean="0"/>
              <a:t>19-Jan-25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A8608-9412-426B-A65A-1E80D3456DB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7EA185-0180-4BAB-A0A3-196354C54AC4}" type="datetimeFigureOut">
              <a:rPr lang="en-US" smtClean="0"/>
              <a:t>19-Jan-25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A8608-9412-426B-A65A-1E80D3456DB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7EA185-0180-4BAB-A0A3-196354C54AC4}" type="datetimeFigureOut">
              <a:rPr lang="en-US" smtClean="0"/>
              <a:t>19-Jan-25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A8608-9412-426B-A65A-1E80D3456DB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7EA185-0180-4BAB-A0A3-196354C54AC4}" type="datetimeFigureOut">
              <a:rPr lang="en-US" smtClean="0"/>
              <a:t>19-Jan-25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0A8608-9412-426B-A65A-1E80D3456DB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EA185-0180-4BAB-A0A3-196354C54AC4}" type="datetimeFigureOut">
              <a:rPr lang="en-US" smtClean="0"/>
              <a:t>19-Jan-25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0A8608-9412-426B-A65A-1E80D3456DB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7EA185-0180-4BAB-A0A3-196354C54AC4}" type="datetimeFigureOut">
              <a:rPr lang="en-US" smtClean="0"/>
              <a:t>19-Jan-25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0A8608-9412-426B-A65A-1E80D3456DB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7EA185-0180-4BAB-A0A3-196354C54AC4}" type="datetimeFigureOut">
              <a:rPr lang="en-US" smtClean="0"/>
              <a:t>19-Jan-25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0A8608-9412-426B-A65A-1E80D3456DB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EA185-0180-4BAB-A0A3-196354C54AC4}" type="datetimeFigureOut">
              <a:rPr lang="en-US" smtClean="0"/>
              <a:t>19-Jan-25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0A8608-9412-426B-A65A-1E80D3456DB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EA185-0180-4BAB-A0A3-196354C54AC4}" type="datetimeFigureOut">
              <a:rPr lang="en-US" smtClean="0"/>
              <a:t>19-Jan-25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0A8608-9412-426B-A65A-1E80D3456DB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7EA185-0180-4BAB-A0A3-196354C54AC4}" type="datetimeFigureOut">
              <a:rPr lang="en-US" smtClean="0"/>
              <a:t>19-Jan-25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A8608-9412-426B-A65A-1E80D3456DB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628650" y="365126"/>
            <a:ext cx="7886700" cy="1325563"/>
          </a:xfrm>
        </p:spPr>
        <p:txBody>
          <a:bodyPr/>
          <a:lstStyle/>
          <a:p>
            <a:pPr eaLnBrk="1" hangingPunct="1"/>
            <a:endParaRPr lang="en-US" altLang="en-US"/>
          </a:p>
        </p:txBody>
      </p:sp>
      <p:pic>
        <p:nvPicPr>
          <p:cNvPr id="5" name="Picture 4" descr="Theme2375157"/>
          <p:cNvPicPr>
            <a:picLocks noChangeAspect="1" noChangeArrowheads="1"/>
          </p:cNvPicPr>
          <p:nvPr/>
        </p:nvPicPr>
        <p:blipFill>
          <a:blip r:embed="rId2">
            <a:lum bright="-2000"/>
            <a:extLst>
              <a:ext uri="{28A0092B-C50C-407E-A947-70E740481C1C}">
                <a14:useLocalDpi xmlns:a14="http://schemas.microsoft.com/office/drawing/2010/main" xmlns="" val="0"/>
              </a:ext>
            </a:extLst>
          </a:blip>
          <a:srcRect/>
          <a:stretch>
            <a:fillRect/>
          </a:stretch>
        </p:blipFill>
        <p:spPr bwMode="auto">
          <a:xfrm>
            <a:off x="243639" y="21256"/>
            <a:ext cx="9144000" cy="69190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14"/>
          <p:cNvSpPr txBox="1">
            <a:spLocks noChangeArrowheads="1"/>
          </p:cNvSpPr>
          <p:nvPr/>
        </p:nvSpPr>
        <p:spPr bwMode="auto">
          <a:xfrm>
            <a:off x="457200" y="2511281"/>
            <a:ext cx="8315325" cy="2677656"/>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377" fontAlgn="base">
              <a:spcBef>
                <a:spcPct val="50000"/>
              </a:spcBef>
              <a:spcAft>
                <a:spcPct val="0"/>
              </a:spcAft>
              <a:buNone/>
              <a:defRPr/>
            </a:pPr>
            <a:r>
              <a:rPr lang="en-US" altLang="en-US" sz="4800" b="1" dirty="0" err="1">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Môn</a:t>
            </a:r>
            <a:r>
              <a:rPr lang="en-US" altLang="en-US" sz="4800" b="1" dirty="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Toán</a:t>
            </a:r>
            <a:endPar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endParaRPr>
          </a:p>
          <a:p>
            <a:pPr algn="ctr" defTabSz="914377" fontAlgn="base">
              <a:spcBef>
                <a:spcPct val="50000"/>
              </a:spcBef>
              <a:spcAft>
                <a:spcPct val="0"/>
              </a:spcAft>
              <a:buNone/>
              <a:defRPr/>
            </a:pP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Bài</a:t>
            </a:r>
            <a:r>
              <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13: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Làm</a:t>
            </a:r>
            <a:r>
              <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tròn</a:t>
            </a:r>
            <a:r>
              <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số</a:t>
            </a:r>
            <a:r>
              <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đến</a:t>
            </a:r>
            <a:r>
              <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hàng</a:t>
            </a:r>
            <a:r>
              <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trăm</a:t>
            </a:r>
            <a:r>
              <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nghìn</a:t>
            </a:r>
            <a:endParaRPr lang="en-US" altLang="en-US" sz="4800" b="1" dirty="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endParaRPr>
          </a:p>
        </p:txBody>
      </p:sp>
      <p:sp>
        <p:nvSpPr>
          <p:cNvPr id="7" name="Rectangle 6"/>
          <p:cNvSpPr/>
          <p:nvPr/>
        </p:nvSpPr>
        <p:spPr>
          <a:xfrm>
            <a:off x="1600200" y="4683021"/>
            <a:ext cx="5943600" cy="523220"/>
          </a:xfrm>
          <a:prstGeom prst="rect">
            <a:avLst/>
          </a:prstGeom>
          <a:noFill/>
        </p:spPr>
        <p:txBody>
          <a:bodyPr>
            <a:spAutoFit/>
          </a:bodyPr>
          <a:lstStyle/>
          <a:p>
            <a:pPr algn="ctr" defTabSz="914377" fontAlgn="base">
              <a:spcBef>
                <a:spcPct val="0"/>
              </a:spcBef>
              <a:spcAft>
                <a:spcPct val="0"/>
              </a:spcAft>
              <a:defRPr/>
            </a:pPr>
            <a:r>
              <a:rPr lang="pt-BR" sz="2800" b="1" kern="10" dirty="0">
                <a:ln w="9525">
                  <a:solidFill>
                    <a:prstClr val="white"/>
                  </a:solidFill>
                  <a:prstDash val="solid"/>
                </a:ln>
                <a:solidFill>
                  <a:srgbClr val="FF33CC"/>
                </a:solidFill>
                <a:effectLst>
                  <a:outerShdw blurRad="12700" dist="38100" dir="2700000" algn="tl" rotWithShape="0">
                    <a:prstClr val="white">
                      <a:lumMod val="50000"/>
                    </a:prstClr>
                  </a:outerShdw>
                </a:effectLst>
                <a:latin typeface="Times New Roman" panose="02020603050405020304" pitchFamily="18" charset="0"/>
                <a:cs typeface="Times New Roman" panose="02020603050405020304" pitchFamily="18" charset="0"/>
              </a:rPr>
              <a:t>Giáo viên: Lê Thị </a:t>
            </a:r>
            <a:r>
              <a:rPr lang="pt-BR" sz="2800" b="1" kern="10" dirty="0" smtClean="0">
                <a:ln w="9525">
                  <a:solidFill>
                    <a:prstClr val="white"/>
                  </a:solidFill>
                  <a:prstDash val="solid"/>
                </a:ln>
                <a:solidFill>
                  <a:srgbClr val="FF33CC"/>
                </a:solidFill>
                <a:effectLst>
                  <a:outerShdw blurRad="12700" dist="38100" dir="2700000" algn="tl" rotWithShape="0">
                    <a:prstClr val="white">
                      <a:lumMod val="50000"/>
                    </a:prstClr>
                  </a:outerShdw>
                </a:effectLst>
                <a:latin typeface="Times New Roman" panose="02020603050405020304" pitchFamily="18" charset="0"/>
                <a:cs typeface="Times New Roman" panose="02020603050405020304" pitchFamily="18" charset="0"/>
              </a:rPr>
              <a:t>Quyên</a:t>
            </a:r>
            <a:endParaRPr lang="pt-BR" sz="2800" b="1" kern="10" dirty="0">
              <a:ln w="9525">
                <a:solidFill>
                  <a:prstClr val="white"/>
                </a:solidFill>
                <a:prstDash val="solid"/>
              </a:ln>
              <a:solidFill>
                <a:srgbClr val="FF33CC"/>
              </a:solidFill>
              <a:effectLst>
                <a:outerShdw blurRad="12700" dist="38100" dir="2700000" algn="tl" rotWithShape="0">
                  <a:prstClr val="white">
                    <a:lumMod val="50000"/>
                  </a:prstClr>
                </a:outerShdw>
              </a:effectLst>
              <a:latin typeface="Times New Roman" panose="02020603050405020304" pitchFamily="18" charset="0"/>
              <a:cs typeface="Times New Roman" panose="02020603050405020304" pitchFamily="18" charset="0"/>
            </a:endParaRPr>
          </a:p>
        </p:txBody>
      </p:sp>
      <p:sp>
        <p:nvSpPr>
          <p:cNvPr id="8" name="WordArt 87"/>
          <p:cNvSpPr>
            <a:spLocks noChangeArrowheads="1" noChangeShapeType="1" noTextEdit="1"/>
          </p:cNvSpPr>
          <p:nvPr/>
        </p:nvSpPr>
        <p:spPr bwMode="auto">
          <a:xfrm>
            <a:off x="1825534" y="763589"/>
            <a:ext cx="5850847" cy="3495387"/>
          </a:xfrm>
          <a:prstGeom prst="rect">
            <a:avLst/>
          </a:prstGeom>
          <a:noFill/>
          <a:ln>
            <a:noFill/>
          </a:ln>
        </p:spPr>
        <p:txBody>
          <a:bodyPr wrap="none" fromWordArt="1">
            <a:prstTxWarp prst="textCanUp">
              <a:avLst>
                <a:gd name="adj" fmla="val 66667"/>
              </a:avLst>
            </a:prstTxWarp>
            <a:scene3d>
              <a:camera prst="legacyPerspectiveBottom"/>
              <a:lightRig rig="legacyFlat3" dir="t"/>
            </a:scene3d>
            <a:sp3d extrusionH="887400" prstMaterial="legacyMatte">
              <a:extrusionClr>
                <a:srgbClr val="FFFF00"/>
              </a:extrusionClr>
            </a:sp3d>
          </a:bodyPr>
          <a:lstStyle/>
          <a:p>
            <a:pPr algn="ctr" defTabSz="914377" fontAlgn="base">
              <a:spcBef>
                <a:spcPct val="0"/>
              </a:spcBef>
              <a:spcAft>
                <a:spcPct val="0"/>
              </a:spcAft>
              <a:defRPr/>
            </a:pP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Chào</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mừng</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thầy</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cô</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về</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dự</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giờ</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p>
          <a:p>
            <a:pPr algn="ctr" defTabSz="914377" fontAlgn="base">
              <a:spcBef>
                <a:spcPct val="0"/>
              </a:spcBef>
              <a:spcAft>
                <a:spcPct val="0"/>
              </a:spcAft>
              <a:defRPr/>
            </a:pPr>
            <a:endPar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endParaRPr>
          </a:p>
          <a:p>
            <a:pPr algn="ctr" defTabSz="914377" fontAlgn="base">
              <a:spcBef>
                <a:spcPct val="0"/>
              </a:spcBef>
              <a:spcAft>
                <a:spcPct val="0"/>
              </a:spcAft>
              <a:defRPr/>
            </a:pP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lớp</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4</a:t>
            </a:r>
            <a:r>
              <a:rPr lang="en-US" sz="3600" b="1" kern="10" baseline="3000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B</a:t>
            </a:r>
            <a:endPar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endParaRPr>
          </a:p>
          <a:p>
            <a:pPr algn="ctr" defTabSz="914377" fontAlgn="base">
              <a:spcBef>
                <a:spcPct val="0"/>
              </a:spcBef>
              <a:spcAft>
                <a:spcPct val="0"/>
              </a:spcAft>
              <a:defRPr/>
            </a:pPr>
            <a:endParaRPr lang="en-US" sz="3600" kern="10" dirty="0">
              <a:ln w="9525">
                <a:round/>
              </a:ln>
              <a:solidFill>
                <a:srgbClr val="FF0000"/>
              </a:solidFill>
              <a:latin typeface="Arial" panose="020B0604020202020204" pitchFamily="34" charset="0"/>
              <a:cs typeface="Times New Roman" panose="02020603050405020304" pitchFamily="18" charset="0"/>
            </a:endParaRPr>
          </a:p>
        </p:txBody>
      </p:sp>
      <p:pic>
        <p:nvPicPr>
          <p:cNvPr id="9" name="Picture 4" descr="Theme2375157"/>
          <p:cNvPicPr>
            <a:picLocks noChangeAspect="1" noChangeArrowheads="1"/>
          </p:cNvPicPr>
          <p:nvPr/>
        </p:nvPicPr>
        <p:blipFill>
          <a:blip r:embed="rId2">
            <a:lum bright="-2000"/>
            <a:extLst>
              <a:ext uri="{28A0092B-C50C-407E-A947-70E740481C1C}">
                <a14:useLocalDpi xmlns:a14="http://schemas.microsoft.com/office/drawing/2010/main" xmlns="" val="0"/>
              </a:ext>
            </a:extLst>
          </a:blip>
          <a:srcRect/>
          <a:stretch>
            <a:fillRect/>
          </a:stretch>
        </p:blipFill>
        <p:spPr bwMode="auto">
          <a:xfrm>
            <a:off x="0" y="57350"/>
            <a:ext cx="9297402" cy="69190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Box 14"/>
          <p:cNvSpPr txBox="1">
            <a:spLocks noChangeArrowheads="1"/>
          </p:cNvSpPr>
          <p:nvPr/>
        </p:nvSpPr>
        <p:spPr bwMode="auto">
          <a:xfrm>
            <a:off x="0" y="2600847"/>
            <a:ext cx="9387639" cy="12904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ts val="1348"/>
              </a:spcBef>
              <a:spcAft>
                <a:spcPct val="0"/>
              </a:spcAft>
              <a:defRPr/>
            </a:pPr>
            <a:r>
              <a:rPr lang="en-US" sz="2996"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a:t>
            </a:r>
            <a:r>
              <a:rPr lang="en-US" sz="2996"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2996"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996"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2996"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996"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996"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2996"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996"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a:t>
            </a:r>
            <a:endPar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fontAlgn="base" hangingPunct="1">
              <a:spcBef>
                <a:spcPts val="1348"/>
              </a:spcBef>
              <a:spcAft>
                <a:spcPct val="0"/>
              </a:spcAft>
              <a:defRPr/>
            </a:pP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gió</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 Box 17"/>
          <p:cNvSpPr txBox="1">
            <a:spLocks noChangeArrowheads="1"/>
          </p:cNvSpPr>
          <p:nvPr/>
        </p:nvSpPr>
        <p:spPr bwMode="auto">
          <a:xfrm>
            <a:off x="0" y="281708"/>
            <a:ext cx="9387639" cy="9704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Aft>
                <a:spcPct val="0"/>
              </a:spcAft>
              <a:defRPr/>
            </a:pPr>
            <a:r>
              <a:rPr lang="en-US" sz="2800" b="1" dirty="0" smtClean="0">
                <a:solidFill>
                  <a:srgbClr val="0000CC"/>
                </a:solidFill>
                <a:effectLst>
                  <a:outerShdw blurRad="38100" dist="38100" dir="2700000" algn="tl">
                    <a:srgbClr val="000000">
                      <a:alpha val="43137"/>
                    </a:srgbClr>
                  </a:outerShdw>
                </a:effectLst>
                <a:latin typeface="Times New Roman" pitchFamily="18" charset="0"/>
              </a:rPr>
              <a:t>UBND QUẬN DƯƠNG KINH</a:t>
            </a:r>
          </a:p>
          <a:p>
            <a:pPr algn="ctr" eaLnBrk="1" fontAlgn="base" hangingPunct="1">
              <a:spcAft>
                <a:spcPct val="0"/>
              </a:spcAft>
              <a:defRPr/>
            </a:pPr>
            <a:r>
              <a:rPr lang="en-US" sz="2800" b="1" dirty="0" smtClean="0">
                <a:solidFill>
                  <a:srgbClr val="0000CC"/>
                </a:solidFill>
                <a:effectLst>
                  <a:outerShdw blurRad="38100" dist="38100" dir="2700000" algn="tl">
                    <a:srgbClr val="000000">
                      <a:alpha val="43137"/>
                    </a:srgbClr>
                  </a:outerShdw>
                </a:effectLst>
                <a:latin typeface="Times New Roman" pitchFamily="18" charset="0"/>
              </a:rPr>
              <a:t>TRƯỜNG TH ĐA PHÚC</a:t>
            </a:r>
            <a:endParaRPr lang="en-US" sz="28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12" name="Text Box 18"/>
          <p:cNvSpPr txBox="1">
            <a:spLocks noChangeArrowheads="1"/>
          </p:cNvSpPr>
          <p:nvPr/>
        </p:nvSpPr>
        <p:spPr bwMode="auto">
          <a:xfrm>
            <a:off x="0" y="5046253"/>
            <a:ext cx="9387639" cy="478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7630" tIns="53815" rIns="107630" bIns="538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US" altLang="en-US" sz="2400" b="1" i="1" dirty="0">
                <a:latin typeface="Times New Roman" pitchFamily="18" charset="0"/>
              </a:rPr>
              <a:t>Giáo </a:t>
            </a:r>
            <a:r>
              <a:rPr lang="en-US" altLang="en-US" sz="2400" b="1" i="1" dirty="0" smtClean="0">
                <a:latin typeface="Times New Roman" pitchFamily="18" charset="0"/>
              </a:rPr>
              <a:t>viên thực hiện: </a:t>
            </a:r>
            <a:r>
              <a:rPr lang="en-US" altLang="en-US" sz="2400" b="1" i="1" dirty="0" err="1" smtClean="0">
                <a:latin typeface="Times New Roman" pitchFamily="18" charset="0"/>
              </a:rPr>
              <a:t>Đặng</a:t>
            </a:r>
            <a:r>
              <a:rPr lang="en-US" altLang="en-US" sz="2400" b="1" i="1" dirty="0" smtClean="0">
                <a:latin typeface="Times New Roman" pitchFamily="18" charset="0"/>
              </a:rPr>
              <a:t> </a:t>
            </a:r>
            <a:r>
              <a:rPr lang="en-US" altLang="en-US" sz="2400" b="1" i="1" dirty="0" err="1" smtClean="0">
                <a:latin typeface="Times New Roman" pitchFamily="18" charset="0"/>
              </a:rPr>
              <a:t>Thị</a:t>
            </a:r>
            <a:r>
              <a:rPr lang="en-US" altLang="en-US" sz="2400" b="1" i="1" dirty="0" smtClean="0">
                <a:latin typeface="Times New Roman" pitchFamily="18" charset="0"/>
              </a:rPr>
              <a:t> San</a:t>
            </a:r>
            <a:endParaRPr lang="en-US" altLang="en-US" sz="2400" b="1" i="1" dirty="0" smtClean="0">
              <a:latin typeface="Times New Roman" pitchFamily="18" charset="0"/>
            </a:endParaRPr>
          </a:p>
        </p:txBody>
      </p:sp>
      <p:pic>
        <p:nvPicPr>
          <p:cNvPr id="13" name="Picture 22" descr="bd21315_"/>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56165" y="4670913"/>
            <a:ext cx="3155043" cy="1533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4" name="Straight Connector 13"/>
          <p:cNvCxnSpPr/>
          <p:nvPr/>
        </p:nvCxnSpPr>
        <p:spPr>
          <a:xfrm flipV="1">
            <a:off x="3862137" y="1155032"/>
            <a:ext cx="1425742" cy="12032"/>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274487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228600" y="1076325"/>
            <a:ext cx="8915400" cy="1133475"/>
          </a:xfrm>
          <a:prstGeom prst="rect">
            <a:avLst/>
          </a:prstGeom>
        </p:spPr>
        <p:txBody>
          <a:bodyPr lIns="91428" tIns="45714" rIns="91428" bIns="45714" anchor="ctr">
            <a:normAutofit fontScale="85000" lnSpcReduction="10000"/>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just" fontAlgn="auto">
              <a:spcAft>
                <a:spcPts val="0"/>
              </a:spcAft>
              <a:defRPr/>
            </a:pPr>
            <a:r>
              <a:rPr lang="en-US" i="1">
                <a:solidFill>
                  <a:prstClr val="black"/>
                </a:solidFill>
                <a:latin typeface="Arial-Rounded" pitchFamily="34" charset="0"/>
                <a:ea typeface="Arial-Rounded" pitchFamily="34" charset="0"/>
                <a:cs typeface="Arial-Rounded" pitchFamily="34" charset="0"/>
              </a:rPr>
              <a:t>vòm lá:</a:t>
            </a:r>
            <a:r>
              <a:rPr lang="en-US">
                <a:solidFill>
                  <a:prstClr val="black"/>
                </a:solidFill>
                <a:latin typeface="Arial-Rounded" pitchFamily="34" charset="0"/>
                <a:ea typeface="Arial-Rounded" pitchFamily="34" charset="0"/>
                <a:cs typeface="Arial-Rounded" pitchFamily="34" charset="0"/>
              </a:rPr>
              <a:t> nhiều cành lá trên cây đan xen tạo thành hình khum khum úp xuống.</a:t>
            </a:r>
          </a:p>
        </p:txBody>
      </p:sp>
      <p:pic>
        <p:nvPicPr>
          <p:cNvPr id="18435" name="Picture 6" descr="An yên dưới những vòm xanh"/>
          <p:cNvPicPr>
            <a:picLocks noChangeAspect="1" noChangeArrowheads="1"/>
          </p:cNvPicPr>
          <p:nvPr/>
        </p:nvPicPr>
        <p:blipFill>
          <a:blip r:embed="rId2" cstate="print"/>
          <a:srcRect/>
          <a:stretch>
            <a:fillRect/>
          </a:stretch>
        </p:blipFill>
        <p:spPr bwMode="auto">
          <a:xfrm>
            <a:off x="3733800" y="3162300"/>
            <a:ext cx="5410200" cy="3043238"/>
          </a:xfrm>
          <a:prstGeom prst="rect">
            <a:avLst/>
          </a:prstGeom>
          <a:noFill/>
          <a:ln w="9525">
            <a:noFill/>
            <a:miter lim="800000"/>
            <a:headEnd/>
            <a:tailEnd/>
          </a:ln>
        </p:spPr>
      </p:pic>
      <p:pic>
        <p:nvPicPr>
          <p:cNvPr id="18436" name="Picture 4" descr="RUG Students call on University to embrace green search engine | The  Northern Times"/>
          <p:cNvPicPr>
            <a:picLocks noChangeAspect="1" noChangeArrowheads="1"/>
          </p:cNvPicPr>
          <p:nvPr/>
        </p:nvPicPr>
        <p:blipFill>
          <a:blip r:embed="rId3"/>
          <a:srcRect/>
          <a:stretch>
            <a:fillRect/>
          </a:stretch>
        </p:blipFill>
        <p:spPr bwMode="auto">
          <a:xfrm>
            <a:off x="19050" y="3162300"/>
            <a:ext cx="4114800" cy="3086100"/>
          </a:xfrm>
          <a:prstGeom prst="rect">
            <a:avLst/>
          </a:prstGeom>
          <a:noFill/>
          <a:ln w="9525">
            <a:noFill/>
            <a:miter lim="800000"/>
            <a:headEnd/>
            <a:tailEnd/>
          </a:ln>
        </p:spPr>
      </p:pic>
      <p:sp>
        <p:nvSpPr>
          <p:cNvPr id="18437" name="Title 2"/>
          <p:cNvSpPr txBox="1">
            <a:spLocks/>
          </p:cNvSpPr>
          <p:nvPr/>
        </p:nvSpPr>
        <p:spPr bwMode="auto">
          <a:xfrm>
            <a:off x="228600" y="2209800"/>
            <a:ext cx="8610600" cy="857250"/>
          </a:xfrm>
          <a:prstGeom prst="rect">
            <a:avLst/>
          </a:prstGeom>
          <a:noFill/>
          <a:ln w="9525">
            <a:noFill/>
            <a:miter lim="800000"/>
            <a:headEnd/>
            <a:tailEnd/>
          </a:ln>
        </p:spPr>
        <p:txBody>
          <a:bodyPr lIns="91428" tIns="45714" rIns="91428" bIns="45714" anchor="ctr"/>
          <a:lstStyle/>
          <a:p>
            <a:pPr algn="just" defTabSz="912813" eaLnBrk="1" hangingPunct="1"/>
            <a:r>
              <a:rPr lang="en-US" sz="4400" i="1">
                <a:solidFill>
                  <a:srgbClr val="000000"/>
                </a:solidFill>
                <a:latin typeface="Arial-Rounded"/>
                <a:ea typeface="Arial-Rounded"/>
                <a:cs typeface="Arial-Rounded"/>
              </a:rPr>
              <a:t>biếc:</a:t>
            </a:r>
            <a:r>
              <a:rPr lang="en-US" sz="4400">
                <a:solidFill>
                  <a:srgbClr val="000000"/>
                </a:solidFill>
                <a:latin typeface="Arial-Rounded"/>
                <a:ea typeface="Arial-Rounded"/>
                <a:cs typeface="Arial-Rounded"/>
              </a:rPr>
              <a:t> xanh, trông đẹp mắt.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514600" y="5181600"/>
            <a:ext cx="4540250" cy="584200"/>
          </a:xfrm>
          <a:prstGeom prst="rect">
            <a:avLst/>
          </a:prstGeom>
          <a:solidFill>
            <a:srgbClr val="92D050"/>
          </a:solidFill>
          <a:ln w="9525">
            <a:noFill/>
            <a:miter lim="800000"/>
            <a:headEnd/>
            <a:tailEnd/>
          </a:ln>
        </p:spPr>
        <p:txBody>
          <a:bodyPr>
            <a:spAutoFit/>
          </a:bodyPr>
          <a:lstStyle/>
          <a:p>
            <a:pPr algn="ctr" defTabSz="912813" eaLnBrk="1" hangingPunct="1"/>
            <a:r>
              <a:rPr lang="en-US" sz="3200">
                <a:solidFill>
                  <a:srgbClr val="000000"/>
                </a:solidFill>
                <a:latin typeface="Arial-Rounded"/>
                <a:ea typeface="Arial-Rounded"/>
                <a:cs typeface="Arial-Rounded"/>
              </a:rPr>
              <a:t>Đọc nối tiếp dòng thơ</a:t>
            </a:r>
          </a:p>
        </p:txBody>
      </p:sp>
      <p:pic>
        <p:nvPicPr>
          <p:cNvPr id="19459" name="Picture 3"/>
          <p:cNvPicPr>
            <a:picLocks noChangeAspect="1" noChangeArrowheads="1"/>
          </p:cNvPicPr>
          <p:nvPr/>
        </p:nvPicPr>
        <p:blipFill>
          <a:blip r:embed="rId3"/>
          <a:srcRect/>
          <a:stretch>
            <a:fillRect/>
          </a:stretch>
        </p:blipFill>
        <p:spPr bwMode="auto">
          <a:xfrm>
            <a:off x="1371600" y="1203325"/>
            <a:ext cx="7210425" cy="384651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3051175" y="5232400"/>
            <a:ext cx="3643313" cy="1076325"/>
          </a:xfrm>
          <a:prstGeom prst="rect">
            <a:avLst/>
          </a:prstGeom>
          <a:solidFill>
            <a:srgbClr val="92D050"/>
          </a:solidFill>
          <a:ln w="9525">
            <a:noFill/>
            <a:miter lim="800000"/>
            <a:headEnd/>
            <a:tailEnd/>
          </a:ln>
        </p:spPr>
        <p:txBody>
          <a:bodyPr>
            <a:spAutoFit/>
          </a:bodyPr>
          <a:lstStyle/>
          <a:p>
            <a:pPr algn="ctr" defTabSz="912813" eaLnBrk="1" hangingPunct="1"/>
            <a:r>
              <a:rPr lang="en-US" sz="3200">
                <a:solidFill>
                  <a:srgbClr val="000000"/>
                </a:solidFill>
                <a:latin typeface="Arial-Rounded"/>
                <a:ea typeface="Arial-Rounded"/>
                <a:cs typeface="Arial-Rounded"/>
              </a:rPr>
              <a:t>Đọc nối tiếp khổ thơ</a:t>
            </a:r>
          </a:p>
        </p:txBody>
      </p:sp>
      <p:sp>
        <p:nvSpPr>
          <p:cNvPr id="9" name="TextBox 8"/>
          <p:cNvSpPr txBox="1">
            <a:spLocks noChangeArrowheads="1"/>
          </p:cNvSpPr>
          <p:nvPr/>
        </p:nvSpPr>
        <p:spPr bwMode="auto">
          <a:xfrm>
            <a:off x="3032125" y="5232400"/>
            <a:ext cx="3643313" cy="584200"/>
          </a:xfrm>
          <a:prstGeom prst="rect">
            <a:avLst/>
          </a:prstGeom>
          <a:solidFill>
            <a:srgbClr val="92D050"/>
          </a:solidFill>
          <a:ln w="9525">
            <a:noFill/>
            <a:miter lim="800000"/>
            <a:headEnd/>
            <a:tailEnd/>
          </a:ln>
        </p:spPr>
        <p:txBody>
          <a:bodyPr>
            <a:spAutoFit/>
          </a:bodyPr>
          <a:lstStyle/>
          <a:p>
            <a:pPr algn="ctr" defTabSz="912813" eaLnBrk="1" hangingPunct="1"/>
            <a:r>
              <a:rPr lang="en-US" sz="3200">
                <a:solidFill>
                  <a:srgbClr val="000000"/>
                </a:solidFill>
                <a:latin typeface="Arial-Rounded"/>
                <a:ea typeface="Arial-Rounded"/>
                <a:cs typeface="Arial-Rounded"/>
              </a:rPr>
              <a:t>Đọc theo nhóm</a:t>
            </a:r>
          </a:p>
        </p:txBody>
      </p:sp>
      <p:sp>
        <p:nvSpPr>
          <p:cNvPr id="10" name="TextBox 9"/>
          <p:cNvSpPr txBox="1">
            <a:spLocks noChangeArrowheads="1"/>
          </p:cNvSpPr>
          <p:nvPr/>
        </p:nvSpPr>
        <p:spPr bwMode="auto">
          <a:xfrm>
            <a:off x="3032125" y="5232400"/>
            <a:ext cx="3643313" cy="584200"/>
          </a:xfrm>
          <a:prstGeom prst="rect">
            <a:avLst/>
          </a:prstGeom>
          <a:solidFill>
            <a:srgbClr val="92D050"/>
          </a:solidFill>
          <a:ln w="9525">
            <a:noFill/>
            <a:miter lim="800000"/>
            <a:headEnd/>
            <a:tailEnd/>
          </a:ln>
        </p:spPr>
        <p:txBody>
          <a:bodyPr>
            <a:spAutoFit/>
          </a:bodyPr>
          <a:lstStyle/>
          <a:p>
            <a:pPr algn="ctr" defTabSz="912813" eaLnBrk="1" hangingPunct="1"/>
            <a:r>
              <a:rPr lang="en-US" sz="3200">
                <a:solidFill>
                  <a:srgbClr val="000000"/>
                </a:solidFill>
                <a:latin typeface="Arial-Rounded"/>
                <a:ea typeface="Arial-Rounded"/>
                <a:cs typeface="Arial-Rounded"/>
              </a:rPr>
              <a:t>Đọc toàn bài</a:t>
            </a:r>
          </a:p>
        </p:txBody>
      </p:sp>
      <p:pic>
        <p:nvPicPr>
          <p:cNvPr id="21509" name="Picture 3"/>
          <p:cNvPicPr>
            <a:picLocks noChangeAspect="1" noChangeArrowheads="1"/>
          </p:cNvPicPr>
          <p:nvPr/>
        </p:nvPicPr>
        <p:blipFill>
          <a:blip r:embed="rId2"/>
          <a:srcRect/>
          <a:stretch>
            <a:fillRect/>
          </a:stretch>
        </p:blipFill>
        <p:spPr bwMode="auto">
          <a:xfrm>
            <a:off x="1501775" y="1203325"/>
            <a:ext cx="7208838" cy="384651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5189538" y="4384675"/>
            <a:ext cx="3641725" cy="585788"/>
          </a:xfrm>
          <a:prstGeom prst="rect">
            <a:avLst/>
          </a:prstGeom>
          <a:solidFill>
            <a:srgbClr val="92D050"/>
          </a:solidFill>
          <a:ln w="9525">
            <a:noFill/>
            <a:miter lim="800000"/>
            <a:headEnd/>
            <a:tailEnd/>
          </a:ln>
        </p:spPr>
        <p:txBody>
          <a:bodyPr>
            <a:spAutoFit/>
          </a:bodyPr>
          <a:lstStyle/>
          <a:p>
            <a:pPr algn="ctr" defTabSz="912813" eaLnBrk="1" hangingPunct="1"/>
            <a:r>
              <a:rPr lang="en-US" sz="3200">
                <a:solidFill>
                  <a:srgbClr val="000000"/>
                </a:solidFill>
                <a:latin typeface="Arial-Rounded"/>
                <a:ea typeface="Arial-Rounded"/>
                <a:cs typeface="Arial-Rounded"/>
              </a:rPr>
              <a:t>Thi đua</a:t>
            </a:r>
          </a:p>
        </p:txBody>
      </p:sp>
      <p:pic>
        <p:nvPicPr>
          <p:cNvPr id="22531" name="Picture 4"/>
          <p:cNvPicPr>
            <a:picLocks noChangeAspect="1" noChangeArrowheads="1"/>
          </p:cNvPicPr>
          <p:nvPr/>
        </p:nvPicPr>
        <p:blipFill>
          <a:blip r:embed="rId3"/>
          <a:srcRect/>
          <a:stretch>
            <a:fillRect/>
          </a:stretch>
        </p:blipFill>
        <p:spPr bwMode="auto">
          <a:xfrm>
            <a:off x="5105400" y="1871663"/>
            <a:ext cx="3810000" cy="2395537"/>
          </a:xfrm>
          <a:prstGeom prst="rect">
            <a:avLst/>
          </a:prstGeom>
          <a:noFill/>
          <a:ln w="9525">
            <a:noFill/>
            <a:miter lim="800000"/>
            <a:headEnd/>
            <a:tailEnd/>
          </a:ln>
          <a:effectLst/>
        </p:spPr>
      </p:pic>
      <p:pic>
        <p:nvPicPr>
          <p:cNvPr id="22532" name="Picture 3"/>
          <p:cNvPicPr>
            <a:picLocks noChangeAspect="1" noChangeArrowheads="1"/>
          </p:cNvPicPr>
          <p:nvPr/>
        </p:nvPicPr>
        <p:blipFill>
          <a:blip r:embed="rId4"/>
          <a:srcRect/>
          <a:stretch>
            <a:fillRect/>
          </a:stretch>
        </p:blipFill>
        <p:spPr bwMode="auto">
          <a:xfrm>
            <a:off x="0" y="1781175"/>
            <a:ext cx="5426075" cy="2895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5400" y="1214438"/>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76" eaLnBrk="1" fontAlgn="auto" hangingPunct="1">
              <a:spcBef>
                <a:spcPts val="0"/>
              </a:spcBef>
              <a:spcAft>
                <a:spcPts val="0"/>
              </a:spcAft>
              <a:defRPr/>
            </a:pPr>
            <a:r>
              <a:rPr lang="en-US" sz="2800" b="1">
                <a:solidFill>
                  <a:prstClr val="white"/>
                </a:solidFill>
                <a:latin typeface="Arial Rounded MT Bold" pitchFamily="34" charset="0"/>
                <a:cs typeface="Times New Roman" pitchFamily="18" charset="0"/>
              </a:rPr>
              <a:t>3</a:t>
            </a:r>
            <a:endParaRPr lang="en-US" sz="2800" b="1">
              <a:solidFill>
                <a:prstClr val="white"/>
              </a:solidFill>
              <a:latin typeface="Arial Rounded MT Bold" pitchFamily="34" charset="0"/>
              <a:cs typeface="Times New Roman" pitchFamily="18" charset="0"/>
            </a:endParaRPr>
          </a:p>
        </p:txBody>
      </p:sp>
      <p:sp>
        <p:nvSpPr>
          <p:cNvPr id="24579" name="TextBox 5"/>
          <p:cNvSpPr txBox="1">
            <a:spLocks noChangeArrowheads="1"/>
          </p:cNvSpPr>
          <p:nvPr/>
        </p:nvSpPr>
        <p:spPr bwMode="auto">
          <a:xfrm>
            <a:off x="692150" y="1303338"/>
            <a:ext cx="8147050" cy="830262"/>
          </a:xfrm>
          <a:prstGeom prst="rect">
            <a:avLst/>
          </a:prstGeom>
          <a:noFill/>
          <a:ln w="9525">
            <a:noFill/>
            <a:miter lim="800000"/>
            <a:headEnd/>
            <a:tailEnd/>
          </a:ln>
        </p:spPr>
        <p:txBody>
          <a:bodyPr lIns="91428" tIns="45714" rIns="91428" bIns="45714">
            <a:spAutoFit/>
          </a:bodyPr>
          <a:lstStyle/>
          <a:p>
            <a:pPr algn="just" defTabSz="912813" eaLnBrk="1" hangingPunct="1"/>
            <a:r>
              <a:rPr lang="en-US" sz="2400" b="1">
                <a:solidFill>
                  <a:srgbClr val="000000"/>
                </a:solidFill>
                <a:latin typeface="Arial-Rounded"/>
                <a:ea typeface="Arial-Rounded"/>
                <a:cs typeface="Arial-Rounded"/>
              </a:rPr>
              <a:t>Tìm trong hai khổ thơ cuối những tiếng cùng vần với nhau</a:t>
            </a:r>
          </a:p>
        </p:txBody>
      </p:sp>
      <p:pic>
        <p:nvPicPr>
          <p:cNvPr id="24580" name="Picture 3"/>
          <p:cNvPicPr>
            <a:picLocks noChangeAspect="1" noChangeArrowheads="1"/>
          </p:cNvPicPr>
          <p:nvPr/>
        </p:nvPicPr>
        <p:blipFill>
          <a:blip r:embed="rId3"/>
          <a:srcRect/>
          <a:stretch>
            <a:fillRect/>
          </a:stretch>
        </p:blipFill>
        <p:spPr bwMode="auto">
          <a:xfrm>
            <a:off x="41275" y="1844675"/>
            <a:ext cx="4129088" cy="3946525"/>
          </a:xfrm>
          <a:prstGeom prst="rect">
            <a:avLst/>
          </a:prstGeom>
          <a:noFill/>
          <a:ln w="9525">
            <a:noFill/>
            <a:miter lim="800000"/>
            <a:headEnd/>
            <a:tailEnd/>
          </a:ln>
          <a:effectLst/>
        </p:spPr>
      </p:pic>
      <p:sp>
        <p:nvSpPr>
          <p:cNvPr id="3" name="Oval 2"/>
          <p:cNvSpPr/>
          <p:nvPr/>
        </p:nvSpPr>
        <p:spPr>
          <a:xfrm>
            <a:off x="3794125" y="1963738"/>
            <a:ext cx="1468438" cy="53657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76" eaLnBrk="1" fontAlgn="auto" hangingPunct="1">
              <a:spcBef>
                <a:spcPts val="0"/>
              </a:spcBef>
              <a:spcAft>
                <a:spcPts val="0"/>
              </a:spcAft>
              <a:defRPr/>
            </a:pPr>
            <a:r>
              <a:rPr lang="en-US" sz="2400" b="1">
                <a:solidFill>
                  <a:prstClr val="white"/>
                </a:solidFill>
                <a:latin typeface="Arial-Rounded" pitchFamily="34" charset="0"/>
                <a:ea typeface="Arial-Rounded" pitchFamily="34" charset="0"/>
                <a:cs typeface="Arial-Rounded" pitchFamily="34" charset="0"/>
              </a:rPr>
              <a:t>khi</a:t>
            </a:r>
            <a:endParaRPr lang="en-US" sz="2400" b="1">
              <a:solidFill>
                <a:prstClr val="white"/>
              </a:solidFill>
              <a:latin typeface="Arial-Rounded" pitchFamily="34" charset="0"/>
              <a:ea typeface="Arial-Rounded" pitchFamily="34" charset="0"/>
              <a:cs typeface="Arial-Rounded" pitchFamily="34" charset="0"/>
            </a:endParaRPr>
          </a:p>
        </p:txBody>
      </p:sp>
      <p:sp>
        <p:nvSpPr>
          <p:cNvPr id="9" name="Oval 8"/>
          <p:cNvSpPr/>
          <p:nvPr/>
        </p:nvSpPr>
        <p:spPr>
          <a:xfrm>
            <a:off x="5740400" y="1963738"/>
            <a:ext cx="1468438" cy="53657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76" eaLnBrk="1" fontAlgn="auto" hangingPunct="1">
              <a:spcBef>
                <a:spcPts val="0"/>
              </a:spcBef>
              <a:spcAft>
                <a:spcPts val="0"/>
              </a:spcAft>
              <a:defRPr/>
            </a:pPr>
            <a:r>
              <a:rPr lang="en-US" sz="2400" b="1">
                <a:solidFill>
                  <a:prstClr val="white"/>
                </a:solidFill>
                <a:latin typeface="Arial-Rounded" pitchFamily="34" charset="0"/>
                <a:ea typeface="Arial-Rounded" pitchFamily="34" charset="0"/>
                <a:cs typeface="Arial-Rounded" pitchFamily="34" charset="0"/>
              </a:rPr>
              <a:t>đi</a:t>
            </a:r>
            <a:endParaRPr lang="en-US" sz="2400" b="1">
              <a:solidFill>
                <a:prstClr val="white"/>
              </a:solidFill>
              <a:latin typeface="Arial-Rounded" pitchFamily="34" charset="0"/>
              <a:ea typeface="Arial-Rounded" pitchFamily="34" charset="0"/>
              <a:cs typeface="Arial-Rounded" pitchFamily="34" charset="0"/>
            </a:endParaRPr>
          </a:p>
        </p:txBody>
      </p:sp>
      <p:cxnSp>
        <p:nvCxnSpPr>
          <p:cNvPr id="12" name="Straight Connector 11"/>
          <p:cNvCxnSpPr/>
          <p:nvPr/>
        </p:nvCxnSpPr>
        <p:spPr>
          <a:xfrm>
            <a:off x="5338763" y="2217738"/>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794125" y="2578100"/>
            <a:ext cx="1468438" cy="53657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76" eaLnBrk="1" fontAlgn="auto" hangingPunct="1">
              <a:spcBef>
                <a:spcPts val="0"/>
              </a:spcBef>
              <a:spcAft>
                <a:spcPts val="0"/>
              </a:spcAft>
              <a:defRPr/>
            </a:pPr>
            <a:r>
              <a:rPr lang="en-US" sz="2400" b="1">
                <a:solidFill>
                  <a:prstClr val="white"/>
                </a:solidFill>
                <a:latin typeface="Arial-Rounded" pitchFamily="34" charset="0"/>
                <a:ea typeface="Arial-Rounded" pitchFamily="34" charset="0"/>
                <a:cs typeface="Arial-Rounded" pitchFamily="34" charset="0"/>
              </a:rPr>
              <a:t>vắng</a:t>
            </a:r>
            <a:endParaRPr lang="en-US" sz="2400" b="1">
              <a:solidFill>
                <a:prstClr val="white"/>
              </a:solidFill>
              <a:latin typeface="Arial-Rounded" pitchFamily="34" charset="0"/>
              <a:ea typeface="Arial-Rounded" pitchFamily="34" charset="0"/>
              <a:cs typeface="Arial-Rounded" pitchFamily="34" charset="0"/>
            </a:endParaRPr>
          </a:p>
        </p:txBody>
      </p:sp>
      <p:sp>
        <p:nvSpPr>
          <p:cNvPr id="16" name="Oval 15"/>
          <p:cNvSpPr/>
          <p:nvPr/>
        </p:nvSpPr>
        <p:spPr>
          <a:xfrm>
            <a:off x="5740400" y="2578100"/>
            <a:ext cx="1468438" cy="53657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76" eaLnBrk="1" fontAlgn="auto" hangingPunct="1">
              <a:spcBef>
                <a:spcPts val="0"/>
              </a:spcBef>
              <a:spcAft>
                <a:spcPts val="0"/>
              </a:spcAft>
              <a:defRPr/>
            </a:pPr>
            <a:r>
              <a:rPr lang="en-US" sz="2400" b="1">
                <a:solidFill>
                  <a:prstClr val="white"/>
                </a:solidFill>
                <a:latin typeface="Arial-Rounded" pitchFamily="34" charset="0"/>
                <a:ea typeface="Arial-Rounded" pitchFamily="34" charset="0"/>
                <a:cs typeface="Arial-Rounded" pitchFamily="34" charset="0"/>
              </a:rPr>
              <a:t>lặng</a:t>
            </a:r>
            <a:endParaRPr lang="en-US" sz="2400" b="1">
              <a:solidFill>
                <a:prstClr val="white"/>
              </a:solidFill>
              <a:latin typeface="Arial-Rounded" pitchFamily="34" charset="0"/>
              <a:ea typeface="Arial-Rounded" pitchFamily="34" charset="0"/>
              <a:cs typeface="Arial-Rounded" pitchFamily="34" charset="0"/>
            </a:endParaRPr>
          </a:p>
        </p:txBody>
      </p:sp>
      <p:cxnSp>
        <p:nvCxnSpPr>
          <p:cNvPr id="17" name="Straight Connector 16"/>
          <p:cNvCxnSpPr/>
          <p:nvPr/>
        </p:nvCxnSpPr>
        <p:spPr>
          <a:xfrm>
            <a:off x="5338763" y="2846388"/>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3794125" y="3195638"/>
            <a:ext cx="1468438" cy="53657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76" eaLnBrk="1" fontAlgn="auto" hangingPunct="1">
              <a:spcBef>
                <a:spcPts val="0"/>
              </a:spcBef>
              <a:spcAft>
                <a:spcPts val="0"/>
              </a:spcAft>
              <a:defRPr/>
            </a:pPr>
            <a:r>
              <a:rPr lang="en-US" sz="2400" b="1">
                <a:solidFill>
                  <a:prstClr val="white"/>
                </a:solidFill>
                <a:latin typeface="Arial-Rounded" pitchFamily="34" charset="0"/>
                <a:ea typeface="Arial-Rounded" pitchFamily="34" charset="0"/>
                <a:cs typeface="Arial-Rounded" pitchFamily="34" charset="0"/>
              </a:rPr>
              <a:t>lá</a:t>
            </a:r>
            <a:endParaRPr lang="en-US" sz="2400" b="1">
              <a:solidFill>
                <a:prstClr val="white"/>
              </a:solidFill>
              <a:latin typeface="Arial-Rounded" pitchFamily="34" charset="0"/>
              <a:ea typeface="Arial-Rounded" pitchFamily="34" charset="0"/>
              <a:cs typeface="Arial-Rounded" pitchFamily="34" charset="0"/>
            </a:endParaRPr>
          </a:p>
        </p:txBody>
      </p:sp>
      <p:sp>
        <p:nvSpPr>
          <p:cNvPr id="19" name="Oval 18"/>
          <p:cNvSpPr/>
          <p:nvPr/>
        </p:nvSpPr>
        <p:spPr>
          <a:xfrm>
            <a:off x="5740400" y="3195638"/>
            <a:ext cx="1468438" cy="53657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76" eaLnBrk="1" fontAlgn="auto" hangingPunct="1">
              <a:spcBef>
                <a:spcPts val="0"/>
              </a:spcBef>
              <a:spcAft>
                <a:spcPts val="0"/>
              </a:spcAft>
              <a:defRPr/>
            </a:pPr>
            <a:r>
              <a:rPr lang="en-US" sz="2400" b="1">
                <a:solidFill>
                  <a:prstClr val="white"/>
                </a:solidFill>
                <a:latin typeface="Arial-Rounded" pitchFamily="34" charset="0"/>
                <a:ea typeface="Arial-Rounded" pitchFamily="34" charset="0"/>
                <a:cs typeface="Arial-Rounded" pitchFamily="34" charset="0"/>
              </a:rPr>
              <a:t>cả</a:t>
            </a:r>
            <a:endParaRPr lang="en-US" sz="2400" b="1">
              <a:solidFill>
                <a:prstClr val="white"/>
              </a:solidFill>
              <a:latin typeface="Arial-Rounded" pitchFamily="34" charset="0"/>
              <a:ea typeface="Arial-Rounded" pitchFamily="34" charset="0"/>
              <a:cs typeface="Arial-Rounded" pitchFamily="34" charset="0"/>
            </a:endParaRPr>
          </a:p>
        </p:txBody>
      </p:sp>
      <p:cxnSp>
        <p:nvCxnSpPr>
          <p:cNvPr id="20" name="Straight Connector 19"/>
          <p:cNvCxnSpPr/>
          <p:nvPr/>
        </p:nvCxnSpPr>
        <p:spPr>
          <a:xfrm>
            <a:off x="5338763" y="3463925"/>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7653338" y="3194050"/>
            <a:ext cx="1468437" cy="53657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76" eaLnBrk="1" fontAlgn="auto" hangingPunct="1">
              <a:spcBef>
                <a:spcPts val="0"/>
              </a:spcBef>
              <a:spcAft>
                <a:spcPts val="0"/>
              </a:spcAft>
              <a:defRPr/>
            </a:pPr>
            <a:r>
              <a:rPr lang="en-US" sz="2400" b="1">
                <a:solidFill>
                  <a:prstClr val="white"/>
                </a:solidFill>
                <a:latin typeface="Arial-Rounded" pitchFamily="34" charset="0"/>
                <a:ea typeface="Arial-Rounded" pitchFamily="34" charset="0"/>
                <a:cs typeface="Arial-Rounded" pitchFamily="34" charset="0"/>
              </a:rPr>
              <a:t>ra</a:t>
            </a:r>
            <a:endParaRPr lang="en-US" sz="2400" b="1">
              <a:solidFill>
                <a:prstClr val="white"/>
              </a:solidFill>
              <a:latin typeface="Arial-Rounded" pitchFamily="34" charset="0"/>
              <a:ea typeface="Arial-Rounded" pitchFamily="34" charset="0"/>
              <a:cs typeface="Arial-Rounded" pitchFamily="34" charset="0"/>
            </a:endParaRPr>
          </a:p>
        </p:txBody>
      </p:sp>
      <p:cxnSp>
        <p:nvCxnSpPr>
          <p:cNvPr id="27" name="Straight Connector 26"/>
          <p:cNvCxnSpPr/>
          <p:nvPr/>
        </p:nvCxnSpPr>
        <p:spPr>
          <a:xfrm>
            <a:off x="5338763" y="4065588"/>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338763" y="4681538"/>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338763" y="5305425"/>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3794125" y="3797300"/>
            <a:ext cx="1468438" cy="53657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76" eaLnBrk="1" fontAlgn="auto" hangingPunct="1">
              <a:spcBef>
                <a:spcPts val="0"/>
              </a:spcBef>
              <a:spcAft>
                <a:spcPts val="0"/>
              </a:spcAft>
              <a:defRPr/>
            </a:pPr>
            <a:r>
              <a:rPr lang="en-US" sz="2400" b="1">
                <a:solidFill>
                  <a:prstClr val="white"/>
                </a:solidFill>
                <a:latin typeface="Arial-Rounded" pitchFamily="34" charset="0"/>
                <a:ea typeface="Arial-Rounded" pitchFamily="34" charset="0"/>
                <a:cs typeface="Arial-Rounded" pitchFamily="34" charset="0"/>
              </a:rPr>
              <a:t>gió</a:t>
            </a:r>
            <a:endParaRPr lang="en-US" sz="2400" b="1">
              <a:solidFill>
                <a:prstClr val="white"/>
              </a:solidFill>
              <a:latin typeface="Arial-Rounded" pitchFamily="34" charset="0"/>
              <a:ea typeface="Arial-Rounded" pitchFamily="34" charset="0"/>
              <a:cs typeface="Arial-Rounded" pitchFamily="34" charset="0"/>
            </a:endParaRPr>
          </a:p>
        </p:txBody>
      </p:sp>
      <p:sp>
        <p:nvSpPr>
          <p:cNvPr id="31" name="Oval 30"/>
          <p:cNvSpPr/>
          <p:nvPr/>
        </p:nvSpPr>
        <p:spPr>
          <a:xfrm>
            <a:off x="5740400" y="3797300"/>
            <a:ext cx="1468438" cy="53657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76" eaLnBrk="1" fontAlgn="auto" hangingPunct="1">
              <a:spcBef>
                <a:spcPts val="0"/>
              </a:spcBef>
              <a:spcAft>
                <a:spcPts val="0"/>
              </a:spcAft>
              <a:defRPr/>
            </a:pPr>
            <a:r>
              <a:rPr lang="en-US" sz="2400" b="1">
                <a:solidFill>
                  <a:prstClr val="white"/>
                </a:solidFill>
                <a:latin typeface="Arial-Rounded" pitchFamily="34" charset="0"/>
                <a:ea typeface="Arial-Rounded" pitchFamily="34" charset="0"/>
                <a:cs typeface="Arial-Rounded" pitchFamily="34" charset="0"/>
              </a:rPr>
              <a:t>gõ</a:t>
            </a:r>
            <a:endParaRPr lang="en-US" sz="2400" b="1">
              <a:solidFill>
                <a:prstClr val="white"/>
              </a:solidFill>
              <a:latin typeface="Arial-Rounded" pitchFamily="34" charset="0"/>
              <a:ea typeface="Arial-Rounded" pitchFamily="34" charset="0"/>
              <a:cs typeface="Arial-Rounded" pitchFamily="34" charset="0"/>
            </a:endParaRPr>
          </a:p>
        </p:txBody>
      </p:sp>
      <p:sp>
        <p:nvSpPr>
          <p:cNvPr id="32" name="Oval 31"/>
          <p:cNvSpPr/>
          <p:nvPr/>
        </p:nvSpPr>
        <p:spPr>
          <a:xfrm>
            <a:off x="3794125" y="4413250"/>
            <a:ext cx="1468438" cy="53657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76" eaLnBrk="1" fontAlgn="auto" hangingPunct="1">
              <a:spcBef>
                <a:spcPts val="0"/>
              </a:spcBef>
              <a:spcAft>
                <a:spcPts val="0"/>
              </a:spcAft>
              <a:defRPr/>
            </a:pPr>
            <a:r>
              <a:rPr lang="en-US" sz="2400" b="1">
                <a:solidFill>
                  <a:prstClr val="white"/>
                </a:solidFill>
                <a:latin typeface="Arial-Rounded" pitchFamily="34" charset="0"/>
                <a:ea typeface="Arial-Rounded" pitchFamily="34" charset="0"/>
                <a:cs typeface="Arial-Rounded" pitchFamily="34" charset="0"/>
              </a:rPr>
              <a:t>im</a:t>
            </a:r>
            <a:endParaRPr lang="en-US" sz="2400" b="1">
              <a:solidFill>
                <a:prstClr val="white"/>
              </a:solidFill>
              <a:latin typeface="Arial-Rounded" pitchFamily="34" charset="0"/>
              <a:ea typeface="Arial-Rounded" pitchFamily="34" charset="0"/>
              <a:cs typeface="Arial-Rounded" pitchFamily="34" charset="0"/>
            </a:endParaRPr>
          </a:p>
        </p:txBody>
      </p:sp>
      <p:sp>
        <p:nvSpPr>
          <p:cNvPr id="33" name="Oval 32"/>
          <p:cNvSpPr/>
          <p:nvPr/>
        </p:nvSpPr>
        <p:spPr>
          <a:xfrm>
            <a:off x="5740400" y="4413250"/>
            <a:ext cx="1468438" cy="53657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76" eaLnBrk="1" fontAlgn="auto" hangingPunct="1">
              <a:spcBef>
                <a:spcPts val="0"/>
              </a:spcBef>
              <a:spcAft>
                <a:spcPts val="0"/>
              </a:spcAft>
              <a:defRPr/>
            </a:pPr>
            <a:r>
              <a:rPr lang="en-US" sz="2400" b="1">
                <a:solidFill>
                  <a:prstClr val="white"/>
                </a:solidFill>
                <a:latin typeface="Arial-Rounded" pitchFamily="34" charset="0"/>
                <a:ea typeface="Arial-Rounded" pitchFamily="34" charset="0"/>
                <a:cs typeface="Arial-Rounded" pitchFamily="34" charset="0"/>
              </a:rPr>
              <a:t>chim</a:t>
            </a:r>
            <a:endParaRPr lang="en-US" sz="2400" b="1">
              <a:solidFill>
                <a:prstClr val="white"/>
              </a:solidFill>
              <a:latin typeface="Arial-Rounded" pitchFamily="34" charset="0"/>
              <a:ea typeface="Arial-Rounded" pitchFamily="34" charset="0"/>
              <a:cs typeface="Arial-Rounded" pitchFamily="34" charset="0"/>
            </a:endParaRPr>
          </a:p>
        </p:txBody>
      </p:sp>
      <p:sp>
        <p:nvSpPr>
          <p:cNvPr id="34" name="Oval 33"/>
          <p:cNvSpPr/>
          <p:nvPr/>
        </p:nvSpPr>
        <p:spPr>
          <a:xfrm>
            <a:off x="3794125" y="5029200"/>
            <a:ext cx="1468438" cy="53657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76" eaLnBrk="1" fontAlgn="auto" hangingPunct="1">
              <a:spcBef>
                <a:spcPts val="0"/>
              </a:spcBef>
              <a:spcAft>
                <a:spcPts val="0"/>
              </a:spcAft>
              <a:defRPr/>
            </a:pPr>
            <a:r>
              <a:rPr lang="en-US" sz="2400" b="1">
                <a:solidFill>
                  <a:prstClr val="white"/>
                </a:solidFill>
                <a:latin typeface="Arial-Rounded" pitchFamily="34" charset="0"/>
                <a:ea typeface="Arial-Rounded" pitchFamily="34" charset="0"/>
                <a:cs typeface="Arial-Rounded" pitchFamily="34" charset="0"/>
              </a:rPr>
              <a:t>ơi</a:t>
            </a:r>
            <a:endParaRPr lang="en-US" sz="2400" b="1">
              <a:solidFill>
                <a:prstClr val="white"/>
              </a:solidFill>
              <a:latin typeface="Arial-Rounded" pitchFamily="34" charset="0"/>
              <a:ea typeface="Arial-Rounded" pitchFamily="34" charset="0"/>
              <a:cs typeface="Arial-Rounded" pitchFamily="34" charset="0"/>
            </a:endParaRPr>
          </a:p>
        </p:txBody>
      </p:sp>
      <p:sp>
        <p:nvSpPr>
          <p:cNvPr id="35" name="Oval 34"/>
          <p:cNvSpPr/>
          <p:nvPr/>
        </p:nvSpPr>
        <p:spPr>
          <a:xfrm>
            <a:off x="5740400" y="5029200"/>
            <a:ext cx="1468438" cy="53657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76" eaLnBrk="1" fontAlgn="auto" hangingPunct="1">
              <a:spcBef>
                <a:spcPts val="0"/>
              </a:spcBef>
              <a:spcAft>
                <a:spcPts val="0"/>
              </a:spcAft>
              <a:defRPr/>
            </a:pPr>
            <a:r>
              <a:rPr lang="en-US" sz="2400" b="1">
                <a:solidFill>
                  <a:prstClr val="white"/>
                </a:solidFill>
                <a:latin typeface="Arial-Rounded" pitchFamily="34" charset="0"/>
                <a:ea typeface="Arial-Rounded" pitchFamily="34" charset="0"/>
                <a:cs typeface="Arial-Rounded" pitchFamily="34" charset="0"/>
              </a:rPr>
              <a:t>khơi</a:t>
            </a:r>
            <a:endParaRPr lang="en-US" sz="2400" b="1">
              <a:solidFill>
                <a:prstClr val="white"/>
              </a:solidFill>
              <a:latin typeface="Arial-Rounded" pitchFamily="34" charset="0"/>
              <a:ea typeface="Arial-Rounded" pitchFamily="34" charset="0"/>
              <a:cs typeface="Arial-Rounded" pitchFamily="34" charset="0"/>
            </a:endParaRPr>
          </a:p>
        </p:txBody>
      </p:sp>
      <p:cxnSp>
        <p:nvCxnSpPr>
          <p:cNvPr id="36" name="Straight Connector 35"/>
          <p:cNvCxnSpPr/>
          <p:nvPr/>
        </p:nvCxnSpPr>
        <p:spPr>
          <a:xfrm>
            <a:off x="7281863" y="3463925"/>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7620000" y="2578100"/>
            <a:ext cx="1468438" cy="53657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76" eaLnBrk="1" fontAlgn="auto" hangingPunct="1">
              <a:spcBef>
                <a:spcPts val="0"/>
              </a:spcBef>
              <a:spcAft>
                <a:spcPts val="0"/>
              </a:spcAft>
              <a:defRPr/>
            </a:pPr>
            <a:r>
              <a:rPr lang="en-US" sz="2400" b="1">
                <a:solidFill>
                  <a:prstClr val="white"/>
                </a:solidFill>
                <a:latin typeface="Arial-Rounded" pitchFamily="34" charset="0"/>
                <a:ea typeface="Arial-Rounded" pitchFamily="34" charset="0"/>
                <a:cs typeface="Arial-Rounded" pitchFamily="34" charset="0"/>
              </a:rPr>
              <a:t>chẳng</a:t>
            </a:r>
            <a:endParaRPr lang="en-US" sz="2400" b="1">
              <a:solidFill>
                <a:prstClr val="white"/>
              </a:solidFill>
              <a:latin typeface="Arial-Rounded" pitchFamily="34" charset="0"/>
              <a:ea typeface="Arial-Rounded" pitchFamily="34" charset="0"/>
              <a:cs typeface="Arial-Rounded" pitchFamily="34" charset="0"/>
            </a:endParaRPr>
          </a:p>
        </p:txBody>
      </p:sp>
      <p:cxnSp>
        <p:nvCxnSpPr>
          <p:cNvPr id="38" name="Straight Connector 37"/>
          <p:cNvCxnSpPr/>
          <p:nvPr/>
        </p:nvCxnSpPr>
        <p:spPr>
          <a:xfrm>
            <a:off x="7250113" y="2846388"/>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par>
                                <p:cTn id="53" presetID="10"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par>
                                <p:cTn id="64" presetID="10" presetClass="entr" presetSubtype="0" fill="hold"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500"/>
                                        <p:tgtEl>
                                          <p:spTgt spid="34"/>
                                        </p:tgtEl>
                                      </p:cBhvr>
                                    </p:animEffect>
                                  </p:childTnLst>
                                </p:cTn>
                              </p:par>
                              <p:par>
                                <p:cTn id="75" presetID="10" presetClass="entr" presetSubtype="0" fill="hold"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500"/>
                                        <p:tgtEl>
                                          <p:spTgt spid="2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5" grpId="0" animBg="1"/>
      <p:bldP spid="16" grpId="0" animBg="1"/>
      <p:bldP spid="18" grpId="0" animBg="1"/>
      <p:bldP spid="19" grpId="0" animBg="1"/>
      <p:bldP spid="22" grpId="0" animBg="1"/>
      <p:bldP spid="30" grpId="0" animBg="1"/>
      <p:bldP spid="31" grpId="0" animBg="1"/>
      <p:bldP spid="32" grpId="0" animBg="1"/>
      <p:bldP spid="33" grpId="0" animBg="1"/>
      <p:bldP spid="34" grpId="0" animBg="1"/>
      <p:bldP spid="35" grpId="0" animBg="1"/>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6599238" y="4197350"/>
            <a:ext cx="2530475" cy="1676400"/>
          </a:xfrm>
          <a:prstGeom prst="rect">
            <a:avLst/>
          </a:prstGeom>
          <a:noFill/>
          <a:ln w="9525">
            <a:noFill/>
            <a:miter lim="800000"/>
            <a:headEnd/>
            <a:tailEnd/>
          </a:ln>
          <a:effectLst/>
        </p:spPr>
      </p:pic>
      <p:sp>
        <p:nvSpPr>
          <p:cNvPr id="32" name="Flowchart: Document 17"/>
          <p:cNvSpPr/>
          <p:nvPr/>
        </p:nvSpPr>
        <p:spPr>
          <a:xfrm>
            <a:off x="-17463" y="842963"/>
            <a:ext cx="9251951" cy="194310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76" eaLnBrk="1" fontAlgn="auto" hangingPunct="1">
              <a:spcBef>
                <a:spcPts val="0"/>
              </a:spcBef>
              <a:spcAft>
                <a:spcPts val="0"/>
              </a:spcAft>
              <a:defRPr/>
            </a:pPr>
            <a:endParaRPr lang="en-US">
              <a:solidFill>
                <a:prstClr val="white"/>
              </a:solidFill>
            </a:endParaRPr>
          </a:p>
        </p:txBody>
      </p:sp>
      <p:sp>
        <p:nvSpPr>
          <p:cNvPr id="18" name="Flowchart: Document 17"/>
          <p:cNvSpPr/>
          <p:nvPr/>
        </p:nvSpPr>
        <p:spPr>
          <a:xfrm>
            <a:off x="-42863" y="868363"/>
            <a:ext cx="9251951" cy="177641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76" eaLnBrk="1" fontAlgn="auto" hangingPunct="1">
              <a:spcBef>
                <a:spcPts val="0"/>
              </a:spcBef>
              <a:spcAft>
                <a:spcPts val="0"/>
              </a:spcAft>
              <a:defRPr/>
            </a:pPr>
            <a:endParaRPr lang="en-US">
              <a:solidFill>
                <a:prstClr val="white"/>
              </a:solidFill>
            </a:endParaRPr>
          </a:p>
        </p:txBody>
      </p:sp>
      <p:sp>
        <p:nvSpPr>
          <p:cNvPr id="5" name="Rectangle 4"/>
          <p:cNvSpPr/>
          <p:nvPr/>
        </p:nvSpPr>
        <p:spPr>
          <a:xfrm>
            <a:off x="0" y="586740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defTabSz="914276" eaLnBrk="1" fontAlgn="auto" hangingPunct="1">
              <a:spcBef>
                <a:spcPts val="0"/>
              </a:spcBef>
              <a:spcAft>
                <a:spcPts val="0"/>
              </a:spcAft>
              <a:defRPr/>
            </a:pPr>
            <a:endParaRPr lang="en-US">
              <a:solidFill>
                <a:prstClr val="white"/>
              </a:solidFill>
            </a:endParaRPr>
          </a:p>
        </p:txBody>
      </p:sp>
      <p:sp>
        <p:nvSpPr>
          <p:cNvPr id="13" name="Rectangle 10"/>
          <p:cNvSpPr/>
          <p:nvPr/>
        </p:nvSpPr>
        <p:spPr>
          <a:xfrm rot="416356">
            <a:off x="13066713" y="1824038"/>
            <a:ext cx="1946275" cy="695325"/>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defTabSz="914276" eaLnBrk="1" fontAlgn="auto" hangingPunct="1">
              <a:spcBef>
                <a:spcPts val="0"/>
              </a:spcBef>
              <a:spcAft>
                <a:spcPts val="0"/>
              </a:spcAft>
              <a:defRPr/>
            </a:pPr>
            <a:endParaRPr lang="en-US">
              <a:solidFill>
                <a:prstClr val="white"/>
              </a:solidFill>
            </a:endParaRPr>
          </a:p>
        </p:txBody>
      </p:sp>
      <p:sp>
        <p:nvSpPr>
          <p:cNvPr id="11" name="Rectangle 10"/>
          <p:cNvSpPr/>
          <p:nvPr/>
        </p:nvSpPr>
        <p:spPr>
          <a:xfrm>
            <a:off x="9566275" y="1820863"/>
            <a:ext cx="5334000" cy="647700"/>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defTabSz="914276" eaLnBrk="1" fontAlgn="auto" hangingPunct="1">
              <a:spcBef>
                <a:spcPts val="0"/>
              </a:spcBef>
              <a:spcAft>
                <a:spcPts val="0"/>
              </a:spcAft>
              <a:defRPr/>
            </a:pPr>
            <a:endParaRPr lang="en-US">
              <a:solidFill>
                <a:prstClr val="white"/>
              </a:solidFill>
            </a:endParaRPr>
          </a:p>
        </p:txBody>
      </p:sp>
      <p:sp>
        <p:nvSpPr>
          <p:cNvPr id="12" name="Rectangle 10"/>
          <p:cNvSpPr/>
          <p:nvPr/>
        </p:nvSpPr>
        <p:spPr>
          <a:xfrm>
            <a:off x="9617075" y="1879600"/>
            <a:ext cx="5049838" cy="542925"/>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defTabSz="914276" eaLnBrk="1" fontAlgn="auto" hangingPunct="1">
              <a:spcBef>
                <a:spcPts val="0"/>
              </a:spcBef>
              <a:spcAft>
                <a:spcPts val="0"/>
              </a:spcAft>
              <a:defRPr/>
            </a:pPr>
            <a:endParaRPr lang="en-US">
              <a:solidFill>
                <a:prstClr val="white"/>
              </a:solidFill>
            </a:endParaRPr>
          </a:p>
        </p:txBody>
      </p:sp>
      <p:grpSp>
        <p:nvGrpSpPr>
          <p:cNvPr id="2" name="Group 9"/>
          <p:cNvGrpSpPr>
            <a:grpSpLocks/>
          </p:cNvGrpSpPr>
          <p:nvPr/>
        </p:nvGrpSpPr>
        <p:grpSpPr bwMode="auto">
          <a:xfrm>
            <a:off x="9604375" y="2635250"/>
            <a:ext cx="993775" cy="992188"/>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76" eaLnBrk="1" fontAlgn="auto" hangingPunct="1">
                <a:spcBef>
                  <a:spcPts val="0"/>
                </a:spcBef>
                <a:spcAft>
                  <a:spcPts val="0"/>
                </a:spcAft>
                <a:defRPr/>
              </a:pPr>
              <a:endParaRPr lang="en-US">
                <a:solidFill>
                  <a:prstClr val="white"/>
                </a:solidFill>
              </a:endParaRPr>
            </a:p>
          </p:txBody>
        </p:sp>
        <p:sp>
          <p:nvSpPr>
            <p:cNvPr id="8" name="Oval 7"/>
            <p:cNvSpPr/>
            <p:nvPr/>
          </p:nvSpPr>
          <p:spPr>
            <a:xfrm>
              <a:off x="1253488" y="1096099"/>
              <a:ext cx="914658" cy="912944"/>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76" eaLnBrk="1" fontAlgn="auto" hangingPunct="1">
                <a:spcBef>
                  <a:spcPts val="0"/>
                </a:spcBef>
                <a:spcAft>
                  <a:spcPts val="0"/>
                </a:spcAft>
                <a:defRPr/>
              </a:pPr>
              <a:endParaRPr lang="en-US">
                <a:solidFill>
                  <a:prstClr val="white"/>
                </a:solidFill>
              </a:endParaRPr>
            </a:p>
          </p:txBody>
        </p:sp>
      </p:grpSp>
      <p:grpSp>
        <p:nvGrpSpPr>
          <p:cNvPr id="3" name="Group 19"/>
          <p:cNvGrpSpPr>
            <a:grpSpLocks/>
          </p:cNvGrpSpPr>
          <p:nvPr/>
        </p:nvGrpSpPr>
        <p:grpSpPr bwMode="auto">
          <a:xfrm>
            <a:off x="1143000" y="3268663"/>
            <a:ext cx="6553200" cy="1150937"/>
            <a:chOff x="1143000" y="2412173"/>
            <a:chExt cx="6553201" cy="1150177"/>
          </a:xfrm>
        </p:grpSpPr>
        <p:pic>
          <p:nvPicPr>
            <p:cNvPr id="6163" name="Picture 5"/>
            <p:cNvPicPr>
              <a:picLocks noChangeAspect="1" noChangeArrowheads="1"/>
            </p:cNvPicPr>
            <p:nvPr/>
          </p:nvPicPr>
          <p:blipFill>
            <a:blip r:embed="rId3"/>
            <a:srcRect/>
            <a:stretch>
              <a:fillRect/>
            </a:stretch>
          </p:blipFill>
          <p:spPr bwMode="auto">
            <a:xfrm>
              <a:off x="1927413" y="2469755"/>
              <a:ext cx="5768788" cy="1092595"/>
            </a:xfrm>
            <a:prstGeom prst="rect">
              <a:avLst/>
            </a:prstGeom>
            <a:noFill/>
            <a:ln w="9525">
              <a:noFill/>
              <a:miter lim="800000"/>
              <a:headEnd/>
              <a:tailEnd/>
            </a:ln>
            <a:effectLst/>
          </p:spPr>
        </p:pic>
        <p:pic>
          <p:nvPicPr>
            <p:cNvPr id="6164" name="Picture 6"/>
            <p:cNvPicPr>
              <a:picLocks noChangeAspect="1" noChangeArrowheads="1"/>
            </p:cNvPicPr>
            <p:nvPr/>
          </p:nvPicPr>
          <p:blipFill>
            <a:blip r:embed="rId4"/>
            <a:srcRect/>
            <a:stretch>
              <a:fillRect/>
            </a:stretch>
          </p:blipFill>
          <p:spPr bwMode="auto">
            <a:xfrm>
              <a:off x="1143000" y="2412173"/>
              <a:ext cx="1017587" cy="1017587"/>
            </a:xfrm>
            <a:prstGeom prst="rect">
              <a:avLst/>
            </a:prstGeom>
            <a:noFill/>
            <a:ln w="9525">
              <a:noFill/>
              <a:miter lim="800000"/>
              <a:headEnd/>
              <a:tailEnd/>
            </a:ln>
            <a:effectLst/>
          </p:spPr>
        </p:pic>
        <p:sp>
          <p:nvSpPr>
            <p:cNvPr id="6165" name="TextBox 14"/>
            <p:cNvSpPr txBox="1">
              <a:spLocks noChangeArrowheads="1"/>
            </p:cNvSpPr>
            <p:nvPr/>
          </p:nvSpPr>
          <p:spPr bwMode="auto">
            <a:xfrm>
              <a:off x="1905001" y="2579060"/>
              <a:ext cx="5121462" cy="646319"/>
            </a:xfrm>
            <a:prstGeom prst="rect">
              <a:avLst/>
            </a:prstGeom>
            <a:noFill/>
            <a:ln w="9525">
              <a:noFill/>
              <a:miter lim="800000"/>
              <a:headEnd/>
              <a:tailEnd/>
            </a:ln>
          </p:spPr>
          <p:txBody>
            <a:bodyPr lIns="91428" tIns="45714" rIns="91428" bIns="45714">
              <a:spAutoFit/>
            </a:bodyPr>
            <a:lstStyle/>
            <a:p>
              <a:pPr algn="ctr" defTabSz="912813" eaLnBrk="1" hangingPunct="1"/>
              <a:r>
                <a:rPr lang="en-US" sz="3600" b="1">
                  <a:solidFill>
                    <a:srgbClr val="00863D"/>
                  </a:solidFill>
                  <a:latin typeface="Arial-Rounded"/>
                  <a:ea typeface="Arial-Rounded"/>
                  <a:cs typeface="Arial-Rounded"/>
                </a:rPr>
                <a:t>BẠN CỦA GIÓ</a:t>
              </a:r>
            </a:p>
          </p:txBody>
        </p:sp>
      </p:grpSp>
      <p:grpSp>
        <p:nvGrpSpPr>
          <p:cNvPr id="4" name="Group 20"/>
          <p:cNvGrpSpPr>
            <a:grpSpLocks/>
          </p:cNvGrpSpPr>
          <p:nvPr/>
        </p:nvGrpSpPr>
        <p:grpSpPr bwMode="auto">
          <a:xfrm>
            <a:off x="-2957513" y="-268288"/>
            <a:ext cx="2468563" cy="2297113"/>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76" eaLnBrk="1" fontAlgn="auto" hangingPunct="1">
                <a:spcBef>
                  <a:spcPts val="0"/>
                </a:spcBef>
                <a:spcAft>
                  <a:spcPts val="0"/>
                </a:spcAft>
                <a:defRPr/>
              </a:pPr>
              <a:endParaRPr lang="en-US">
                <a:solidFill>
                  <a:prstClr val="white"/>
                </a:solidFill>
              </a:endParaRPr>
            </a:p>
          </p:txBody>
        </p:sp>
        <p:sp>
          <p:nvSpPr>
            <p:cNvPr id="25" name="Oval 24"/>
            <p:cNvSpPr/>
            <p:nvPr/>
          </p:nvSpPr>
          <p:spPr>
            <a:xfrm rot="968493">
              <a:off x="-2757864" y="-570262"/>
              <a:ext cx="2069410" cy="1669772"/>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76" eaLnBrk="1" fontAlgn="auto" hangingPunct="1">
                <a:spcBef>
                  <a:spcPts val="0"/>
                </a:spcBef>
                <a:spcAft>
                  <a:spcPts val="0"/>
                </a:spcAft>
                <a:defRPr/>
              </a:pPr>
              <a:endParaRPr lang="en-US">
                <a:solidFill>
                  <a:prstClr val="white"/>
                </a:solidFill>
              </a:endParaRPr>
            </a:p>
          </p:txBody>
        </p:sp>
        <p:sp>
          <p:nvSpPr>
            <p:cNvPr id="19" name="Oval 18"/>
            <p:cNvSpPr/>
            <p:nvPr/>
          </p:nvSpPr>
          <p:spPr>
            <a:xfrm rot="2150288">
              <a:off x="-2400521" y="-327416"/>
              <a:ext cx="1670774" cy="14475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76" eaLnBrk="1" fontAlgn="auto" hangingPunct="1">
                <a:spcBef>
                  <a:spcPts val="0"/>
                </a:spcBef>
                <a:spcAft>
                  <a:spcPts val="0"/>
                </a:spcAft>
                <a:defRPr/>
              </a:pPr>
              <a:endParaRPr lang="en-US">
                <a:solidFill>
                  <a:prstClr val="white"/>
                </a:solidFill>
              </a:endParaRPr>
            </a:p>
          </p:txBody>
        </p:sp>
      </p:grpSp>
      <p:pic>
        <p:nvPicPr>
          <p:cNvPr id="6156" name="Picture 7"/>
          <p:cNvPicPr>
            <a:picLocks noChangeAspect="1" noChangeArrowheads="1"/>
          </p:cNvPicPr>
          <p:nvPr/>
        </p:nvPicPr>
        <p:blipFill>
          <a:blip r:embed="rId5"/>
          <a:srcRect/>
          <a:stretch>
            <a:fillRect/>
          </a:stretch>
        </p:blipFill>
        <p:spPr bwMode="auto">
          <a:xfrm rot="1079085">
            <a:off x="-573088" y="-122238"/>
            <a:ext cx="2462213" cy="2316163"/>
          </a:xfrm>
          <a:prstGeom prst="rect">
            <a:avLst/>
          </a:prstGeom>
          <a:noFill/>
          <a:ln w="9525">
            <a:noFill/>
            <a:miter lim="800000"/>
            <a:headEnd/>
            <a:tailEnd/>
          </a:ln>
          <a:effectLst/>
        </p:spPr>
      </p:pic>
      <p:sp>
        <p:nvSpPr>
          <p:cNvPr id="6157" name="TextBox 27"/>
          <p:cNvSpPr txBox="1">
            <a:spLocks noChangeArrowheads="1"/>
          </p:cNvSpPr>
          <p:nvPr/>
        </p:nvSpPr>
        <p:spPr bwMode="auto">
          <a:xfrm>
            <a:off x="12700" y="1035050"/>
            <a:ext cx="1341438" cy="1108075"/>
          </a:xfrm>
          <a:prstGeom prst="rect">
            <a:avLst/>
          </a:prstGeom>
          <a:noFill/>
          <a:ln w="9525">
            <a:noFill/>
            <a:miter lim="800000"/>
            <a:headEnd/>
            <a:tailEnd/>
          </a:ln>
        </p:spPr>
        <p:txBody>
          <a:bodyPr lIns="91428" tIns="45714" rIns="91428" bIns="45714">
            <a:spAutoFit/>
          </a:bodyPr>
          <a:lstStyle/>
          <a:p>
            <a:pPr algn="ctr" defTabSz="912813" eaLnBrk="1" hangingPunct="1"/>
            <a:r>
              <a:rPr lang="en-US" sz="6600" b="1">
                <a:solidFill>
                  <a:srgbClr val="00863D"/>
                </a:solidFill>
                <a:latin typeface="Arial Rounded MT Bold" pitchFamily="34" charset="0"/>
                <a:ea typeface="Arial-Rounded"/>
                <a:cs typeface="Times New Roman" pitchFamily="18" charset="0"/>
              </a:rPr>
              <a:t>1</a:t>
            </a:r>
          </a:p>
        </p:txBody>
      </p:sp>
      <p:sp>
        <p:nvSpPr>
          <p:cNvPr id="29" name="TextBox 28"/>
          <p:cNvSpPr txBox="1"/>
          <p:nvPr/>
        </p:nvSpPr>
        <p:spPr>
          <a:xfrm>
            <a:off x="1905000" y="1294961"/>
            <a:ext cx="6172200" cy="923318"/>
          </a:xfrm>
          <a:prstGeom prst="rect">
            <a:avLst/>
          </a:prstGeom>
          <a:noFill/>
        </p:spPr>
        <p:txBody>
          <a:bodyPr lIns="91428" tIns="45714" rIns="91428" bIns="45714">
            <a:spAutoFit/>
          </a:bodyPr>
          <a:lstStyle/>
          <a:p>
            <a:pPr algn="ctr" defTabSz="914276" eaLnBrk="1" fontAlgn="auto" hangingPunct="1">
              <a:spcBef>
                <a:spcPts val="0"/>
              </a:spcBef>
              <a:spcAft>
                <a:spcPts val="0"/>
              </a:spcAft>
              <a:defRPr/>
            </a:pPr>
            <a:r>
              <a:rPr lang="en-US" sz="5400" b="1">
                <a:ln w="3175">
                  <a:solidFill>
                    <a:prstClr val="white"/>
                  </a:solidFill>
                </a:ln>
                <a:solidFill>
                  <a:prstClr val="white"/>
                </a:solidFill>
                <a:latin typeface="Arial-Rounded" pitchFamily="34" charset="0"/>
                <a:ea typeface="Arial-Rounded" pitchFamily="34" charset="0"/>
                <a:cs typeface="Arial-Rounded" pitchFamily="34" charset="0"/>
              </a:rPr>
              <a:t>TÔI VÀ CÁC BẠN</a:t>
            </a:r>
            <a:endParaRPr lang="en-US" sz="5400" b="1">
              <a:ln w="3175">
                <a:solidFill>
                  <a:prstClr val="white"/>
                </a:solidFill>
              </a:ln>
              <a:solidFill>
                <a:prstClr val="white"/>
              </a:solidFill>
              <a:latin typeface="Arial-Rounded" pitchFamily="34" charset="0"/>
              <a:ea typeface="Arial-Rounded" pitchFamily="34" charset="0"/>
              <a:cs typeface="Arial-Rounded" pitchFamily="34" charset="0"/>
            </a:endParaRPr>
          </a:p>
        </p:txBody>
      </p:sp>
      <p:sp>
        <p:nvSpPr>
          <p:cNvPr id="6159" name="TextBox 32"/>
          <p:cNvSpPr txBox="1">
            <a:spLocks noChangeArrowheads="1"/>
          </p:cNvSpPr>
          <p:nvPr/>
        </p:nvSpPr>
        <p:spPr bwMode="auto">
          <a:xfrm>
            <a:off x="1150938" y="3292475"/>
            <a:ext cx="990600" cy="954088"/>
          </a:xfrm>
          <a:prstGeom prst="rect">
            <a:avLst/>
          </a:prstGeom>
          <a:noFill/>
          <a:ln w="9525">
            <a:noFill/>
            <a:miter lim="800000"/>
            <a:headEnd/>
            <a:tailEnd/>
          </a:ln>
        </p:spPr>
        <p:txBody>
          <a:bodyPr lIns="91428" tIns="45714" rIns="91428" bIns="45714">
            <a:spAutoFit/>
          </a:bodyPr>
          <a:lstStyle/>
          <a:p>
            <a:pPr algn="ctr" defTabSz="912813" eaLnBrk="1" hangingPunct="1"/>
            <a:r>
              <a:rPr lang="en-US" sz="2400" b="1">
                <a:solidFill>
                  <a:srgbClr val="FFFFFF"/>
                </a:solidFill>
                <a:latin typeface="Arial-Rounded"/>
                <a:ea typeface="Arial-Rounded"/>
                <a:cs typeface="Arial-Rounded"/>
              </a:rPr>
              <a:t>Bài</a:t>
            </a:r>
          </a:p>
          <a:p>
            <a:pPr algn="ctr" defTabSz="912813" eaLnBrk="1" hangingPunct="1"/>
            <a:r>
              <a:rPr lang="en-US" sz="3200" b="1">
                <a:solidFill>
                  <a:srgbClr val="FFFFFF"/>
                </a:solidFill>
                <a:latin typeface="Arial Rounded MT Bold" pitchFamily="34" charset="0"/>
                <a:ea typeface="Arial-Rounded"/>
                <a:cs typeface="Times New Roman" pitchFamily="18" charset="0"/>
              </a:rPr>
              <a:t>3</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p:cNvPicPr>
          <p:nvPr/>
        </p:nvPicPr>
        <p:blipFill>
          <a:blip r:embed="rId2"/>
          <a:srcRect l="63139" t="50000" b="10982"/>
          <a:stretch>
            <a:fillRect/>
          </a:stretch>
        </p:blipFill>
        <p:spPr bwMode="auto">
          <a:xfrm>
            <a:off x="3810000" y="4168775"/>
            <a:ext cx="1139825" cy="1593850"/>
          </a:xfrm>
          <a:prstGeom prst="rect">
            <a:avLst/>
          </a:prstGeom>
          <a:noFill/>
          <a:ln w="9525">
            <a:noFill/>
            <a:miter lim="800000"/>
            <a:headEnd/>
            <a:tailEnd/>
          </a:ln>
        </p:spPr>
      </p:pic>
      <p:pic>
        <p:nvPicPr>
          <p:cNvPr id="7171" name="Picture 2"/>
          <p:cNvPicPr>
            <a:picLocks noChangeAspect="1" noChangeArrowheads="1"/>
          </p:cNvPicPr>
          <p:nvPr/>
        </p:nvPicPr>
        <p:blipFill>
          <a:blip r:embed="rId3"/>
          <a:srcRect/>
          <a:stretch>
            <a:fillRect/>
          </a:stretch>
        </p:blipFill>
        <p:spPr bwMode="auto">
          <a:xfrm>
            <a:off x="838200" y="1276350"/>
            <a:ext cx="1450975" cy="2108200"/>
          </a:xfrm>
          <a:prstGeom prst="rect">
            <a:avLst/>
          </a:prstGeom>
          <a:noFill/>
          <a:ln w="9525">
            <a:noFill/>
            <a:miter lim="800000"/>
            <a:headEnd/>
            <a:tailEnd/>
          </a:ln>
          <a:effectLst/>
        </p:spPr>
      </p:pic>
      <p:pic>
        <p:nvPicPr>
          <p:cNvPr id="7172" name="Picture 3"/>
          <p:cNvPicPr>
            <a:picLocks noChangeAspect="1" noChangeArrowheads="1"/>
          </p:cNvPicPr>
          <p:nvPr/>
        </p:nvPicPr>
        <p:blipFill>
          <a:blip r:embed="rId4"/>
          <a:srcRect/>
          <a:stretch>
            <a:fillRect/>
          </a:stretch>
        </p:blipFill>
        <p:spPr bwMode="auto">
          <a:xfrm>
            <a:off x="6789738" y="1295400"/>
            <a:ext cx="1189037" cy="1719263"/>
          </a:xfrm>
          <a:prstGeom prst="rect">
            <a:avLst/>
          </a:prstGeom>
          <a:noFill/>
          <a:ln w="9525">
            <a:noFill/>
            <a:miter lim="800000"/>
            <a:headEnd/>
            <a:tailEnd/>
          </a:ln>
          <a:effectLst/>
        </p:spPr>
      </p:pic>
      <p:pic>
        <p:nvPicPr>
          <p:cNvPr id="7173" name="Picture 4"/>
          <p:cNvPicPr>
            <a:picLocks noChangeAspect="1" noChangeArrowheads="1"/>
          </p:cNvPicPr>
          <p:nvPr/>
        </p:nvPicPr>
        <p:blipFill>
          <a:blip r:embed="rId5"/>
          <a:srcRect/>
          <a:stretch>
            <a:fillRect/>
          </a:stretch>
        </p:blipFill>
        <p:spPr bwMode="auto">
          <a:xfrm>
            <a:off x="441325" y="3962400"/>
            <a:ext cx="1122363" cy="1639888"/>
          </a:xfrm>
          <a:prstGeom prst="rect">
            <a:avLst/>
          </a:prstGeom>
          <a:noFill/>
          <a:ln w="9525">
            <a:noFill/>
            <a:miter lim="800000"/>
            <a:headEnd/>
            <a:tailEnd/>
          </a:ln>
          <a:effectLst/>
        </p:spPr>
      </p:pic>
      <p:pic>
        <p:nvPicPr>
          <p:cNvPr id="7174" name="Picture 10"/>
          <p:cNvPicPr>
            <a:picLocks noChangeAspect="1"/>
          </p:cNvPicPr>
          <p:nvPr/>
        </p:nvPicPr>
        <p:blipFill>
          <a:blip r:embed="rId2"/>
          <a:srcRect l="34364" t="30154" r="36414" b="28452"/>
          <a:stretch>
            <a:fillRect/>
          </a:stretch>
        </p:blipFill>
        <p:spPr bwMode="auto">
          <a:xfrm>
            <a:off x="7526338" y="4059238"/>
            <a:ext cx="904875" cy="1690687"/>
          </a:xfrm>
          <a:prstGeom prst="rect">
            <a:avLst/>
          </a:prstGeom>
          <a:noFill/>
          <a:ln w="9525">
            <a:noFill/>
            <a:miter lim="800000"/>
            <a:headEnd/>
            <a:tailEnd/>
          </a:ln>
        </p:spPr>
      </p:pic>
      <p:sp>
        <p:nvSpPr>
          <p:cNvPr id="7175" name="Title 1"/>
          <p:cNvSpPr>
            <a:spLocks noGrp="1"/>
          </p:cNvSpPr>
          <p:nvPr>
            <p:ph type="title"/>
          </p:nvPr>
        </p:nvSpPr>
        <p:spPr>
          <a:xfrm>
            <a:off x="1905000" y="3201988"/>
            <a:ext cx="5326063" cy="857250"/>
          </a:xfrm>
          <a:solidFill>
            <a:srgbClr val="A9DA74"/>
          </a:solidFill>
        </p:spPr>
        <p:txBody>
          <a:bodyPr/>
          <a:lstStyle/>
          <a:p>
            <a:r>
              <a:rPr lang="en-US" smtClean="0">
                <a:latin typeface="Arial-Rounded"/>
                <a:ea typeface="Arial-Rounded"/>
                <a:cs typeface="Arial-Rounded"/>
              </a:rPr>
              <a:t>Ôn và khởi động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572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defTabSz="914276" eaLnBrk="1" fontAlgn="auto" hangingPunct="1">
              <a:spcBef>
                <a:spcPts val="0"/>
              </a:spcBef>
              <a:spcAft>
                <a:spcPts val="0"/>
              </a:spcAft>
              <a:defRPr/>
            </a:pPr>
            <a:endParaRPr lang="en-US">
              <a:solidFill>
                <a:prstClr val="white"/>
              </a:solidFill>
            </a:endParaRPr>
          </a:p>
        </p:txBody>
      </p:sp>
      <p:sp>
        <p:nvSpPr>
          <p:cNvPr id="5" name="Rectangle 4"/>
          <p:cNvSpPr/>
          <p:nvPr/>
        </p:nvSpPr>
        <p:spPr>
          <a:xfrm>
            <a:off x="0" y="586740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defTabSz="914276" eaLnBrk="1" fontAlgn="auto" hangingPunct="1">
              <a:spcBef>
                <a:spcPts val="0"/>
              </a:spcBef>
              <a:spcAft>
                <a:spcPts val="0"/>
              </a:spcAft>
              <a:defRPr/>
            </a:pPr>
            <a:endParaRPr lang="en-US">
              <a:solidFill>
                <a:prstClr val="white"/>
              </a:solidFill>
            </a:endParaRPr>
          </a:p>
        </p:txBody>
      </p:sp>
      <p:sp>
        <p:nvSpPr>
          <p:cNvPr id="16" name="Oval 15"/>
          <p:cNvSpPr/>
          <p:nvPr/>
        </p:nvSpPr>
        <p:spPr>
          <a:xfrm>
            <a:off x="209550" y="1498600"/>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76" eaLnBrk="1" fontAlgn="auto" hangingPunct="1">
              <a:spcBef>
                <a:spcPts val="0"/>
              </a:spcBef>
              <a:spcAft>
                <a:spcPts val="0"/>
              </a:spcAft>
              <a:defRPr/>
            </a:pPr>
            <a:r>
              <a:rPr lang="en-US" sz="2800" b="1">
                <a:solidFill>
                  <a:prstClr val="white"/>
                </a:solidFill>
                <a:latin typeface="Arial Rounded MT Bold" pitchFamily="34" charset="0"/>
                <a:cs typeface="Times New Roman" pitchFamily="18" charset="0"/>
              </a:rPr>
              <a:t>1</a:t>
            </a:r>
            <a:endParaRPr lang="en-US" sz="2800" b="1">
              <a:solidFill>
                <a:prstClr val="white"/>
              </a:solidFill>
              <a:latin typeface="Arial Rounded MT Bold" pitchFamily="34" charset="0"/>
              <a:cs typeface="Times New Roman" pitchFamily="18" charset="0"/>
            </a:endParaRPr>
          </a:p>
        </p:txBody>
      </p:sp>
      <p:sp>
        <p:nvSpPr>
          <p:cNvPr id="8197" name="TextBox 16"/>
          <p:cNvSpPr txBox="1">
            <a:spLocks noChangeArrowheads="1"/>
          </p:cNvSpPr>
          <p:nvPr/>
        </p:nvSpPr>
        <p:spPr bwMode="auto">
          <a:xfrm>
            <a:off x="876300" y="1587500"/>
            <a:ext cx="7391400" cy="461963"/>
          </a:xfrm>
          <a:prstGeom prst="rect">
            <a:avLst/>
          </a:prstGeom>
          <a:noFill/>
          <a:ln w="9525">
            <a:noFill/>
            <a:miter lim="800000"/>
            <a:headEnd/>
            <a:tailEnd/>
          </a:ln>
        </p:spPr>
        <p:txBody>
          <a:bodyPr lIns="91428" tIns="45714" rIns="91428" bIns="45714">
            <a:spAutoFit/>
          </a:bodyPr>
          <a:lstStyle/>
          <a:p>
            <a:pPr algn="just" defTabSz="912813" eaLnBrk="1" hangingPunct="1"/>
            <a:r>
              <a:rPr lang="en-US" sz="2400" b="1">
                <a:solidFill>
                  <a:srgbClr val="000000"/>
                </a:solidFill>
                <a:latin typeface="Arial-Rounded"/>
                <a:ea typeface="Arial-Rounded"/>
                <a:cs typeface="Arial-Rounded"/>
              </a:rPr>
              <a:t>Quan sát tranh/video</a:t>
            </a:r>
          </a:p>
        </p:txBody>
      </p:sp>
      <p:sp>
        <p:nvSpPr>
          <p:cNvPr id="8198" name="TextBox 18"/>
          <p:cNvSpPr txBox="1">
            <a:spLocks noChangeArrowheads="1"/>
          </p:cNvSpPr>
          <p:nvPr/>
        </p:nvSpPr>
        <p:spPr bwMode="auto">
          <a:xfrm>
            <a:off x="0" y="2438400"/>
            <a:ext cx="3505200" cy="1938338"/>
          </a:xfrm>
          <a:prstGeom prst="rect">
            <a:avLst/>
          </a:prstGeom>
          <a:noFill/>
          <a:ln w="9525">
            <a:noFill/>
            <a:miter lim="800000"/>
            <a:headEnd/>
            <a:tailEnd/>
          </a:ln>
        </p:spPr>
        <p:txBody>
          <a:bodyPr lIns="91428" tIns="45714" rIns="91428" bIns="45714">
            <a:spAutoFit/>
          </a:bodyPr>
          <a:lstStyle/>
          <a:p>
            <a:pPr marL="457200" indent="-457200" algn="just" defTabSz="912813" eaLnBrk="1" hangingPunct="1">
              <a:buFontTx/>
              <a:buAutoNum type="alphaLcPeriod"/>
            </a:pPr>
            <a:r>
              <a:rPr lang="en-US" sz="2400">
                <a:solidFill>
                  <a:srgbClr val="000000"/>
                </a:solidFill>
                <a:latin typeface="Arial-Rounded"/>
                <a:ea typeface="Arial-Rounded"/>
                <a:cs typeface="Arial-Rounded"/>
              </a:rPr>
              <a:t>Vật gì xuất hiện trong video?</a:t>
            </a:r>
          </a:p>
          <a:p>
            <a:pPr marL="457200" indent="-457200" algn="just" defTabSz="912813" eaLnBrk="1" hangingPunct="1">
              <a:buFontTx/>
              <a:buAutoNum type="alphaLcPeriod"/>
            </a:pPr>
            <a:r>
              <a:rPr lang="en-US" sz="2400">
                <a:solidFill>
                  <a:srgbClr val="000000"/>
                </a:solidFill>
                <a:latin typeface="Arial-Rounded"/>
                <a:ea typeface="Arial-Rounded"/>
                <a:cs typeface="Arial-Rounded"/>
              </a:rPr>
              <a:t>Nhờ đâu mà những vật đó có thể chuyển động?</a:t>
            </a:r>
          </a:p>
        </p:txBody>
      </p:sp>
      <p:pic>
        <p:nvPicPr>
          <p:cNvPr id="7" name="Con đường chong chóng.mp4">
            <a:hlinkClick r:id="" action="ppaction://media"/>
          </p:cNvPr>
          <p:cNvPicPr>
            <a:picLocks noGrp="1" noChangeAspect="1"/>
          </p:cNvPicPr>
          <p:nvPr>
            <p:ph idx="1"/>
          </p:nvPr>
        </p:nvPicPr>
        <p:blipFill>
          <a:blip r:embed="rId3"/>
          <a:srcRect/>
          <a:stretch>
            <a:fillRect/>
          </a:stretch>
        </p:blipFill>
        <p:spPr>
          <a:xfrm>
            <a:off x="3733800" y="2049463"/>
            <a:ext cx="5205413" cy="3101975"/>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475" y="1000125"/>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76" eaLnBrk="1" fontAlgn="auto" hangingPunct="1">
              <a:spcBef>
                <a:spcPts val="0"/>
              </a:spcBef>
              <a:spcAft>
                <a:spcPts val="0"/>
              </a:spcAft>
              <a:defRPr/>
            </a:pPr>
            <a:r>
              <a:rPr lang="en-US" sz="2800" b="1">
                <a:solidFill>
                  <a:prstClr val="white"/>
                </a:solidFill>
                <a:latin typeface="Arial Rounded MT Bold" pitchFamily="34" charset="0"/>
                <a:cs typeface="Times New Roman" pitchFamily="18" charset="0"/>
              </a:rPr>
              <a:t>2</a:t>
            </a:r>
            <a:endParaRPr lang="en-US" sz="2800" b="1">
              <a:solidFill>
                <a:prstClr val="white"/>
              </a:solidFill>
              <a:latin typeface="Arial Rounded MT Bold" pitchFamily="34" charset="0"/>
              <a:cs typeface="Times New Roman" pitchFamily="18" charset="0"/>
            </a:endParaRPr>
          </a:p>
        </p:txBody>
      </p:sp>
      <p:sp>
        <p:nvSpPr>
          <p:cNvPr id="10243" name="TextBox 2"/>
          <p:cNvSpPr txBox="1">
            <a:spLocks noChangeArrowheads="1"/>
          </p:cNvSpPr>
          <p:nvPr/>
        </p:nvSpPr>
        <p:spPr bwMode="auto">
          <a:xfrm>
            <a:off x="744538" y="1087438"/>
            <a:ext cx="7391400" cy="522287"/>
          </a:xfrm>
          <a:prstGeom prst="rect">
            <a:avLst/>
          </a:prstGeom>
          <a:noFill/>
          <a:ln w="9525">
            <a:noFill/>
            <a:miter lim="800000"/>
            <a:headEnd/>
            <a:tailEnd/>
          </a:ln>
        </p:spPr>
        <p:txBody>
          <a:bodyPr lIns="91428" tIns="45714" rIns="91428" bIns="45714">
            <a:spAutoFit/>
          </a:bodyPr>
          <a:lstStyle/>
          <a:p>
            <a:pPr algn="just" defTabSz="912813" eaLnBrk="1" hangingPunct="1"/>
            <a:r>
              <a:rPr lang="en-US" sz="2800" b="1">
                <a:solidFill>
                  <a:srgbClr val="000000"/>
                </a:solidFill>
                <a:latin typeface="Arial-Rounded"/>
                <a:ea typeface="Arial-Rounded"/>
                <a:cs typeface="Arial-Rounded"/>
              </a:rPr>
              <a:t>Đọc</a:t>
            </a:r>
          </a:p>
        </p:txBody>
      </p:sp>
      <p:sp>
        <p:nvSpPr>
          <p:cNvPr id="10244" name="TextBox 3"/>
          <p:cNvSpPr txBox="1">
            <a:spLocks noChangeArrowheads="1"/>
          </p:cNvSpPr>
          <p:nvPr/>
        </p:nvSpPr>
        <p:spPr bwMode="auto">
          <a:xfrm>
            <a:off x="798513" y="1143000"/>
            <a:ext cx="5946775" cy="584200"/>
          </a:xfrm>
          <a:prstGeom prst="rect">
            <a:avLst/>
          </a:prstGeom>
          <a:noFill/>
          <a:ln w="9525">
            <a:noFill/>
            <a:miter lim="800000"/>
            <a:headEnd/>
            <a:tailEnd/>
          </a:ln>
        </p:spPr>
        <p:txBody>
          <a:bodyPr lIns="91428" tIns="45714" rIns="91428" bIns="45714">
            <a:spAutoFit/>
          </a:bodyPr>
          <a:lstStyle/>
          <a:p>
            <a:pPr algn="ctr" defTabSz="912813" eaLnBrk="1" hangingPunct="1"/>
            <a:r>
              <a:rPr lang="en-US" sz="3200" b="1">
                <a:solidFill>
                  <a:srgbClr val="000000"/>
                </a:solidFill>
                <a:latin typeface="Arial-Rounded"/>
                <a:ea typeface="Arial-Rounded"/>
                <a:cs typeface="Arial-Rounded"/>
              </a:rPr>
              <a:t>Bạn của gió</a:t>
            </a:r>
            <a:endParaRPr lang="en-US" sz="3200" b="1">
              <a:solidFill>
                <a:srgbClr val="000000"/>
              </a:solidFill>
              <a:latin typeface="Arial Rounded MT Bold" pitchFamily="34" charset="0"/>
              <a:ea typeface="Arial-Rounded"/>
              <a:cs typeface="Arial-Rounded"/>
            </a:endParaRPr>
          </a:p>
        </p:txBody>
      </p:sp>
      <p:sp>
        <p:nvSpPr>
          <p:cNvPr id="10245" name="TextBox 4"/>
          <p:cNvSpPr txBox="1">
            <a:spLocks noChangeArrowheads="1"/>
          </p:cNvSpPr>
          <p:nvPr/>
        </p:nvSpPr>
        <p:spPr bwMode="auto">
          <a:xfrm>
            <a:off x="385763" y="1687513"/>
            <a:ext cx="3886200" cy="1816100"/>
          </a:xfrm>
          <a:prstGeom prst="rect">
            <a:avLst/>
          </a:prstGeom>
          <a:noFill/>
          <a:ln w="9525">
            <a:noFill/>
            <a:miter lim="800000"/>
            <a:headEnd/>
            <a:tailEnd/>
          </a:ln>
        </p:spPr>
        <p:txBody>
          <a:bodyPr lIns="91428" tIns="45714" rIns="91428" bIns="45714">
            <a:spAutoFit/>
          </a:bodyPr>
          <a:lstStyle/>
          <a:p>
            <a:pPr algn="just" defTabSz="912813" eaLnBrk="1" hangingPunct="1"/>
            <a:r>
              <a:rPr lang="en-US" sz="2800">
                <a:solidFill>
                  <a:srgbClr val="000000"/>
                </a:solidFill>
                <a:latin typeface="Arial-Rounded"/>
                <a:ea typeface="Arial-Rounded"/>
                <a:cs typeface="Arial-Rounded"/>
              </a:rPr>
              <a:t>Ai là bạn gió?</a:t>
            </a:r>
          </a:p>
          <a:p>
            <a:pPr algn="just" defTabSz="912813" eaLnBrk="1" hangingPunct="1"/>
            <a:r>
              <a:rPr lang="en-US" sz="2800">
                <a:solidFill>
                  <a:srgbClr val="000000"/>
                </a:solidFill>
                <a:latin typeface="Arial-Rounded"/>
                <a:ea typeface="Arial-Rounded"/>
                <a:cs typeface="Arial-Rounded"/>
              </a:rPr>
              <a:t>Mà gió đi tìm</a:t>
            </a:r>
          </a:p>
          <a:p>
            <a:pPr algn="just" defTabSz="912813" eaLnBrk="1" hangingPunct="1"/>
            <a:r>
              <a:rPr lang="en-US" sz="2800">
                <a:solidFill>
                  <a:srgbClr val="000000"/>
                </a:solidFill>
                <a:latin typeface="Arial-Rounded"/>
                <a:ea typeface="Arial-Rounded"/>
                <a:cs typeface="Arial-Rounded"/>
              </a:rPr>
              <a:t>Bay theo cánh chim</a:t>
            </a:r>
          </a:p>
          <a:p>
            <a:pPr algn="just" defTabSz="912813" eaLnBrk="1" hangingPunct="1"/>
            <a:r>
              <a:rPr lang="en-US" sz="2800">
                <a:solidFill>
                  <a:srgbClr val="000000"/>
                </a:solidFill>
                <a:latin typeface="Arial-Rounded"/>
                <a:ea typeface="Arial-Rounded"/>
                <a:cs typeface="Arial-Rounded"/>
              </a:rPr>
              <a:t>Lùa trong tán lá…</a:t>
            </a:r>
            <a:endParaRPr lang="en-US" sz="2400">
              <a:solidFill>
                <a:srgbClr val="000000"/>
              </a:solidFill>
              <a:latin typeface="Arial Rounded MT Bold" pitchFamily="34" charset="0"/>
              <a:ea typeface="Arial-Rounded"/>
              <a:cs typeface="Arial-Rounded"/>
            </a:endParaRPr>
          </a:p>
        </p:txBody>
      </p:sp>
      <p:sp>
        <p:nvSpPr>
          <p:cNvPr id="10246" name="TextBox 5"/>
          <p:cNvSpPr txBox="1">
            <a:spLocks noChangeArrowheads="1"/>
          </p:cNvSpPr>
          <p:nvPr/>
        </p:nvSpPr>
        <p:spPr bwMode="auto">
          <a:xfrm>
            <a:off x="381000" y="3597275"/>
            <a:ext cx="3897313" cy="1816100"/>
          </a:xfrm>
          <a:prstGeom prst="rect">
            <a:avLst/>
          </a:prstGeom>
          <a:noFill/>
          <a:ln w="9525">
            <a:noFill/>
            <a:miter lim="800000"/>
            <a:headEnd/>
            <a:tailEnd/>
          </a:ln>
        </p:spPr>
        <p:txBody>
          <a:bodyPr lIns="91428" tIns="45714" rIns="91428" bIns="45714">
            <a:spAutoFit/>
          </a:bodyPr>
          <a:lstStyle/>
          <a:p>
            <a:pPr algn="just" defTabSz="912813" eaLnBrk="1" hangingPunct="1"/>
            <a:r>
              <a:rPr lang="en-US" sz="2800">
                <a:solidFill>
                  <a:srgbClr val="000000"/>
                </a:solidFill>
                <a:latin typeface="Arial-Rounded"/>
                <a:ea typeface="Arial-Rounded"/>
                <a:cs typeface="Arial-Rounded"/>
              </a:rPr>
              <a:t>Gió nhớ bạn quá</a:t>
            </a:r>
          </a:p>
          <a:p>
            <a:pPr algn="just" defTabSz="912813" eaLnBrk="1" hangingPunct="1"/>
            <a:r>
              <a:rPr lang="en-US" sz="2800">
                <a:solidFill>
                  <a:srgbClr val="000000"/>
                </a:solidFill>
                <a:latin typeface="Arial-Rounded"/>
                <a:ea typeface="Arial-Rounded"/>
                <a:cs typeface="Arial-Rounded"/>
              </a:rPr>
              <a:t>Nên gõ cửa hoài</a:t>
            </a:r>
          </a:p>
          <a:p>
            <a:pPr algn="just" defTabSz="912813" eaLnBrk="1" hangingPunct="1"/>
            <a:r>
              <a:rPr lang="en-US" sz="2800">
                <a:solidFill>
                  <a:srgbClr val="000000"/>
                </a:solidFill>
                <a:latin typeface="Arial-Rounded"/>
                <a:ea typeface="Arial-Rounded"/>
                <a:cs typeface="Arial-Rounded"/>
              </a:rPr>
              <a:t>Đẩy sóng dâng cao</a:t>
            </a:r>
          </a:p>
          <a:p>
            <a:pPr algn="just" defTabSz="912813" eaLnBrk="1" hangingPunct="1"/>
            <a:r>
              <a:rPr lang="en-US" sz="2800">
                <a:solidFill>
                  <a:srgbClr val="000000"/>
                </a:solidFill>
                <a:latin typeface="Arial-Rounded"/>
                <a:ea typeface="Arial-Rounded"/>
                <a:cs typeface="Arial-Rounded"/>
              </a:rPr>
              <a:t>Thổi căng buồm lớn.</a:t>
            </a:r>
            <a:endParaRPr lang="en-US" sz="2400">
              <a:solidFill>
                <a:srgbClr val="000000"/>
              </a:solidFill>
              <a:latin typeface="Arial Rounded MT Bold" pitchFamily="34" charset="0"/>
              <a:ea typeface="Arial-Rounded"/>
              <a:cs typeface="Arial-Rounded"/>
            </a:endParaRPr>
          </a:p>
        </p:txBody>
      </p:sp>
      <p:sp>
        <p:nvSpPr>
          <p:cNvPr id="10247" name="TextBox 6"/>
          <p:cNvSpPr txBox="1">
            <a:spLocks noChangeArrowheads="1"/>
          </p:cNvSpPr>
          <p:nvPr/>
        </p:nvSpPr>
        <p:spPr bwMode="auto">
          <a:xfrm>
            <a:off x="4802188" y="1687513"/>
            <a:ext cx="3886200" cy="1816100"/>
          </a:xfrm>
          <a:prstGeom prst="rect">
            <a:avLst/>
          </a:prstGeom>
          <a:noFill/>
          <a:ln w="9525">
            <a:noFill/>
            <a:miter lim="800000"/>
            <a:headEnd/>
            <a:tailEnd/>
          </a:ln>
        </p:spPr>
        <p:txBody>
          <a:bodyPr lIns="91428" tIns="45714" rIns="91428" bIns="45714">
            <a:spAutoFit/>
          </a:bodyPr>
          <a:lstStyle/>
          <a:p>
            <a:pPr algn="just" defTabSz="912813" eaLnBrk="1" hangingPunct="1"/>
            <a:r>
              <a:rPr lang="en-US" sz="2800">
                <a:solidFill>
                  <a:srgbClr val="000000"/>
                </a:solidFill>
                <a:latin typeface="Arial-Rounded"/>
                <a:ea typeface="Arial-Rounded"/>
                <a:cs typeface="Arial-Rounded"/>
              </a:rPr>
              <a:t>Khi gió đi vắng</a:t>
            </a:r>
          </a:p>
          <a:p>
            <a:pPr algn="just" defTabSz="912813" eaLnBrk="1" hangingPunct="1"/>
            <a:r>
              <a:rPr lang="en-US" sz="2800">
                <a:solidFill>
                  <a:srgbClr val="000000"/>
                </a:solidFill>
                <a:latin typeface="Arial-Rounded"/>
                <a:ea typeface="Arial-Rounded"/>
                <a:cs typeface="Arial-Rounded"/>
              </a:rPr>
              <a:t>Lá buồn lặng im</a:t>
            </a:r>
          </a:p>
          <a:p>
            <a:pPr algn="just" defTabSz="912813" eaLnBrk="1" hangingPunct="1"/>
            <a:r>
              <a:rPr lang="en-US" sz="2800">
                <a:solidFill>
                  <a:srgbClr val="000000"/>
                </a:solidFill>
                <a:latin typeface="Arial-Rounded"/>
                <a:ea typeface="Arial-Rounded"/>
                <a:cs typeface="Arial-Rounded"/>
              </a:rPr>
              <a:t>Vắng cả cánh chim</a:t>
            </a:r>
          </a:p>
          <a:p>
            <a:pPr algn="just" defTabSz="912813" eaLnBrk="1" hangingPunct="1"/>
            <a:r>
              <a:rPr lang="en-US" sz="2800">
                <a:solidFill>
                  <a:srgbClr val="000000"/>
                </a:solidFill>
                <a:latin typeface="Arial-Rounded"/>
                <a:ea typeface="Arial-Rounded"/>
                <a:cs typeface="Arial-Rounded"/>
              </a:rPr>
              <a:t>Chẳng ai gõ cửa.</a:t>
            </a:r>
            <a:endParaRPr lang="en-US" sz="2400">
              <a:solidFill>
                <a:srgbClr val="000000"/>
              </a:solidFill>
              <a:latin typeface="Arial Rounded MT Bold" pitchFamily="34" charset="0"/>
              <a:ea typeface="Arial-Rounded"/>
              <a:cs typeface="Arial-Rounded"/>
            </a:endParaRPr>
          </a:p>
        </p:txBody>
      </p:sp>
      <p:sp>
        <p:nvSpPr>
          <p:cNvPr id="10248" name="TextBox 7"/>
          <p:cNvSpPr txBox="1">
            <a:spLocks noChangeArrowheads="1"/>
          </p:cNvSpPr>
          <p:nvPr/>
        </p:nvSpPr>
        <p:spPr bwMode="auto">
          <a:xfrm>
            <a:off x="4792663" y="3597275"/>
            <a:ext cx="3895725" cy="1816100"/>
          </a:xfrm>
          <a:prstGeom prst="rect">
            <a:avLst/>
          </a:prstGeom>
          <a:noFill/>
          <a:ln w="9525">
            <a:noFill/>
            <a:miter lim="800000"/>
            <a:headEnd/>
            <a:tailEnd/>
          </a:ln>
        </p:spPr>
        <p:txBody>
          <a:bodyPr lIns="91428" tIns="45714" rIns="91428" bIns="45714">
            <a:spAutoFit/>
          </a:bodyPr>
          <a:lstStyle/>
          <a:p>
            <a:pPr algn="just" defTabSz="912813" eaLnBrk="1" hangingPunct="1"/>
            <a:r>
              <a:rPr lang="en-US" sz="2800">
                <a:solidFill>
                  <a:srgbClr val="000000"/>
                </a:solidFill>
                <a:latin typeface="Arial-Rounded"/>
                <a:ea typeface="Arial-Rounded"/>
                <a:cs typeface="Arial-Rounded"/>
              </a:rPr>
              <a:t>Sóng ngủ trong nước</a:t>
            </a:r>
          </a:p>
          <a:p>
            <a:pPr algn="just" defTabSz="912813" eaLnBrk="1" hangingPunct="1"/>
            <a:r>
              <a:rPr lang="en-US" sz="2800">
                <a:solidFill>
                  <a:srgbClr val="000000"/>
                </a:solidFill>
                <a:latin typeface="Arial-Rounded"/>
                <a:ea typeface="Arial-Rounded"/>
                <a:cs typeface="Arial-Rounded"/>
              </a:rPr>
              <a:t>Buồm chẳng ra khơi</a:t>
            </a:r>
          </a:p>
          <a:p>
            <a:pPr algn="just" defTabSz="912813" eaLnBrk="1" hangingPunct="1"/>
            <a:r>
              <a:rPr lang="en-US" sz="2800">
                <a:solidFill>
                  <a:srgbClr val="000000"/>
                </a:solidFill>
                <a:latin typeface="Arial-Rounded"/>
                <a:ea typeface="Arial-Rounded"/>
                <a:cs typeface="Arial-Rounded"/>
              </a:rPr>
              <a:t>Ai gọi: Gió ơi</a:t>
            </a:r>
          </a:p>
          <a:p>
            <a:pPr algn="just" defTabSz="912813" eaLnBrk="1" hangingPunct="1"/>
            <a:r>
              <a:rPr lang="en-US" sz="2800">
                <a:solidFill>
                  <a:srgbClr val="000000"/>
                </a:solidFill>
                <a:latin typeface="Arial-Rounded"/>
                <a:ea typeface="Arial-Rounded"/>
                <a:cs typeface="Arial-Rounded"/>
              </a:rPr>
              <a:t>Trong vòm lá biếc.</a:t>
            </a:r>
          </a:p>
        </p:txBody>
      </p:sp>
      <p:sp>
        <p:nvSpPr>
          <p:cNvPr id="10249" name="TextBox 8"/>
          <p:cNvSpPr txBox="1">
            <a:spLocks noChangeArrowheads="1"/>
          </p:cNvSpPr>
          <p:nvPr/>
        </p:nvSpPr>
        <p:spPr bwMode="auto">
          <a:xfrm>
            <a:off x="6148388" y="5349875"/>
            <a:ext cx="2552700" cy="522288"/>
          </a:xfrm>
          <a:prstGeom prst="rect">
            <a:avLst/>
          </a:prstGeom>
          <a:noFill/>
          <a:ln w="9525">
            <a:noFill/>
            <a:miter lim="800000"/>
            <a:headEnd/>
            <a:tailEnd/>
          </a:ln>
        </p:spPr>
        <p:txBody>
          <a:bodyPr lIns="91428" tIns="45714" rIns="91428" bIns="45714">
            <a:spAutoFit/>
          </a:bodyPr>
          <a:lstStyle/>
          <a:p>
            <a:pPr algn="ctr" defTabSz="912813" eaLnBrk="1" hangingPunct="1"/>
            <a:r>
              <a:rPr lang="en-US" sz="2800">
                <a:solidFill>
                  <a:srgbClr val="000000"/>
                </a:solidFill>
                <a:latin typeface="Arial-Rounded"/>
                <a:ea typeface="Arial-Rounded"/>
                <a:cs typeface="Arial-Rounded"/>
              </a:rPr>
              <a:t>(Ngân Hà)</a:t>
            </a:r>
            <a:endParaRPr lang="en-US" sz="2800">
              <a:solidFill>
                <a:srgbClr val="000000"/>
              </a:solidFill>
              <a:latin typeface="Arial Rounded MT Bold" pitchFamily="34" charset="0"/>
              <a:ea typeface="Arial-Rounded"/>
              <a:cs typeface="Arial-Rounded"/>
            </a:endParaRPr>
          </a:p>
        </p:txBody>
      </p:sp>
      <p:sp>
        <p:nvSpPr>
          <p:cNvPr id="10" name="Cloud 9"/>
          <p:cNvSpPr/>
          <p:nvPr/>
        </p:nvSpPr>
        <p:spPr>
          <a:xfrm>
            <a:off x="7245350" y="1123950"/>
            <a:ext cx="1781175" cy="927100"/>
          </a:xfrm>
          <a:prstGeom prst="clou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76" eaLnBrk="1" fontAlgn="auto" hangingPunct="1">
              <a:spcBef>
                <a:spcPts val="0"/>
              </a:spcBef>
              <a:spcAft>
                <a:spcPts val="0"/>
              </a:spcAft>
              <a:defRPr/>
            </a:pPr>
            <a:r>
              <a:rPr lang="en-US">
                <a:solidFill>
                  <a:prstClr val="black"/>
                </a:solidFill>
                <a:latin typeface="Arial-Rounded" pitchFamily="34" charset="0"/>
                <a:ea typeface="Arial-Rounded" pitchFamily="34" charset="0"/>
                <a:cs typeface="Arial-Rounded" pitchFamily="34" charset="0"/>
              </a:rPr>
              <a:t>Đọc mẫu</a:t>
            </a:r>
            <a:endParaRPr lang="en-US">
              <a:solidFill>
                <a:prstClr val="black"/>
              </a:solidFill>
              <a:latin typeface="Arial-Rounded" pitchFamily="34" charset="0"/>
              <a:ea typeface="Arial-Rounded" pitchFamily="34"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3"/>
          <a:srcRect/>
          <a:stretch>
            <a:fillRect/>
          </a:stretch>
        </p:blipFill>
        <p:spPr bwMode="auto">
          <a:xfrm>
            <a:off x="2019300" y="987425"/>
            <a:ext cx="7210425" cy="3846513"/>
          </a:xfrm>
          <a:prstGeom prst="rect">
            <a:avLst/>
          </a:prstGeom>
          <a:noFill/>
          <a:ln w="9525">
            <a:noFill/>
            <a:miter lim="800000"/>
            <a:headEnd/>
            <a:tailEnd/>
          </a:ln>
          <a:effectLst/>
        </p:spPr>
      </p:pic>
      <p:sp>
        <p:nvSpPr>
          <p:cNvPr id="2" name="TextBox 1"/>
          <p:cNvSpPr txBox="1">
            <a:spLocks noChangeArrowheads="1"/>
          </p:cNvSpPr>
          <p:nvPr/>
        </p:nvSpPr>
        <p:spPr bwMode="auto">
          <a:xfrm>
            <a:off x="671513" y="5260975"/>
            <a:ext cx="8396287" cy="1077913"/>
          </a:xfrm>
          <a:prstGeom prst="rect">
            <a:avLst/>
          </a:prstGeom>
          <a:solidFill>
            <a:srgbClr val="92D050"/>
          </a:solidFill>
          <a:ln w="9525">
            <a:noFill/>
            <a:miter lim="800000"/>
            <a:headEnd/>
            <a:tailEnd/>
          </a:ln>
        </p:spPr>
        <p:txBody>
          <a:bodyPr>
            <a:spAutoFit/>
          </a:bodyPr>
          <a:lstStyle/>
          <a:p>
            <a:pPr algn="ctr" defTabSz="912813" eaLnBrk="1" hangingPunct="1"/>
            <a:r>
              <a:rPr lang="en-US" sz="3200">
                <a:solidFill>
                  <a:srgbClr val="000000"/>
                </a:solidFill>
                <a:latin typeface="Arial-Rounded"/>
                <a:ea typeface="Arial-Rounded"/>
                <a:cs typeface="Arial-Rounded"/>
              </a:rPr>
              <a:t>Bài đọc hôm nay có gì khác hai bài đọc trước?</a:t>
            </a:r>
          </a:p>
        </p:txBody>
      </p:sp>
      <p:sp>
        <p:nvSpPr>
          <p:cNvPr id="25" name="TextBox 24"/>
          <p:cNvSpPr txBox="1">
            <a:spLocks noChangeArrowheads="1"/>
          </p:cNvSpPr>
          <p:nvPr/>
        </p:nvSpPr>
        <p:spPr bwMode="auto">
          <a:xfrm>
            <a:off x="671513" y="5268913"/>
            <a:ext cx="8396287" cy="585787"/>
          </a:xfrm>
          <a:prstGeom prst="rect">
            <a:avLst/>
          </a:prstGeom>
          <a:solidFill>
            <a:srgbClr val="92D050"/>
          </a:solidFill>
          <a:ln w="9525">
            <a:noFill/>
            <a:miter lim="800000"/>
            <a:headEnd/>
            <a:tailEnd/>
          </a:ln>
        </p:spPr>
        <p:txBody>
          <a:bodyPr>
            <a:spAutoFit/>
          </a:bodyPr>
          <a:lstStyle/>
          <a:p>
            <a:pPr algn="ctr" defTabSz="912813" eaLnBrk="1" hangingPunct="1"/>
            <a:r>
              <a:rPr lang="en-US" sz="3200">
                <a:solidFill>
                  <a:srgbClr val="000000"/>
                </a:solidFill>
                <a:latin typeface="Arial-Rounded"/>
                <a:ea typeface="Arial-Rounded"/>
                <a:cs typeface="Arial-Rounded"/>
              </a:rPr>
              <a:t>Bài thơ có mấy dòng thơ?</a:t>
            </a:r>
          </a:p>
        </p:txBody>
      </p:sp>
      <p:pic>
        <p:nvPicPr>
          <p:cNvPr id="3075" name="Picture 3"/>
          <p:cNvPicPr>
            <a:picLocks noChangeAspect="1" noChangeArrowheads="1"/>
          </p:cNvPicPr>
          <p:nvPr/>
        </p:nvPicPr>
        <p:blipFill>
          <a:blip r:embed="rId4"/>
          <a:srcRect/>
          <a:stretch>
            <a:fillRect/>
          </a:stretch>
        </p:blipFill>
        <p:spPr bwMode="auto">
          <a:xfrm>
            <a:off x="1727200" y="1371600"/>
            <a:ext cx="527050" cy="1538288"/>
          </a:xfrm>
          <a:prstGeom prst="rect">
            <a:avLst/>
          </a:prstGeom>
          <a:noFill/>
          <a:ln w="9525">
            <a:noFill/>
            <a:miter lim="800000"/>
            <a:headEnd/>
            <a:tailEnd/>
          </a:ln>
          <a:effectLst/>
        </p:spPr>
      </p:pic>
      <p:sp>
        <p:nvSpPr>
          <p:cNvPr id="14" name="Title 13"/>
          <p:cNvSpPr>
            <a:spLocks noGrp="1"/>
          </p:cNvSpPr>
          <p:nvPr>
            <p:ph type="title"/>
          </p:nvPr>
        </p:nvSpPr>
        <p:spPr>
          <a:xfrm>
            <a:off x="876300" y="1890713"/>
            <a:ext cx="1066800" cy="857250"/>
          </a:xfrm>
        </p:spPr>
        <p:txBody>
          <a:bodyPr>
            <a:normAutofit fontScale="90000"/>
          </a:bodyPr>
          <a:lstStyle/>
          <a:p>
            <a:r>
              <a:rPr lang="en-US" sz="2800" smtClean="0">
                <a:solidFill>
                  <a:srgbClr val="FF0000"/>
                </a:solidFill>
                <a:latin typeface="Arial-Rounded"/>
                <a:ea typeface="Arial-Rounded"/>
                <a:cs typeface="Arial-Rounded"/>
              </a:rPr>
              <a:t>Khổ 1</a:t>
            </a:r>
            <a:endParaRPr lang="en-US" sz="2800" smtClean="0">
              <a:solidFill>
                <a:srgbClr val="FF0000"/>
              </a:solidFill>
              <a:latin typeface=".VnArial Narrow" pitchFamily="34" charset="0"/>
              <a:ea typeface="Arial-Rounded"/>
              <a:cs typeface="Arial-Rounded"/>
            </a:endParaRPr>
          </a:p>
        </p:txBody>
      </p:sp>
      <p:sp>
        <p:nvSpPr>
          <p:cNvPr id="31" name="Title 13"/>
          <p:cNvSpPr txBox="1">
            <a:spLocks/>
          </p:cNvSpPr>
          <p:nvPr/>
        </p:nvSpPr>
        <p:spPr bwMode="auto">
          <a:xfrm>
            <a:off x="876300" y="3460750"/>
            <a:ext cx="1066800" cy="857250"/>
          </a:xfrm>
          <a:prstGeom prst="rect">
            <a:avLst/>
          </a:prstGeom>
          <a:noFill/>
          <a:ln w="9525">
            <a:noFill/>
            <a:miter lim="800000"/>
            <a:headEnd/>
            <a:tailEnd/>
          </a:ln>
        </p:spPr>
        <p:txBody>
          <a:bodyPr lIns="91428" tIns="45714" rIns="91428" bIns="45714" anchor="ctr"/>
          <a:lstStyle/>
          <a:p>
            <a:pPr algn="ctr" defTabSz="912813" eaLnBrk="1" hangingPunct="1"/>
            <a:r>
              <a:rPr lang="en-US" sz="2800">
                <a:solidFill>
                  <a:srgbClr val="FF0000"/>
                </a:solidFill>
                <a:latin typeface="Arial-Rounded"/>
                <a:ea typeface="Arial-Rounded"/>
                <a:cs typeface="Arial-Rounded"/>
              </a:rPr>
              <a:t>Khổ 2</a:t>
            </a:r>
            <a:endParaRPr lang="en-US" sz="2800">
              <a:solidFill>
                <a:srgbClr val="FF0000"/>
              </a:solidFill>
              <a:latin typeface=".VnArial Narrow" pitchFamily="34" charset="0"/>
              <a:ea typeface="Arial-Rounded"/>
              <a:cs typeface="Arial-Rounded"/>
            </a:endParaRPr>
          </a:p>
        </p:txBody>
      </p:sp>
      <p:sp>
        <p:nvSpPr>
          <p:cNvPr id="32" name="Title 13"/>
          <p:cNvSpPr txBox="1">
            <a:spLocks/>
          </p:cNvSpPr>
          <p:nvPr/>
        </p:nvSpPr>
        <p:spPr bwMode="auto">
          <a:xfrm>
            <a:off x="4821238" y="1905000"/>
            <a:ext cx="1066800" cy="857250"/>
          </a:xfrm>
          <a:prstGeom prst="rect">
            <a:avLst/>
          </a:prstGeom>
          <a:noFill/>
          <a:ln w="9525">
            <a:noFill/>
            <a:miter lim="800000"/>
            <a:headEnd/>
            <a:tailEnd/>
          </a:ln>
        </p:spPr>
        <p:txBody>
          <a:bodyPr lIns="91428" tIns="45714" rIns="91428" bIns="45714" anchor="ctr"/>
          <a:lstStyle/>
          <a:p>
            <a:pPr algn="ctr" defTabSz="912813" eaLnBrk="1" hangingPunct="1"/>
            <a:r>
              <a:rPr lang="en-US" sz="2800">
                <a:solidFill>
                  <a:srgbClr val="FF0000"/>
                </a:solidFill>
                <a:latin typeface="Arial-Rounded"/>
                <a:ea typeface="Arial-Rounded"/>
                <a:cs typeface="Arial-Rounded"/>
              </a:rPr>
              <a:t>Khổ 3</a:t>
            </a:r>
            <a:endParaRPr lang="en-US" sz="2800">
              <a:solidFill>
                <a:srgbClr val="FF0000"/>
              </a:solidFill>
              <a:latin typeface=".VnArial Narrow" pitchFamily="34" charset="0"/>
              <a:ea typeface="Arial-Rounded"/>
              <a:cs typeface="Arial-Rounded"/>
            </a:endParaRPr>
          </a:p>
        </p:txBody>
      </p:sp>
      <p:pic>
        <p:nvPicPr>
          <p:cNvPr id="26" name="Picture 3"/>
          <p:cNvPicPr>
            <a:picLocks noChangeAspect="1" noChangeArrowheads="1"/>
          </p:cNvPicPr>
          <p:nvPr/>
        </p:nvPicPr>
        <p:blipFill>
          <a:blip r:embed="rId4"/>
          <a:srcRect/>
          <a:stretch>
            <a:fillRect/>
          </a:stretch>
        </p:blipFill>
        <p:spPr bwMode="auto">
          <a:xfrm>
            <a:off x="1752600" y="3024188"/>
            <a:ext cx="527050" cy="1474787"/>
          </a:xfrm>
          <a:prstGeom prst="rect">
            <a:avLst/>
          </a:prstGeom>
          <a:noFill/>
          <a:ln w="9525">
            <a:noFill/>
            <a:miter lim="800000"/>
            <a:headEnd/>
            <a:tailEnd/>
          </a:ln>
          <a:effectLst/>
        </p:spPr>
      </p:pic>
      <p:pic>
        <p:nvPicPr>
          <p:cNvPr id="27" name="Picture 3"/>
          <p:cNvPicPr>
            <a:picLocks noChangeAspect="1" noChangeArrowheads="1"/>
          </p:cNvPicPr>
          <p:nvPr/>
        </p:nvPicPr>
        <p:blipFill>
          <a:blip r:embed="rId4"/>
          <a:srcRect/>
          <a:stretch>
            <a:fillRect/>
          </a:stretch>
        </p:blipFill>
        <p:spPr bwMode="auto">
          <a:xfrm>
            <a:off x="5624513" y="1371600"/>
            <a:ext cx="527050" cy="1538288"/>
          </a:xfrm>
          <a:prstGeom prst="rect">
            <a:avLst/>
          </a:prstGeom>
          <a:noFill/>
          <a:ln w="9525">
            <a:noFill/>
            <a:miter lim="800000"/>
            <a:headEnd/>
            <a:tailEnd/>
          </a:ln>
          <a:effectLst/>
        </p:spPr>
      </p:pic>
      <p:pic>
        <p:nvPicPr>
          <p:cNvPr id="30" name="Picture 3"/>
          <p:cNvPicPr>
            <a:picLocks noChangeAspect="1" noChangeArrowheads="1"/>
          </p:cNvPicPr>
          <p:nvPr/>
        </p:nvPicPr>
        <p:blipFill>
          <a:blip r:embed="rId4"/>
          <a:srcRect/>
          <a:stretch>
            <a:fillRect/>
          </a:stretch>
        </p:blipFill>
        <p:spPr bwMode="auto">
          <a:xfrm>
            <a:off x="5649913" y="3024188"/>
            <a:ext cx="527050" cy="1474787"/>
          </a:xfrm>
          <a:prstGeom prst="rect">
            <a:avLst/>
          </a:prstGeom>
          <a:noFill/>
          <a:ln w="9525">
            <a:noFill/>
            <a:miter lim="800000"/>
            <a:headEnd/>
            <a:tailEnd/>
          </a:ln>
          <a:effectLst/>
        </p:spPr>
      </p:pic>
      <p:sp>
        <p:nvSpPr>
          <p:cNvPr id="33" name="Title 13"/>
          <p:cNvSpPr txBox="1">
            <a:spLocks/>
          </p:cNvSpPr>
          <p:nvPr/>
        </p:nvSpPr>
        <p:spPr bwMode="auto">
          <a:xfrm>
            <a:off x="4819650" y="3484563"/>
            <a:ext cx="1066800" cy="857250"/>
          </a:xfrm>
          <a:prstGeom prst="rect">
            <a:avLst/>
          </a:prstGeom>
          <a:noFill/>
          <a:ln w="9525">
            <a:noFill/>
            <a:miter lim="800000"/>
            <a:headEnd/>
            <a:tailEnd/>
          </a:ln>
        </p:spPr>
        <p:txBody>
          <a:bodyPr lIns="91428" tIns="45714" rIns="91428" bIns="45714" anchor="ctr"/>
          <a:lstStyle/>
          <a:p>
            <a:pPr algn="ctr" defTabSz="912813" eaLnBrk="1" hangingPunct="1"/>
            <a:r>
              <a:rPr lang="en-US" sz="2800">
                <a:solidFill>
                  <a:srgbClr val="FF0000"/>
                </a:solidFill>
                <a:latin typeface="Arial-Rounded"/>
                <a:ea typeface="Arial-Rounded"/>
                <a:cs typeface="Arial-Rounded"/>
              </a:rPr>
              <a:t>Khổ 4</a:t>
            </a:r>
            <a:endParaRPr lang="en-US" sz="2800">
              <a:solidFill>
                <a:srgbClr val="FF0000"/>
              </a:solidFill>
              <a:latin typeface=".VnArial Narrow" pitchFamily="34" charset="0"/>
              <a:ea typeface="Arial-Rounded"/>
              <a:cs typeface="Arial-Rounded"/>
            </a:endParaRPr>
          </a:p>
        </p:txBody>
      </p:sp>
      <p:sp>
        <p:nvSpPr>
          <p:cNvPr id="34" name="TextBox 33"/>
          <p:cNvSpPr txBox="1">
            <a:spLocks noChangeArrowheads="1"/>
          </p:cNvSpPr>
          <p:nvPr/>
        </p:nvSpPr>
        <p:spPr bwMode="auto">
          <a:xfrm>
            <a:off x="658813" y="5253038"/>
            <a:ext cx="8396287" cy="585787"/>
          </a:xfrm>
          <a:prstGeom prst="rect">
            <a:avLst/>
          </a:prstGeom>
          <a:solidFill>
            <a:srgbClr val="92D050"/>
          </a:solidFill>
          <a:ln w="9525">
            <a:noFill/>
            <a:miter lim="800000"/>
            <a:headEnd/>
            <a:tailEnd/>
          </a:ln>
        </p:spPr>
        <p:txBody>
          <a:bodyPr>
            <a:spAutoFit/>
          </a:bodyPr>
          <a:lstStyle/>
          <a:p>
            <a:pPr algn="ctr" defTabSz="912813" eaLnBrk="1" hangingPunct="1"/>
            <a:r>
              <a:rPr lang="en-US" sz="3200">
                <a:solidFill>
                  <a:srgbClr val="000000"/>
                </a:solidFill>
                <a:latin typeface="Arial-Rounded"/>
                <a:ea typeface="Arial-Rounded"/>
                <a:cs typeface="Arial-Rounded"/>
              </a:rPr>
              <a:t>Bài thơ có mấy khổ thơ?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1000" fill="hold"/>
                                        <p:tgtEl>
                                          <p:spTgt spid="25"/>
                                        </p:tgtEl>
                                        <p:attrNameLst>
                                          <p:attrName>ppt_x</p:attrName>
                                        </p:attrNameLst>
                                      </p:cBhvr>
                                      <p:tavLst>
                                        <p:tav tm="0">
                                          <p:val>
                                            <p:strVal val="1+#ppt_w/2"/>
                                          </p:val>
                                        </p:tav>
                                        <p:tav tm="100000">
                                          <p:val>
                                            <p:strVal val="#ppt_x"/>
                                          </p:val>
                                        </p:tav>
                                      </p:tavLst>
                                    </p:anim>
                                    <p:anim calcmode="lin" valueType="num">
                                      <p:cBhvr additive="base">
                                        <p:cTn id="14"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1000" fill="hold"/>
                                        <p:tgtEl>
                                          <p:spTgt spid="34"/>
                                        </p:tgtEl>
                                        <p:attrNameLst>
                                          <p:attrName>ppt_x</p:attrName>
                                        </p:attrNameLst>
                                      </p:cBhvr>
                                      <p:tavLst>
                                        <p:tav tm="0">
                                          <p:val>
                                            <p:strVal val="1+#ppt_w/2"/>
                                          </p:val>
                                        </p:tav>
                                        <p:tav tm="100000">
                                          <p:val>
                                            <p:strVal val="#ppt_x"/>
                                          </p:val>
                                        </p:tav>
                                      </p:tavLst>
                                    </p:anim>
                                    <p:anim calcmode="lin" valueType="num">
                                      <p:cBhvr additive="base">
                                        <p:cTn id="2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3075"/>
                                        </p:tgtEl>
                                        <p:attrNameLst>
                                          <p:attrName>style.visibility</p:attrName>
                                        </p:attrNameLst>
                                      </p:cBhvr>
                                      <p:to>
                                        <p:strVal val="visible"/>
                                      </p:to>
                                    </p:set>
                                    <p:animEffect transition="in" filter="fade">
                                      <p:cBhvr>
                                        <p:cTn id="28" dur="500"/>
                                        <p:tgtEl>
                                          <p:spTgt spid="307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10" presetClass="entr" presetSubtype="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14" grpId="0"/>
      <p:bldP spid="31" grpId="0"/>
      <p:bldP spid="32" grpId="0"/>
      <p:bldP spid="33" grpId="0"/>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3"/>
          <a:srcRect/>
          <a:stretch>
            <a:fillRect/>
          </a:stretch>
        </p:blipFill>
        <p:spPr bwMode="auto">
          <a:xfrm>
            <a:off x="1501775" y="1203325"/>
            <a:ext cx="7208838" cy="3846513"/>
          </a:xfrm>
          <a:prstGeom prst="rect">
            <a:avLst/>
          </a:prstGeom>
          <a:noFill/>
          <a:ln w="9525">
            <a:noFill/>
            <a:miter lim="800000"/>
            <a:headEnd/>
            <a:tailEnd/>
          </a:ln>
          <a:effectLst/>
        </p:spPr>
      </p:pic>
      <p:sp>
        <p:nvSpPr>
          <p:cNvPr id="4" name="TextBox 3"/>
          <p:cNvSpPr txBox="1">
            <a:spLocks noChangeArrowheads="1"/>
          </p:cNvSpPr>
          <p:nvPr/>
        </p:nvSpPr>
        <p:spPr bwMode="auto">
          <a:xfrm>
            <a:off x="919163" y="5216525"/>
            <a:ext cx="7772400" cy="1076325"/>
          </a:xfrm>
          <a:prstGeom prst="rect">
            <a:avLst/>
          </a:prstGeom>
          <a:solidFill>
            <a:srgbClr val="92D050"/>
          </a:solidFill>
          <a:ln w="9525">
            <a:noFill/>
            <a:miter lim="800000"/>
            <a:headEnd/>
            <a:tailEnd/>
          </a:ln>
        </p:spPr>
        <p:txBody>
          <a:bodyPr>
            <a:spAutoFit/>
          </a:bodyPr>
          <a:lstStyle/>
          <a:p>
            <a:pPr defTabSz="912813" eaLnBrk="1" hangingPunct="1"/>
            <a:r>
              <a:rPr lang="en-US" sz="3200">
                <a:solidFill>
                  <a:srgbClr val="000000"/>
                </a:solidFill>
                <a:latin typeface="Arial-Rounded"/>
                <a:ea typeface="Arial-Rounded"/>
                <a:cs typeface="Arial-Rounded"/>
              </a:rPr>
              <a:t>Em hãy tìm từ khó đọc, khó hiểu trong bài.</a:t>
            </a:r>
          </a:p>
        </p:txBody>
      </p:sp>
      <p:cxnSp>
        <p:nvCxnSpPr>
          <p:cNvPr id="5" name="Straight Connector 4"/>
          <p:cNvCxnSpPr/>
          <p:nvPr/>
        </p:nvCxnSpPr>
        <p:spPr>
          <a:xfrm flipH="1">
            <a:off x="3524250" y="2857500"/>
            <a:ext cx="685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024188" y="4876800"/>
            <a:ext cx="6889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410450" y="3752850"/>
            <a:ext cx="685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810250" y="2495550"/>
            <a:ext cx="685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6259513" y="4876800"/>
            <a:ext cx="14938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1682750" y="3221038"/>
            <a:ext cx="508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txBox="1">
            <a:spLocks/>
          </p:cNvSpPr>
          <p:nvPr/>
        </p:nvSpPr>
        <p:spPr bwMode="auto">
          <a:xfrm>
            <a:off x="190500" y="2362200"/>
            <a:ext cx="8382000" cy="1447800"/>
          </a:xfrm>
          <a:prstGeom prst="rect">
            <a:avLst/>
          </a:prstGeom>
          <a:noFill/>
          <a:ln w="9525">
            <a:noFill/>
            <a:miter lim="800000"/>
            <a:headEnd/>
            <a:tailEnd/>
          </a:ln>
        </p:spPr>
        <p:txBody>
          <a:bodyPr lIns="91428" tIns="45714" rIns="91428" bIns="45714" anchor="ctr"/>
          <a:lstStyle/>
          <a:p>
            <a:pPr defTabSz="912813" eaLnBrk="1" hangingPunct="1"/>
            <a:r>
              <a:rPr lang="en-US" sz="4400">
                <a:solidFill>
                  <a:srgbClr val="000000"/>
                </a:solidFill>
                <a:latin typeface="Arial-Rounded"/>
                <a:ea typeface="Arial-Rounded"/>
                <a:cs typeface="Arial-Rounded"/>
              </a:rPr>
              <a:t>lùa: luồn qua nơi có chỗ trống hẹp.  </a:t>
            </a:r>
          </a:p>
        </p:txBody>
      </p:sp>
      <p:sp>
        <p:nvSpPr>
          <p:cNvPr id="16387" name="Title 2"/>
          <p:cNvSpPr txBox="1">
            <a:spLocks/>
          </p:cNvSpPr>
          <p:nvPr/>
        </p:nvSpPr>
        <p:spPr bwMode="auto">
          <a:xfrm>
            <a:off x="190500" y="3276600"/>
            <a:ext cx="8934450" cy="1447800"/>
          </a:xfrm>
          <a:prstGeom prst="rect">
            <a:avLst/>
          </a:prstGeom>
          <a:noFill/>
          <a:ln w="9525">
            <a:noFill/>
            <a:miter lim="800000"/>
            <a:headEnd/>
            <a:tailEnd/>
          </a:ln>
        </p:spPr>
        <p:txBody>
          <a:bodyPr lIns="91428" tIns="45714" rIns="91428" bIns="45714" anchor="ctr"/>
          <a:lstStyle/>
          <a:p>
            <a:pPr defTabSz="912813" eaLnBrk="1" hangingPunct="1"/>
            <a:r>
              <a:rPr lang="en-US" sz="4400">
                <a:solidFill>
                  <a:srgbClr val="000000"/>
                </a:solidFill>
                <a:latin typeface="Arial-Rounded"/>
                <a:ea typeface="Arial-Rounded"/>
                <a:cs typeface="Arial-Rounded"/>
              </a:rPr>
              <a:t>hoài: mãi không thôi, mãi không dứt.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81000" y="2819400"/>
            <a:ext cx="2819400" cy="857250"/>
          </a:xfrm>
          <a:prstGeom prst="rect">
            <a:avLst/>
          </a:prstGeom>
        </p:spPr>
        <p:txBody>
          <a:bodyPr lIns="91428" tIns="45714" rIns="91428" bIns="45714" anchor="ctr">
            <a:normAutofit fontScale="85000" lnSpcReduction="10000"/>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a:solidFill>
                  <a:prstClr val="black"/>
                </a:solidFill>
                <a:latin typeface="Arial-Rounded" pitchFamily="34" charset="0"/>
                <a:ea typeface="Arial-Rounded" pitchFamily="34" charset="0"/>
                <a:cs typeface="Arial-Rounded" pitchFamily="34" charset="0"/>
              </a:rPr>
              <a:t>căng buồm: </a:t>
            </a:r>
          </a:p>
        </p:txBody>
      </p:sp>
      <p:pic>
        <p:nvPicPr>
          <p:cNvPr id="17411" name="Picture 2" descr="Winds of change: the sailing ships cleaning up sea transport | World news |  The Guardian"/>
          <p:cNvPicPr>
            <a:picLocks noChangeAspect="1" noChangeArrowheads="1"/>
          </p:cNvPicPr>
          <p:nvPr/>
        </p:nvPicPr>
        <p:blipFill>
          <a:blip r:embed="rId2"/>
          <a:srcRect/>
          <a:stretch>
            <a:fillRect/>
          </a:stretch>
        </p:blipFill>
        <p:spPr bwMode="auto">
          <a:xfrm>
            <a:off x="3429000" y="1724025"/>
            <a:ext cx="5413375" cy="3248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448</Words>
  <Application>Microsoft Office PowerPoint</Application>
  <PresentationFormat>On-screen Show (4:3)</PresentationFormat>
  <Paragraphs>90</Paragraphs>
  <Slides>14</Slides>
  <Notes>7</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Ôn và khởi động</vt:lpstr>
      <vt:lpstr>Slide 4</vt:lpstr>
      <vt:lpstr>Slide 5</vt:lpstr>
      <vt:lpstr>Khổ 1</vt:lpstr>
      <vt:lpstr>Slide 7</vt:lpstr>
      <vt:lpstr>Slide 8</vt:lpstr>
      <vt:lpstr>Slide 9</vt:lpstr>
      <vt:lpstr>Slide 10</vt:lpstr>
      <vt:lpstr>Slide 11</vt:lpstr>
      <vt:lpstr>Slide 12</vt:lpstr>
      <vt:lpstr>Slide 13</vt:lpstr>
      <vt:lpstr>Slide 14</vt:lpstr>
    </vt:vector>
  </TitlesOfParts>
  <Company>GhostBTT.Com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Windows User</cp:lastModifiedBy>
  <cp:revision>1</cp:revision>
  <dcterms:created xsi:type="dcterms:W3CDTF">2025-01-19T15:26:12Z</dcterms:created>
  <dcterms:modified xsi:type="dcterms:W3CDTF">2025-01-19T15:29:52Z</dcterms:modified>
</cp:coreProperties>
</file>