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96" r:id="rId2"/>
  </p:sldMasterIdLst>
  <p:notesMasterIdLst>
    <p:notesMasterId r:id="rId13"/>
  </p:notesMasterIdLst>
  <p:sldIdLst>
    <p:sldId id="341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14"/>
      <p:bold r:id="rId15"/>
      <p:italic r:id="rId16"/>
      <p:boldItalic r:id="rId17"/>
    </p:embeddedFont>
    <p:embeddedFont>
      <p:font typeface="Albert Sans" panose="020B0604020202020204" charset="0"/>
      <p:regular r:id="rId18"/>
      <p:bold r:id="rId19"/>
      <p:italic r:id="rId20"/>
      <p:boldItalic r:id="rId21"/>
    </p:embeddedFont>
    <p:embeddedFont>
      <p:font typeface="Albert Sans Black" panose="020B0604020202020204" charset="0"/>
      <p:bold r:id="rId22"/>
      <p:boldItalic r:id="rId23"/>
    </p:embeddedFont>
    <p:embeddedFont>
      <p:font typeface="Albert Sans ExtraBold" panose="020B0604020202020204" charset="0"/>
      <p:bold r:id="rId24"/>
      <p:boldItalic r:id="rId25"/>
    </p:embeddedFont>
    <p:embeddedFont>
      <p:font typeface="Bell MT" panose="02020503060305020303" pitchFamily="18" charset="0"/>
      <p:regular r:id="rId26"/>
      <p:bold r:id="rId27"/>
      <p: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Nunito Light" pitchFamily="2" charset="0"/>
      <p:regular r:id="rId38"/>
      <p: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0D77A-F5F0-480C-A1FB-ADFD5C95FF46}">
  <a:tblStyle styleId="{CD00D77A-F5F0-480C-A1FB-ADFD5C95FF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158A5B-4FC4-42BE-A7F8-99266DA3D1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3FF9B1-CE72-4841-B229-6DE61E91D05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380200" y="2571975"/>
            <a:ext cx="438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991800" y="1422250"/>
            <a:ext cx="1160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1" name="Google Shape;21;p3"/>
          <p:cNvGrpSpPr/>
          <p:nvPr/>
        </p:nvGrpSpPr>
        <p:grpSpPr>
          <a:xfrm>
            <a:off x="5289761" y="-1192727"/>
            <a:ext cx="4464427" cy="5658664"/>
            <a:chOff x="5289761" y="-1192727"/>
            <a:chExt cx="4464427" cy="5658664"/>
          </a:xfrm>
        </p:grpSpPr>
        <p:sp>
          <p:nvSpPr>
            <p:cNvPr id="22" name="Google Shape;22;p3"/>
            <p:cNvSpPr/>
            <p:nvPr/>
          </p:nvSpPr>
          <p:spPr>
            <a:xfrm rot="4619952">
              <a:off x="5212821" y="-814262"/>
              <a:ext cx="1772930" cy="1252309"/>
            </a:xfrm>
            <a:custGeom>
              <a:avLst/>
              <a:gdLst/>
              <a:ahLst/>
              <a:cxnLst/>
              <a:rect l="l" t="t" r="r" b="b"/>
              <a:pathLst>
                <a:path w="72982" h="51556" extrusionOk="0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7279019">
              <a:off x="7733350" y="-561844"/>
              <a:ext cx="1151259" cy="1298147"/>
            </a:xfrm>
            <a:custGeom>
              <a:avLst/>
              <a:gdLst/>
              <a:ahLst/>
              <a:cxnLst/>
              <a:rect l="l" t="t" r="r" b="b"/>
              <a:pathLst>
                <a:path w="35677" h="40229" extrusionOk="0">
                  <a:moveTo>
                    <a:pt x="18565" y="1"/>
                  </a:moveTo>
                  <a:cubicBezTo>
                    <a:pt x="8730" y="1"/>
                    <a:pt x="2450" y="8328"/>
                    <a:pt x="887" y="17604"/>
                  </a:cubicBezTo>
                  <a:cubicBezTo>
                    <a:pt x="1" y="23023"/>
                    <a:pt x="773" y="29343"/>
                    <a:pt x="3690" y="34047"/>
                  </a:cubicBezTo>
                  <a:cubicBezTo>
                    <a:pt x="5714" y="37351"/>
                    <a:pt x="9658" y="40228"/>
                    <a:pt x="13537" y="40228"/>
                  </a:cubicBezTo>
                  <a:cubicBezTo>
                    <a:pt x="15248" y="40228"/>
                    <a:pt x="16946" y="39668"/>
                    <a:pt x="18461" y="38337"/>
                  </a:cubicBezTo>
                  <a:cubicBezTo>
                    <a:pt x="20524" y="36494"/>
                    <a:pt x="18790" y="33619"/>
                    <a:pt x="16377" y="33619"/>
                  </a:cubicBezTo>
                  <a:cubicBezTo>
                    <a:pt x="16281" y="33619"/>
                    <a:pt x="16185" y="33624"/>
                    <a:pt x="16087" y="33633"/>
                  </a:cubicBezTo>
                  <a:cubicBezTo>
                    <a:pt x="15742" y="33669"/>
                    <a:pt x="15405" y="33687"/>
                    <a:pt x="15076" y="33687"/>
                  </a:cubicBezTo>
                  <a:cubicBezTo>
                    <a:pt x="12786" y="33687"/>
                    <a:pt x="10894" y="32799"/>
                    <a:pt x="9581" y="30773"/>
                  </a:cubicBezTo>
                  <a:cubicBezTo>
                    <a:pt x="7923" y="28199"/>
                    <a:pt x="7322" y="24925"/>
                    <a:pt x="7322" y="21951"/>
                  </a:cubicBezTo>
                  <a:cubicBezTo>
                    <a:pt x="7322" y="16531"/>
                    <a:pt x="9352" y="9611"/>
                    <a:pt x="14829" y="7409"/>
                  </a:cubicBezTo>
                  <a:cubicBezTo>
                    <a:pt x="16018" y="6935"/>
                    <a:pt x="17288" y="6704"/>
                    <a:pt x="18552" y="6704"/>
                  </a:cubicBezTo>
                  <a:cubicBezTo>
                    <a:pt x="21906" y="6704"/>
                    <a:pt x="25217" y="8334"/>
                    <a:pt x="26869" y="11398"/>
                  </a:cubicBezTo>
                  <a:cubicBezTo>
                    <a:pt x="29128" y="15516"/>
                    <a:pt x="28599" y="21479"/>
                    <a:pt x="24238" y="23981"/>
                  </a:cubicBezTo>
                  <a:cubicBezTo>
                    <a:pt x="23512" y="24388"/>
                    <a:pt x="22653" y="24609"/>
                    <a:pt x="21809" y="24609"/>
                  </a:cubicBezTo>
                  <a:cubicBezTo>
                    <a:pt x="20308" y="24609"/>
                    <a:pt x="18857" y="23909"/>
                    <a:pt x="18289" y="22308"/>
                  </a:cubicBezTo>
                  <a:cubicBezTo>
                    <a:pt x="18047" y="21535"/>
                    <a:pt x="18158" y="18712"/>
                    <a:pt x="18992" y="18712"/>
                  </a:cubicBezTo>
                  <a:cubicBezTo>
                    <a:pt x="19192" y="18712"/>
                    <a:pt x="19432" y="18873"/>
                    <a:pt x="19719" y="19262"/>
                  </a:cubicBezTo>
                  <a:cubicBezTo>
                    <a:pt x="20309" y="20046"/>
                    <a:pt x="21241" y="20401"/>
                    <a:pt x="22174" y="20401"/>
                  </a:cubicBezTo>
                  <a:cubicBezTo>
                    <a:pt x="23029" y="20401"/>
                    <a:pt x="23886" y="20103"/>
                    <a:pt x="24481" y="19563"/>
                  </a:cubicBezTo>
                  <a:cubicBezTo>
                    <a:pt x="25968" y="18261"/>
                    <a:pt x="25911" y="16288"/>
                    <a:pt x="24781" y="14801"/>
                  </a:cubicBezTo>
                  <a:cubicBezTo>
                    <a:pt x="23368" y="12874"/>
                    <a:pt x="21277" y="11973"/>
                    <a:pt x="19170" y="11973"/>
                  </a:cubicBezTo>
                  <a:cubicBezTo>
                    <a:pt x="16650" y="11973"/>
                    <a:pt x="14109" y="13263"/>
                    <a:pt x="12684" y="15630"/>
                  </a:cubicBezTo>
                  <a:cubicBezTo>
                    <a:pt x="10239" y="19691"/>
                    <a:pt x="11140" y="25411"/>
                    <a:pt x="14529" y="28557"/>
                  </a:cubicBezTo>
                  <a:cubicBezTo>
                    <a:pt x="16574" y="30436"/>
                    <a:pt x="19212" y="31352"/>
                    <a:pt x="21858" y="31352"/>
                  </a:cubicBezTo>
                  <a:cubicBezTo>
                    <a:pt x="24004" y="31352"/>
                    <a:pt x="26154" y="30750"/>
                    <a:pt x="27998" y="29572"/>
                  </a:cubicBezTo>
                  <a:cubicBezTo>
                    <a:pt x="32045" y="26955"/>
                    <a:pt x="34490" y="22608"/>
                    <a:pt x="34905" y="17832"/>
                  </a:cubicBezTo>
                  <a:cubicBezTo>
                    <a:pt x="35677" y="8667"/>
                    <a:pt x="28828" y="502"/>
                    <a:pt x="19590" y="30"/>
                  </a:cubicBezTo>
                  <a:cubicBezTo>
                    <a:pt x="19244" y="10"/>
                    <a:pt x="18902" y="1"/>
                    <a:pt x="18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-1979135">
              <a:off x="8519544" y="2536334"/>
              <a:ext cx="648021" cy="1906911"/>
            </a:xfrm>
            <a:custGeom>
              <a:avLst/>
              <a:gdLst/>
              <a:ahLst/>
              <a:cxnLst/>
              <a:rect l="l" t="t" r="r" b="b"/>
              <a:pathLst>
                <a:path w="18776" h="46762" extrusionOk="0">
                  <a:moveTo>
                    <a:pt x="6789" y="1"/>
                  </a:moveTo>
                  <a:cubicBezTo>
                    <a:pt x="3426" y="1"/>
                    <a:pt x="2347" y="5490"/>
                    <a:pt x="6078" y="6724"/>
                  </a:cubicBezTo>
                  <a:cubicBezTo>
                    <a:pt x="7565" y="7211"/>
                    <a:pt x="7150" y="8640"/>
                    <a:pt x="6135" y="9355"/>
                  </a:cubicBezTo>
                  <a:cubicBezTo>
                    <a:pt x="4176" y="10657"/>
                    <a:pt x="2260" y="11500"/>
                    <a:pt x="1259" y="13702"/>
                  </a:cubicBezTo>
                  <a:cubicBezTo>
                    <a:pt x="1" y="16319"/>
                    <a:pt x="716" y="19422"/>
                    <a:pt x="2389" y="21681"/>
                  </a:cubicBezTo>
                  <a:cubicBezTo>
                    <a:pt x="4047" y="23826"/>
                    <a:pt x="6435" y="24841"/>
                    <a:pt x="8408" y="26629"/>
                  </a:cubicBezTo>
                  <a:cubicBezTo>
                    <a:pt x="9896" y="28058"/>
                    <a:pt x="9409" y="28959"/>
                    <a:pt x="8337" y="30561"/>
                  </a:cubicBezTo>
                  <a:cubicBezTo>
                    <a:pt x="7036" y="32648"/>
                    <a:pt x="5720" y="34793"/>
                    <a:pt x="5720" y="37353"/>
                  </a:cubicBezTo>
                  <a:cubicBezTo>
                    <a:pt x="5771" y="41864"/>
                    <a:pt x="10603" y="46761"/>
                    <a:pt x="15328" y="46761"/>
                  </a:cubicBezTo>
                  <a:cubicBezTo>
                    <a:pt x="15905" y="46761"/>
                    <a:pt x="16480" y="46688"/>
                    <a:pt x="17045" y="46533"/>
                  </a:cubicBezTo>
                  <a:cubicBezTo>
                    <a:pt x="18232" y="46175"/>
                    <a:pt x="18775" y="44802"/>
                    <a:pt x="18175" y="43673"/>
                  </a:cubicBezTo>
                  <a:cubicBezTo>
                    <a:pt x="16916" y="41399"/>
                    <a:pt x="13885" y="40813"/>
                    <a:pt x="12698" y="38425"/>
                  </a:cubicBezTo>
                  <a:cubicBezTo>
                    <a:pt x="11854" y="36695"/>
                    <a:pt x="13227" y="35322"/>
                    <a:pt x="14185" y="33964"/>
                  </a:cubicBezTo>
                  <a:cubicBezTo>
                    <a:pt x="15615" y="31748"/>
                    <a:pt x="16559" y="29317"/>
                    <a:pt x="16030" y="26686"/>
                  </a:cubicBezTo>
                  <a:cubicBezTo>
                    <a:pt x="15429" y="24012"/>
                    <a:pt x="13470" y="21981"/>
                    <a:pt x="11325" y="20437"/>
                  </a:cubicBezTo>
                  <a:cubicBezTo>
                    <a:pt x="10425" y="19779"/>
                    <a:pt x="6850" y="17749"/>
                    <a:pt x="7265" y="16619"/>
                  </a:cubicBezTo>
                  <a:cubicBezTo>
                    <a:pt x="7450" y="16090"/>
                    <a:pt x="8580" y="15733"/>
                    <a:pt x="9052" y="15432"/>
                  </a:cubicBezTo>
                  <a:cubicBezTo>
                    <a:pt x="10196" y="14775"/>
                    <a:pt x="11197" y="14060"/>
                    <a:pt x="12040" y="13045"/>
                  </a:cubicBezTo>
                  <a:cubicBezTo>
                    <a:pt x="15729" y="8397"/>
                    <a:pt x="13284" y="1963"/>
                    <a:pt x="7865" y="176"/>
                  </a:cubicBezTo>
                  <a:cubicBezTo>
                    <a:pt x="7485" y="56"/>
                    <a:pt x="7126" y="1"/>
                    <a:pt x="6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3419195">
              <a:off x="8311376" y="1800726"/>
              <a:ext cx="1290696" cy="1044186"/>
            </a:xfrm>
            <a:custGeom>
              <a:avLst/>
              <a:gdLst/>
              <a:ahLst/>
              <a:cxnLst/>
              <a:rect l="l" t="t" r="r" b="b"/>
              <a:pathLst>
                <a:path w="46772" h="37839" extrusionOk="0">
                  <a:moveTo>
                    <a:pt x="3884" y="1"/>
                  </a:moveTo>
                  <a:cubicBezTo>
                    <a:pt x="3391" y="1"/>
                    <a:pt x="2900" y="187"/>
                    <a:pt x="2560" y="576"/>
                  </a:cubicBezTo>
                  <a:cubicBezTo>
                    <a:pt x="358" y="2950"/>
                    <a:pt x="187" y="6768"/>
                    <a:pt x="130" y="9928"/>
                  </a:cubicBezTo>
                  <a:cubicBezTo>
                    <a:pt x="1" y="13259"/>
                    <a:pt x="416" y="16662"/>
                    <a:pt x="1374" y="19880"/>
                  </a:cubicBezTo>
                  <a:cubicBezTo>
                    <a:pt x="2918" y="25356"/>
                    <a:pt x="6078" y="30304"/>
                    <a:pt x="10725" y="33635"/>
                  </a:cubicBezTo>
                  <a:cubicBezTo>
                    <a:pt x="14733" y="36559"/>
                    <a:pt x="19409" y="37838"/>
                    <a:pt x="24159" y="37838"/>
                  </a:cubicBezTo>
                  <a:cubicBezTo>
                    <a:pt x="31694" y="37838"/>
                    <a:pt x="39411" y="34619"/>
                    <a:pt x="44928" y="29646"/>
                  </a:cubicBezTo>
                  <a:cubicBezTo>
                    <a:pt x="46771" y="27994"/>
                    <a:pt x="45108" y="25391"/>
                    <a:pt x="43084" y="25391"/>
                  </a:cubicBezTo>
                  <a:cubicBezTo>
                    <a:pt x="42689" y="25391"/>
                    <a:pt x="42281" y="25490"/>
                    <a:pt x="41882" y="25714"/>
                  </a:cubicBezTo>
                  <a:cubicBezTo>
                    <a:pt x="37421" y="28216"/>
                    <a:pt x="33017" y="30718"/>
                    <a:pt x="27827" y="31190"/>
                  </a:cubicBezTo>
                  <a:cubicBezTo>
                    <a:pt x="27049" y="31258"/>
                    <a:pt x="26262" y="31294"/>
                    <a:pt x="25472" y="31294"/>
                  </a:cubicBezTo>
                  <a:cubicBezTo>
                    <a:pt x="21424" y="31294"/>
                    <a:pt x="17311" y="30347"/>
                    <a:pt x="14128" y="27858"/>
                  </a:cubicBezTo>
                  <a:cubicBezTo>
                    <a:pt x="10668" y="25170"/>
                    <a:pt x="8523" y="21124"/>
                    <a:pt x="7451" y="17020"/>
                  </a:cubicBezTo>
                  <a:cubicBezTo>
                    <a:pt x="6793" y="14446"/>
                    <a:pt x="6564" y="11829"/>
                    <a:pt x="6435" y="9213"/>
                  </a:cubicBezTo>
                  <a:cubicBezTo>
                    <a:pt x="6321" y="6410"/>
                    <a:pt x="6736" y="3493"/>
                    <a:pt x="5492" y="934"/>
                  </a:cubicBezTo>
                  <a:cubicBezTo>
                    <a:pt x="5183" y="324"/>
                    <a:pt x="4532" y="1"/>
                    <a:pt x="3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7583438">
              <a:off x="8802363" y="2186535"/>
              <a:ext cx="931114" cy="521878"/>
            </a:xfrm>
            <a:custGeom>
              <a:avLst/>
              <a:gdLst/>
              <a:ahLst/>
              <a:cxnLst/>
              <a:rect l="l" t="t" r="r" b="b"/>
              <a:pathLst>
                <a:path w="24725" h="13698" extrusionOk="0">
                  <a:moveTo>
                    <a:pt x="19194" y="0"/>
                  </a:moveTo>
                  <a:cubicBezTo>
                    <a:pt x="18979" y="0"/>
                    <a:pt x="18763" y="20"/>
                    <a:pt x="18547" y="61"/>
                  </a:cubicBezTo>
                  <a:cubicBezTo>
                    <a:pt x="15516" y="604"/>
                    <a:pt x="13071" y="2263"/>
                    <a:pt x="10382" y="3750"/>
                  </a:cubicBezTo>
                  <a:cubicBezTo>
                    <a:pt x="7651" y="5309"/>
                    <a:pt x="4734" y="6739"/>
                    <a:pt x="2160" y="8583"/>
                  </a:cubicBezTo>
                  <a:cubicBezTo>
                    <a:pt x="1" y="10158"/>
                    <a:pt x="883" y="13697"/>
                    <a:pt x="3484" y="13697"/>
                  </a:cubicBezTo>
                  <a:cubicBezTo>
                    <a:pt x="3741" y="13697"/>
                    <a:pt x="4016" y="13663"/>
                    <a:pt x="4305" y="13588"/>
                  </a:cubicBezTo>
                  <a:cubicBezTo>
                    <a:pt x="7594" y="12758"/>
                    <a:pt x="10683" y="11329"/>
                    <a:pt x="13843" y="10127"/>
                  </a:cubicBezTo>
                  <a:cubicBezTo>
                    <a:pt x="16817" y="8941"/>
                    <a:pt x="19505" y="7983"/>
                    <a:pt x="22007" y="5895"/>
                  </a:cubicBezTo>
                  <a:cubicBezTo>
                    <a:pt x="24725" y="3630"/>
                    <a:pt x="22118" y="0"/>
                    <a:pt x="19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314341">
              <a:off x="8858766" y="691631"/>
              <a:ext cx="279267" cy="27926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-858522" y="730195"/>
            <a:ext cx="4096332" cy="5028602"/>
            <a:chOff x="-858522" y="730195"/>
            <a:chExt cx="4096332" cy="5028602"/>
          </a:xfrm>
        </p:grpSpPr>
        <p:sp>
          <p:nvSpPr>
            <p:cNvPr id="29" name="Google Shape;29;p3"/>
            <p:cNvSpPr/>
            <p:nvPr/>
          </p:nvSpPr>
          <p:spPr>
            <a:xfrm rot="4152855">
              <a:off x="-259325" y="997133"/>
              <a:ext cx="931174" cy="521887"/>
            </a:xfrm>
            <a:custGeom>
              <a:avLst/>
              <a:gdLst/>
              <a:ahLst/>
              <a:cxnLst/>
              <a:rect l="l" t="t" r="r" b="b"/>
              <a:pathLst>
                <a:path w="24725" h="13698" extrusionOk="0">
                  <a:moveTo>
                    <a:pt x="19194" y="0"/>
                  </a:moveTo>
                  <a:cubicBezTo>
                    <a:pt x="18979" y="0"/>
                    <a:pt x="18763" y="20"/>
                    <a:pt x="18547" y="61"/>
                  </a:cubicBezTo>
                  <a:cubicBezTo>
                    <a:pt x="15516" y="604"/>
                    <a:pt x="13071" y="2263"/>
                    <a:pt x="10382" y="3750"/>
                  </a:cubicBezTo>
                  <a:cubicBezTo>
                    <a:pt x="7651" y="5309"/>
                    <a:pt x="4734" y="6739"/>
                    <a:pt x="2160" y="8583"/>
                  </a:cubicBezTo>
                  <a:cubicBezTo>
                    <a:pt x="1" y="10158"/>
                    <a:pt x="883" y="13697"/>
                    <a:pt x="3484" y="13697"/>
                  </a:cubicBezTo>
                  <a:cubicBezTo>
                    <a:pt x="3741" y="13697"/>
                    <a:pt x="4016" y="13663"/>
                    <a:pt x="4305" y="13588"/>
                  </a:cubicBezTo>
                  <a:cubicBezTo>
                    <a:pt x="7594" y="12758"/>
                    <a:pt x="10683" y="11329"/>
                    <a:pt x="13843" y="10127"/>
                  </a:cubicBezTo>
                  <a:cubicBezTo>
                    <a:pt x="16817" y="8941"/>
                    <a:pt x="19505" y="7983"/>
                    <a:pt x="22007" y="5895"/>
                  </a:cubicBezTo>
                  <a:cubicBezTo>
                    <a:pt x="24725" y="3630"/>
                    <a:pt x="22118" y="0"/>
                    <a:pt x="19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4078707">
              <a:off x="-712573" y="1803047"/>
              <a:ext cx="1503977" cy="1328903"/>
            </a:xfrm>
            <a:custGeom>
              <a:avLst/>
              <a:gdLst/>
              <a:ahLst/>
              <a:cxnLst/>
              <a:rect l="l" t="t" r="r" b="b"/>
              <a:pathLst>
                <a:path w="44456" h="39281" extrusionOk="0">
                  <a:moveTo>
                    <a:pt x="21582" y="0"/>
                  </a:moveTo>
                  <a:cubicBezTo>
                    <a:pt x="19219" y="0"/>
                    <a:pt x="16858" y="349"/>
                    <a:pt x="14600" y="1063"/>
                  </a:cubicBezTo>
                  <a:cubicBezTo>
                    <a:pt x="8580" y="2964"/>
                    <a:pt x="4062" y="7140"/>
                    <a:pt x="1917" y="13102"/>
                  </a:cubicBezTo>
                  <a:cubicBezTo>
                    <a:pt x="658" y="16734"/>
                    <a:pt x="186" y="20781"/>
                    <a:pt x="129" y="24656"/>
                  </a:cubicBezTo>
                  <a:cubicBezTo>
                    <a:pt x="1" y="28531"/>
                    <a:pt x="58" y="32821"/>
                    <a:pt x="1016" y="36638"/>
                  </a:cubicBezTo>
                  <a:cubicBezTo>
                    <a:pt x="1351" y="37981"/>
                    <a:pt x="2363" y="38572"/>
                    <a:pt x="3419" y="38572"/>
                  </a:cubicBezTo>
                  <a:cubicBezTo>
                    <a:pt x="4792" y="38572"/>
                    <a:pt x="6241" y="37572"/>
                    <a:pt x="6378" y="35923"/>
                  </a:cubicBezTo>
                  <a:cubicBezTo>
                    <a:pt x="6621" y="32992"/>
                    <a:pt x="6206" y="30018"/>
                    <a:pt x="6135" y="27158"/>
                  </a:cubicBezTo>
                  <a:cubicBezTo>
                    <a:pt x="6078" y="24184"/>
                    <a:pt x="6206" y="21196"/>
                    <a:pt x="6735" y="18336"/>
                  </a:cubicBezTo>
                  <a:cubicBezTo>
                    <a:pt x="7751" y="13403"/>
                    <a:pt x="10010" y="9399"/>
                    <a:pt x="14714" y="7383"/>
                  </a:cubicBezTo>
                  <a:cubicBezTo>
                    <a:pt x="16909" y="6461"/>
                    <a:pt x="19269" y="6014"/>
                    <a:pt x="21637" y="6014"/>
                  </a:cubicBezTo>
                  <a:cubicBezTo>
                    <a:pt x="23712" y="6014"/>
                    <a:pt x="25792" y="6357"/>
                    <a:pt x="27769" y="7025"/>
                  </a:cubicBezTo>
                  <a:cubicBezTo>
                    <a:pt x="32116" y="8512"/>
                    <a:pt x="35219" y="11844"/>
                    <a:pt x="36520" y="16320"/>
                  </a:cubicBezTo>
                  <a:cubicBezTo>
                    <a:pt x="38379" y="22697"/>
                    <a:pt x="38436" y="29775"/>
                    <a:pt x="38079" y="36395"/>
                  </a:cubicBezTo>
                  <a:cubicBezTo>
                    <a:pt x="37958" y="38326"/>
                    <a:pt x="39391" y="39280"/>
                    <a:pt x="40890" y="39280"/>
                  </a:cubicBezTo>
                  <a:cubicBezTo>
                    <a:pt x="42400" y="39280"/>
                    <a:pt x="43977" y="38311"/>
                    <a:pt x="44099" y="36395"/>
                  </a:cubicBezTo>
                  <a:cubicBezTo>
                    <a:pt x="44456" y="29417"/>
                    <a:pt x="44270" y="21982"/>
                    <a:pt x="42483" y="15247"/>
                  </a:cubicBezTo>
                  <a:cubicBezTo>
                    <a:pt x="40881" y="9342"/>
                    <a:pt x="37063" y="4523"/>
                    <a:pt x="31401" y="2078"/>
                  </a:cubicBezTo>
                  <a:cubicBezTo>
                    <a:pt x="28318" y="708"/>
                    <a:pt x="24948" y="0"/>
                    <a:pt x="21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-4133572">
              <a:off x="-97670" y="2040405"/>
              <a:ext cx="665531" cy="854199"/>
            </a:xfrm>
            <a:custGeom>
              <a:avLst/>
              <a:gdLst/>
              <a:ahLst/>
              <a:cxnLst/>
              <a:rect l="l" t="t" r="r" b="b"/>
              <a:pathLst>
                <a:path w="19673" h="25250" extrusionOk="0">
                  <a:moveTo>
                    <a:pt x="10265" y="0"/>
                  </a:moveTo>
                  <a:cubicBezTo>
                    <a:pt x="9882" y="0"/>
                    <a:pt x="9482" y="25"/>
                    <a:pt x="9066" y="76"/>
                  </a:cubicBezTo>
                  <a:cubicBezTo>
                    <a:pt x="4590" y="619"/>
                    <a:pt x="1559" y="4423"/>
                    <a:pt x="844" y="8712"/>
                  </a:cubicBezTo>
                  <a:cubicBezTo>
                    <a:pt x="0" y="13302"/>
                    <a:pt x="301" y="19208"/>
                    <a:pt x="1973" y="23612"/>
                  </a:cubicBezTo>
                  <a:cubicBezTo>
                    <a:pt x="2373" y="24662"/>
                    <a:pt x="3376" y="25249"/>
                    <a:pt x="4343" y="25249"/>
                  </a:cubicBezTo>
                  <a:cubicBezTo>
                    <a:pt x="5246" y="25249"/>
                    <a:pt x="6117" y="24737"/>
                    <a:pt x="6435" y="23612"/>
                  </a:cubicBezTo>
                  <a:cubicBezTo>
                    <a:pt x="7393" y="20280"/>
                    <a:pt x="7207" y="16877"/>
                    <a:pt x="7150" y="13488"/>
                  </a:cubicBezTo>
                  <a:cubicBezTo>
                    <a:pt x="7150" y="11644"/>
                    <a:pt x="7093" y="7411"/>
                    <a:pt x="9538" y="6811"/>
                  </a:cubicBezTo>
                  <a:cubicBezTo>
                    <a:pt x="9630" y="6789"/>
                    <a:pt x="9719" y="6779"/>
                    <a:pt x="9805" y="6779"/>
                  </a:cubicBezTo>
                  <a:cubicBezTo>
                    <a:pt x="12821" y="6779"/>
                    <a:pt x="11979" y="19616"/>
                    <a:pt x="11854" y="21410"/>
                  </a:cubicBezTo>
                  <a:cubicBezTo>
                    <a:pt x="11682" y="23197"/>
                    <a:pt x="13527" y="24742"/>
                    <a:pt x="15200" y="24742"/>
                  </a:cubicBezTo>
                  <a:cubicBezTo>
                    <a:pt x="17159" y="24742"/>
                    <a:pt x="18474" y="23197"/>
                    <a:pt x="18589" y="21410"/>
                  </a:cubicBezTo>
                  <a:cubicBezTo>
                    <a:pt x="19111" y="14884"/>
                    <a:pt x="19673" y="0"/>
                    <a:pt x="10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9544000">
              <a:off x="-364042" y="4032871"/>
              <a:ext cx="1677589" cy="1356790"/>
            </a:xfrm>
            <a:custGeom>
              <a:avLst/>
              <a:gdLst/>
              <a:ahLst/>
              <a:cxnLst/>
              <a:rect l="l" t="t" r="r" b="b"/>
              <a:pathLst>
                <a:path w="48278" h="39046" extrusionOk="0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355837">
              <a:off x="1405000" y="4418266"/>
              <a:ext cx="1772917" cy="1252284"/>
            </a:xfrm>
            <a:custGeom>
              <a:avLst/>
              <a:gdLst/>
              <a:ahLst/>
              <a:cxnLst/>
              <a:rect l="l" t="t" r="r" b="b"/>
              <a:pathLst>
                <a:path w="72982" h="51556" extrusionOk="0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1"/>
          <p:cNvGrpSpPr/>
          <p:nvPr/>
        </p:nvGrpSpPr>
        <p:grpSpPr>
          <a:xfrm>
            <a:off x="-505949" y="-855642"/>
            <a:ext cx="10717264" cy="6994866"/>
            <a:chOff x="-505949" y="-855642"/>
            <a:chExt cx="10717264" cy="6994866"/>
          </a:xfrm>
        </p:grpSpPr>
        <p:grpSp>
          <p:nvGrpSpPr>
            <p:cNvPr id="274" name="Google Shape;274;p21"/>
            <p:cNvGrpSpPr/>
            <p:nvPr/>
          </p:nvGrpSpPr>
          <p:grpSpPr>
            <a:xfrm rot="10800000">
              <a:off x="-505949" y="2746707"/>
              <a:ext cx="3067910" cy="3392517"/>
              <a:chOff x="6725926" y="-1002468"/>
              <a:chExt cx="3067910" cy="3392517"/>
            </a:xfrm>
          </p:grpSpPr>
          <p:sp>
            <p:nvSpPr>
              <p:cNvPr id="275" name="Google Shape;275;p21"/>
              <p:cNvSpPr/>
              <p:nvPr/>
            </p:nvSpPr>
            <p:spPr>
              <a:xfrm rot="-9544000">
                <a:off x="7929233" y="-415754"/>
                <a:ext cx="1677589" cy="1356790"/>
              </a:xfrm>
              <a:custGeom>
                <a:avLst/>
                <a:gdLst/>
                <a:ahLst/>
                <a:cxnLst/>
                <a:rect l="l" t="t" r="r" b="b"/>
                <a:pathLst>
                  <a:path w="48278" h="39046" extrusionOk="0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 rot="-7073489">
                <a:off x="8338715" y="1050681"/>
                <a:ext cx="646697" cy="663769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8748" extrusionOk="0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 rot="-7255573">
                <a:off x="9034842" y="1530192"/>
                <a:ext cx="496310" cy="653338"/>
              </a:xfrm>
              <a:custGeom>
                <a:avLst/>
                <a:gdLst/>
                <a:ahLst/>
                <a:cxnLst/>
                <a:rect l="l" t="t" r="r" b="b"/>
                <a:pathLst>
                  <a:path w="22311" h="29370" extrusionOk="0">
                    <a:moveTo>
                      <a:pt x="19104" y="1"/>
                    </a:moveTo>
                    <a:cubicBezTo>
                      <a:pt x="18248" y="1"/>
                      <a:pt x="17441" y="421"/>
                      <a:pt x="17063" y="1416"/>
                    </a:cubicBezTo>
                    <a:cubicBezTo>
                      <a:pt x="15633" y="2488"/>
                      <a:pt x="14618" y="3975"/>
                      <a:pt x="14089" y="5706"/>
                    </a:cubicBezTo>
                    <a:cubicBezTo>
                      <a:pt x="13960" y="5877"/>
                      <a:pt x="13846" y="6120"/>
                      <a:pt x="13731" y="6306"/>
                    </a:cubicBezTo>
                    <a:cubicBezTo>
                      <a:pt x="12716" y="8380"/>
                      <a:pt x="11815" y="10467"/>
                      <a:pt x="10929" y="12555"/>
                    </a:cubicBezTo>
                    <a:cubicBezTo>
                      <a:pt x="10457" y="13742"/>
                      <a:pt x="9971" y="14886"/>
                      <a:pt x="9499" y="16072"/>
                    </a:cubicBezTo>
                    <a:cubicBezTo>
                      <a:pt x="8598" y="14585"/>
                      <a:pt x="7654" y="13213"/>
                      <a:pt x="6639" y="11783"/>
                    </a:cubicBezTo>
                    <a:cubicBezTo>
                      <a:pt x="5896" y="10707"/>
                      <a:pt x="4838" y="10235"/>
                      <a:pt x="3805" y="10235"/>
                    </a:cubicBezTo>
                    <a:cubicBezTo>
                      <a:pt x="1858" y="10235"/>
                      <a:pt x="0" y="11914"/>
                      <a:pt x="505" y="14399"/>
                    </a:cubicBezTo>
                    <a:cubicBezTo>
                      <a:pt x="1391" y="18746"/>
                      <a:pt x="2950" y="22979"/>
                      <a:pt x="5924" y="26139"/>
                    </a:cubicBezTo>
                    <a:cubicBezTo>
                      <a:pt x="5924" y="26253"/>
                      <a:pt x="5981" y="26439"/>
                      <a:pt x="6038" y="26553"/>
                    </a:cubicBezTo>
                    <a:cubicBezTo>
                      <a:pt x="6742" y="28460"/>
                      <a:pt x="8255" y="29369"/>
                      <a:pt x="9794" y="29369"/>
                    </a:cubicBezTo>
                    <a:cubicBezTo>
                      <a:pt x="11385" y="29369"/>
                      <a:pt x="13004" y="28399"/>
                      <a:pt x="13788" y="26553"/>
                    </a:cubicBezTo>
                    <a:cubicBezTo>
                      <a:pt x="13903" y="26253"/>
                      <a:pt x="14031" y="25967"/>
                      <a:pt x="14146" y="25667"/>
                    </a:cubicBezTo>
                    <a:cubicBezTo>
                      <a:pt x="15576" y="23393"/>
                      <a:pt x="16820" y="20891"/>
                      <a:pt x="17835" y="18332"/>
                    </a:cubicBezTo>
                    <a:cubicBezTo>
                      <a:pt x="20109" y="13384"/>
                      <a:pt x="21538" y="8094"/>
                      <a:pt x="22182" y="2488"/>
                    </a:cubicBezTo>
                    <a:cubicBezTo>
                      <a:pt x="22311" y="1173"/>
                      <a:pt x="21295" y="401"/>
                      <a:pt x="20223" y="229"/>
                    </a:cubicBezTo>
                    <a:cubicBezTo>
                      <a:pt x="19862" y="81"/>
                      <a:pt x="19478" y="1"/>
                      <a:pt x="19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rot="8663827">
                <a:off x="7158861" y="-962487"/>
                <a:ext cx="685679" cy="1707345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46762" extrusionOk="0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rot="-881599">
                <a:off x="8572322" y="1579438"/>
                <a:ext cx="606077" cy="745945"/>
              </a:xfrm>
              <a:custGeom>
                <a:avLst/>
                <a:gdLst/>
                <a:ahLst/>
                <a:cxnLst/>
                <a:rect l="l" t="t" r="r" b="b"/>
                <a:pathLst>
                  <a:path w="12003" h="14773" extrusionOk="0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21"/>
            <p:cNvGrpSpPr/>
            <p:nvPr/>
          </p:nvGrpSpPr>
          <p:grpSpPr>
            <a:xfrm rot="10800000">
              <a:off x="6774389" y="-855642"/>
              <a:ext cx="3436926" cy="2790267"/>
              <a:chOff x="-1207361" y="3075271"/>
              <a:chExt cx="3436926" cy="2790267"/>
            </a:xfrm>
          </p:grpSpPr>
          <p:sp>
            <p:nvSpPr>
              <p:cNvPr id="281" name="Google Shape;281;p21"/>
              <p:cNvSpPr/>
              <p:nvPr/>
            </p:nvSpPr>
            <p:spPr>
              <a:xfrm rot="1211703">
                <a:off x="25820" y="4395815"/>
                <a:ext cx="1715918" cy="1210757"/>
              </a:xfrm>
              <a:custGeom>
                <a:avLst/>
                <a:gdLst/>
                <a:ahLst/>
                <a:cxnLst/>
                <a:rect l="l" t="t" r="r" b="b"/>
                <a:pathLst>
                  <a:path w="78615" h="55471" extrusionOk="0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rot="-816931">
                <a:off x="-345185" y="4151292"/>
                <a:ext cx="757387" cy="1158334"/>
              </a:xfrm>
              <a:custGeom>
                <a:avLst/>
                <a:gdLst/>
                <a:ahLst/>
                <a:cxnLst/>
                <a:rect l="l" t="t" r="r" b="b"/>
                <a:pathLst>
                  <a:path w="11912" h="18218" extrusionOk="0">
                    <a:moveTo>
                      <a:pt x="4357" y="1"/>
                    </a:moveTo>
                    <a:cubicBezTo>
                      <a:pt x="4022" y="1"/>
                      <a:pt x="3666" y="136"/>
                      <a:pt x="3332" y="456"/>
                    </a:cubicBezTo>
                    <a:cubicBezTo>
                      <a:pt x="1845" y="1943"/>
                      <a:pt x="716" y="3845"/>
                      <a:pt x="358" y="5875"/>
                    </a:cubicBezTo>
                    <a:cubicBezTo>
                      <a:pt x="1" y="7420"/>
                      <a:pt x="229" y="9093"/>
                      <a:pt x="1431" y="10580"/>
                    </a:cubicBezTo>
                    <a:cubicBezTo>
                      <a:pt x="1659" y="10823"/>
                      <a:pt x="1902" y="11052"/>
                      <a:pt x="2203" y="11237"/>
                    </a:cubicBezTo>
                    <a:cubicBezTo>
                      <a:pt x="3362" y="12334"/>
                      <a:pt x="4699" y="12564"/>
                      <a:pt x="6224" y="12564"/>
                    </a:cubicBezTo>
                    <a:cubicBezTo>
                      <a:pt x="6429" y="12564"/>
                      <a:pt x="6638" y="12560"/>
                      <a:pt x="6850" y="12553"/>
                    </a:cubicBezTo>
                    <a:cubicBezTo>
                      <a:pt x="7264" y="12610"/>
                      <a:pt x="7679" y="12782"/>
                      <a:pt x="7922" y="13139"/>
                    </a:cubicBezTo>
                    <a:cubicBezTo>
                      <a:pt x="7979" y="13325"/>
                      <a:pt x="8037" y="13497"/>
                      <a:pt x="8037" y="13740"/>
                    </a:cubicBezTo>
                    <a:cubicBezTo>
                      <a:pt x="8094" y="14455"/>
                      <a:pt x="7808" y="14984"/>
                      <a:pt x="7322" y="15413"/>
                    </a:cubicBezTo>
                    <a:cubicBezTo>
                      <a:pt x="6132" y="16400"/>
                      <a:pt x="7208" y="18218"/>
                      <a:pt x="8501" y="18218"/>
                    </a:cubicBezTo>
                    <a:cubicBezTo>
                      <a:pt x="8762" y="18218"/>
                      <a:pt x="9033" y="18143"/>
                      <a:pt x="9295" y="17972"/>
                    </a:cubicBezTo>
                    <a:cubicBezTo>
                      <a:pt x="10954" y="16843"/>
                      <a:pt x="11912" y="14812"/>
                      <a:pt x="11254" y="12839"/>
                    </a:cubicBezTo>
                    <a:cubicBezTo>
                      <a:pt x="11082" y="12253"/>
                      <a:pt x="10839" y="11767"/>
                      <a:pt x="10482" y="11352"/>
                    </a:cubicBezTo>
                    <a:cubicBezTo>
                      <a:pt x="10010" y="10337"/>
                      <a:pt x="8937" y="9750"/>
                      <a:pt x="7736" y="9622"/>
                    </a:cubicBezTo>
                    <a:cubicBezTo>
                      <a:pt x="7450" y="9564"/>
                      <a:pt x="7150" y="9450"/>
                      <a:pt x="6850" y="9450"/>
                    </a:cubicBezTo>
                    <a:cubicBezTo>
                      <a:pt x="5720" y="9264"/>
                      <a:pt x="4519" y="9264"/>
                      <a:pt x="3804" y="8549"/>
                    </a:cubicBezTo>
                    <a:cubicBezTo>
                      <a:pt x="3633" y="8263"/>
                      <a:pt x="3447" y="7963"/>
                      <a:pt x="3389" y="7606"/>
                    </a:cubicBezTo>
                    <a:cubicBezTo>
                      <a:pt x="3275" y="7305"/>
                      <a:pt x="3275" y="7005"/>
                      <a:pt x="3275" y="6705"/>
                    </a:cubicBezTo>
                    <a:cubicBezTo>
                      <a:pt x="3389" y="5160"/>
                      <a:pt x="4519" y="3788"/>
                      <a:pt x="5477" y="2601"/>
                    </a:cubicBezTo>
                    <a:cubicBezTo>
                      <a:pt x="6343" y="1461"/>
                      <a:pt x="5461" y="1"/>
                      <a:pt x="4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-1207361" y="3165569"/>
                <a:ext cx="1920589" cy="1044180"/>
              </a:xfrm>
              <a:custGeom>
                <a:avLst/>
                <a:gdLst/>
                <a:ahLst/>
                <a:cxnLst/>
                <a:rect l="l" t="t" r="r" b="b"/>
                <a:pathLst>
                  <a:path w="86338" h="46940" extrusionOk="0">
                    <a:moveTo>
                      <a:pt x="21438" y="8862"/>
                    </a:moveTo>
                    <a:cubicBezTo>
                      <a:pt x="28773" y="8862"/>
                      <a:pt x="34921" y="16171"/>
                      <a:pt x="40509" y="20013"/>
                    </a:cubicBezTo>
                    <a:cubicBezTo>
                      <a:pt x="46002" y="23760"/>
                      <a:pt x="51630" y="25400"/>
                      <a:pt x="58007" y="25400"/>
                    </a:cubicBezTo>
                    <a:cubicBezTo>
                      <a:pt x="58834" y="25400"/>
                      <a:pt x="59674" y="25372"/>
                      <a:pt x="60528" y="25318"/>
                    </a:cubicBezTo>
                    <a:cubicBezTo>
                      <a:pt x="62537" y="25211"/>
                      <a:pt x="64815" y="24996"/>
                      <a:pt x="67096" y="24996"/>
                    </a:cubicBezTo>
                    <a:cubicBezTo>
                      <a:pt x="71180" y="24996"/>
                      <a:pt x="75276" y="25682"/>
                      <a:pt x="77872" y="28893"/>
                    </a:cubicBezTo>
                    <a:cubicBezTo>
                      <a:pt x="79717" y="31095"/>
                      <a:pt x="79474" y="33898"/>
                      <a:pt x="77815" y="36214"/>
                    </a:cubicBezTo>
                    <a:cubicBezTo>
                      <a:pt x="75613" y="39131"/>
                      <a:pt x="71967" y="40203"/>
                      <a:pt x="68463" y="40203"/>
                    </a:cubicBezTo>
                    <a:cubicBezTo>
                      <a:pt x="60242" y="40146"/>
                      <a:pt x="52792" y="35556"/>
                      <a:pt x="44684" y="34541"/>
                    </a:cubicBezTo>
                    <a:cubicBezTo>
                      <a:pt x="43279" y="34374"/>
                      <a:pt x="41862" y="34313"/>
                      <a:pt x="40439" y="34313"/>
                    </a:cubicBezTo>
                    <a:cubicBezTo>
                      <a:pt x="40321" y="34313"/>
                      <a:pt x="40203" y="34313"/>
                      <a:pt x="40086" y="34314"/>
                    </a:cubicBezTo>
                    <a:lnTo>
                      <a:pt x="40086" y="34314"/>
                    </a:lnTo>
                    <a:cubicBezTo>
                      <a:pt x="39892" y="34294"/>
                      <a:pt x="39699" y="34274"/>
                      <a:pt x="39508" y="34255"/>
                    </a:cubicBezTo>
                    <a:cubicBezTo>
                      <a:pt x="33488" y="33597"/>
                      <a:pt x="27111" y="33469"/>
                      <a:pt x="21277" y="31681"/>
                    </a:cubicBezTo>
                    <a:cubicBezTo>
                      <a:pt x="15843" y="30023"/>
                      <a:pt x="11625" y="25790"/>
                      <a:pt x="11196" y="19885"/>
                    </a:cubicBezTo>
                    <a:cubicBezTo>
                      <a:pt x="10910" y="14408"/>
                      <a:pt x="15371" y="9103"/>
                      <a:pt x="20919" y="8874"/>
                    </a:cubicBezTo>
                    <a:cubicBezTo>
                      <a:pt x="21093" y="8866"/>
                      <a:pt x="21266" y="8862"/>
                      <a:pt x="21438" y="8862"/>
                    </a:cubicBezTo>
                    <a:close/>
                    <a:moveTo>
                      <a:pt x="20535" y="0"/>
                    </a:moveTo>
                    <a:cubicBezTo>
                      <a:pt x="13755" y="0"/>
                      <a:pt x="7403" y="3704"/>
                      <a:pt x="3990" y="9761"/>
                    </a:cubicBezTo>
                    <a:cubicBezTo>
                      <a:pt x="0" y="16853"/>
                      <a:pt x="887" y="25490"/>
                      <a:pt x="5548" y="31981"/>
                    </a:cubicBezTo>
                    <a:cubicBezTo>
                      <a:pt x="10421" y="38865"/>
                      <a:pt x="18716" y="41868"/>
                      <a:pt x="26854" y="41868"/>
                    </a:cubicBezTo>
                    <a:cubicBezTo>
                      <a:pt x="27456" y="41868"/>
                      <a:pt x="28057" y="41852"/>
                      <a:pt x="28655" y="41819"/>
                    </a:cubicBezTo>
                    <a:cubicBezTo>
                      <a:pt x="31778" y="41649"/>
                      <a:pt x="34839" y="41250"/>
                      <a:pt x="37920" y="40922"/>
                    </a:cubicBezTo>
                    <a:lnTo>
                      <a:pt x="37920" y="40922"/>
                    </a:lnTo>
                    <a:cubicBezTo>
                      <a:pt x="40207" y="40952"/>
                      <a:pt x="42501" y="41059"/>
                      <a:pt x="44799" y="41404"/>
                    </a:cubicBezTo>
                    <a:cubicBezTo>
                      <a:pt x="52936" y="42545"/>
                      <a:pt x="60378" y="46939"/>
                      <a:pt x="68718" y="46939"/>
                    </a:cubicBezTo>
                    <a:cubicBezTo>
                      <a:pt x="69479" y="46939"/>
                      <a:pt x="70246" y="46903"/>
                      <a:pt x="71023" y="46824"/>
                    </a:cubicBezTo>
                    <a:cubicBezTo>
                      <a:pt x="78401" y="46109"/>
                      <a:pt x="85737" y="40690"/>
                      <a:pt x="86037" y="32754"/>
                    </a:cubicBezTo>
                    <a:cubicBezTo>
                      <a:pt x="86337" y="25375"/>
                      <a:pt x="79960" y="20542"/>
                      <a:pt x="73468" y="18641"/>
                    </a:cubicBezTo>
                    <a:cubicBezTo>
                      <a:pt x="65361" y="16195"/>
                      <a:pt x="56181" y="19055"/>
                      <a:pt x="48502" y="15009"/>
                    </a:cubicBezTo>
                    <a:cubicBezTo>
                      <a:pt x="39980" y="10590"/>
                      <a:pt x="34260" y="2497"/>
                      <a:pt x="24423" y="409"/>
                    </a:cubicBezTo>
                    <a:cubicBezTo>
                      <a:pt x="23123" y="134"/>
                      <a:pt x="21821" y="0"/>
                      <a:pt x="20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>
                <a:off x="140052" y="3075271"/>
                <a:ext cx="279300" cy="27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 rot="3228475">
                <a:off x="1278503" y="4655847"/>
                <a:ext cx="931122" cy="521862"/>
              </a:xfrm>
              <a:custGeom>
                <a:avLst/>
                <a:gdLst/>
                <a:ahLst/>
                <a:cxnLst/>
                <a:rect l="l" t="t" r="r" b="b"/>
                <a:pathLst>
                  <a:path w="24725" h="13698" extrusionOk="0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0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495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0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01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25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50976" y="365750"/>
            <a:ext cx="74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47550" y="1530525"/>
            <a:ext cx="7266000" cy="25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-632933" y="-815951"/>
            <a:ext cx="10673093" cy="6677686"/>
            <a:chOff x="-632933" y="-815951"/>
            <a:chExt cx="10673093" cy="6677686"/>
          </a:xfrm>
        </p:grpSpPr>
        <p:grpSp>
          <p:nvGrpSpPr>
            <p:cNvPr id="38" name="Google Shape;38;p4"/>
            <p:cNvGrpSpPr/>
            <p:nvPr/>
          </p:nvGrpSpPr>
          <p:grpSpPr>
            <a:xfrm>
              <a:off x="-632933" y="2975295"/>
              <a:ext cx="2990000" cy="2886440"/>
              <a:chOff x="-632933" y="2975295"/>
              <a:chExt cx="2990000" cy="2886440"/>
            </a:xfrm>
          </p:grpSpPr>
          <p:sp>
            <p:nvSpPr>
              <p:cNvPr id="39" name="Google Shape;39;p4"/>
              <p:cNvSpPr/>
              <p:nvPr/>
            </p:nvSpPr>
            <p:spPr>
              <a:xfrm>
                <a:off x="-580273" y="3913941"/>
                <a:ext cx="1814496" cy="1460824"/>
              </a:xfrm>
              <a:custGeom>
                <a:avLst/>
                <a:gdLst/>
                <a:ahLst/>
                <a:cxnLst/>
                <a:rect l="l" t="t" r="r" b="b"/>
                <a:pathLst>
                  <a:path w="62612" h="50408" extrusionOk="0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-632933" y="2975295"/>
                <a:ext cx="1715969" cy="1210793"/>
              </a:xfrm>
              <a:custGeom>
                <a:avLst/>
                <a:gdLst/>
                <a:ahLst/>
                <a:cxnLst/>
                <a:rect l="l" t="t" r="r" b="b"/>
                <a:pathLst>
                  <a:path w="78615" h="55471" extrusionOk="0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 rot="-436672">
                <a:off x="511910" y="4502146"/>
                <a:ext cx="1772968" cy="1252333"/>
              </a:xfrm>
              <a:custGeom>
                <a:avLst/>
                <a:gdLst/>
                <a:ahLst/>
                <a:cxnLst/>
                <a:rect l="l" t="t" r="r" b="b"/>
                <a:pathLst>
                  <a:path w="72982" h="51556" extrusionOk="0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42;p4"/>
            <p:cNvGrpSpPr/>
            <p:nvPr/>
          </p:nvGrpSpPr>
          <p:grpSpPr>
            <a:xfrm>
              <a:off x="6664985" y="-815951"/>
              <a:ext cx="3375175" cy="3896825"/>
              <a:chOff x="6664985" y="-815951"/>
              <a:chExt cx="3375175" cy="3896825"/>
            </a:xfrm>
          </p:grpSpPr>
          <p:sp>
            <p:nvSpPr>
              <p:cNvPr id="43" name="Google Shape;43;p4"/>
              <p:cNvSpPr/>
              <p:nvPr/>
            </p:nvSpPr>
            <p:spPr>
              <a:xfrm rot="3228475">
                <a:off x="8282378" y="751860"/>
                <a:ext cx="931122" cy="521862"/>
              </a:xfrm>
              <a:custGeom>
                <a:avLst/>
                <a:gdLst/>
                <a:ahLst/>
                <a:cxnLst/>
                <a:rect l="l" t="t" r="r" b="b"/>
                <a:pathLst>
                  <a:path w="24725" h="13698" extrusionOk="0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 rot="-5816875">
                <a:off x="8808470" y="-634060"/>
                <a:ext cx="685665" cy="1707315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46762" extrusionOk="0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-2869304">
                <a:off x="7982539" y="1187789"/>
                <a:ext cx="1814420" cy="1460763"/>
              </a:xfrm>
              <a:custGeom>
                <a:avLst/>
                <a:gdLst/>
                <a:ahLst/>
                <a:cxnLst/>
                <a:rect l="l" t="t" r="r" b="b"/>
                <a:pathLst>
                  <a:path w="62612" h="50408" extrusionOk="0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-9666924">
                <a:off x="6821737" y="-604786"/>
                <a:ext cx="1507647" cy="1219254"/>
              </a:xfrm>
              <a:custGeom>
                <a:avLst/>
                <a:gdLst/>
                <a:ahLst/>
                <a:cxnLst/>
                <a:rect l="l" t="t" r="r" b="b"/>
                <a:pathLst>
                  <a:path w="48278" h="39046" extrusionOk="0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51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11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4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948600" y="365760"/>
            <a:ext cx="748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4711725" y="3039900"/>
            <a:ext cx="3712200" cy="12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948600" y="2159214"/>
            <a:ext cx="3712500" cy="12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3"/>
          </p:nvPr>
        </p:nvSpPr>
        <p:spPr>
          <a:xfrm>
            <a:off x="948600" y="1718238"/>
            <a:ext cx="3712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4711725" y="2598925"/>
            <a:ext cx="3712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-1169368" y="-924727"/>
            <a:ext cx="11491758" cy="6911336"/>
            <a:chOff x="-1169368" y="-924727"/>
            <a:chExt cx="11491758" cy="6911336"/>
          </a:xfrm>
        </p:grpSpPr>
        <p:grpSp>
          <p:nvGrpSpPr>
            <p:cNvPr id="54" name="Google Shape;54;p5"/>
            <p:cNvGrpSpPr/>
            <p:nvPr/>
          </p:nvGrpSpPr>
          <p:grpSpPr>
            <a:xfrm>
              <a:off x="-1169368" y="2999367"/>
              <a:ext cx="4362117" cy="2987242"/>
              <a:chOff x="-1169368" y="2999367"/>
              <a:chExt cx="4362117" cy="2987242"/>
            </a:xfrm>
          </p:grpSpPr>
          <p:sp>
            <p:nvSpPr>
              <p:cNvPr id="55" name="Google Shape;55;p5"/>
              <p:cNvSpPr/>
              <p:nvPr/>
            </p:nvSpPr>
            <p:spPr>
              <a:xfrm rot="3852302">
                <a:off x="1284909" y="4289920"/>
                <a:ext cx="1772759" cy="1252314"/>
              </a:xfrm>
              <a:custGeom>
                <a:avLst/>
                <a:gdLst/>
                <a:ahLst/>
                <a:cxnLst/>
                <a:rect l="l" t="t" r="r" b="b"/>
                <a:pathLst>
                  <a:path w="72982" h="51556" extrusionOk="0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 rot="-10381501">
                <a:off x="2308381" y="4340683"/>
                <a:ext cx="855547" cy="526643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6638" extrusionOk="0">
                    <a:moveTo>
                      <a:pt x="4716" y="1"/>
                    </a:moveTo>
                    <a:cubicBezTo>
                      <a:pt x="4067" y="1"/>
                      <a:pt x="3427" y="476"/>
                      <a:pt x="3575" y="1454"/>
                    </a:cubicBezTo>
                    <a:cubicBezTo>
                      <a:pt x="3575" y="1625"/>
                      <a:pt x="3633" y="1811"/>
                      <a:pt x="3633" y="2054"/>
                    </a:cubicBezTo>
                    <a:cubicBezTo>
                      <a:pt x="2675" y="2226"/>
                      <a:pt x="1717" y="2412"/>
                      <a:pt x="887" y="2641"/>
                    </a:cubicBezTo>
                    <a:cubicBezTo>
                      <a:pt x="1" y="2941"/>
                      <a:pt x="172" y="4256"/>
                      <a:pt x="1073" y="4256"/>
                    </a:cubicBezTo>
                    <a:lnTo>
                      <a:pt x="3804" y="4256"/>
                    </a:lnTo>
                    <a:cubicBezTo>
                      <a:pt x="3804" y="4843"/>
                      <a:pt x="3861" y="5500"/>
                      <a:pt x="3990" y="6101"/>
                    </a:cubicBezTo>
                    <a:cubicBezTo>
                      <a:pt x="4076" y="6458"/>
                      <a:pt x="4401" y="6637"/>
                      <a:pt x="4721" y="6637"/>
                    </a:cubicBezTo>
                    <a:cubicBezTo>
                      <a:pt x="5041" y="6637"/>
                      <a:pt x="5356" y="6458"/>
                      <a:pt x="5420" y="6101"/>
                    </a:cubicBezTo>
                    <a:cubicBezTo>
                      <a:pt x="5534" y="5500"/>
                      <a:pt x="5592" y="4914"/>
                      <a:pt x="5649" y="4314"/>
                    </a:cubicBezTo>
                    <a:cubicBezTo>
                      <a:pt x="6584" y="4413"/>
                      <a:pt x="7573" y="4567"/>
                      <a:pt x="8522" y="4567"/>
                    </a:cubicBezTo>
                    <a:cubicBezTo>
                      <a:pt x="8661" y="4567"/>
                      <a:pt x="8800" y="4564"/>
                      <a:pt x="8938" y="4557"/>
                    </a:cubicBezTo>
                    <a:cubicBezTo>
                      <a:pt x="10367" y="4485"/>
                      <a:pt x="10782" y="2340"/>
                      <a:pt x="9295" y="1983"/>
                    </a:cubicBezTo>
                    <a:cubicBezTo>
                      <a:pt x="8519" y="1808"/>
                      <a:pt x="7602" y="1734"/>
                      <a:pt x="6683" y="1734"/>
                    </a:cubicBezTo>
                    <a:cubicBezTo>
                      <a:pt x="6399" y="1734"/>
                      <a:pt x="6115" y="1741"/>
                      <a:pt x="5835" y="1754"/>
                    </a:cubicBezTo>
                    <a:cubicBezTo>
                      <a:pt x="5835" y="1697"/>
                      <a:pt x="5835" y="1568"/>
                      <a:pt x="5892" y="1454"/>
                    </a:cubicBezTo>
                    <a:cubicBezTo>
                      <a:pt x="6043" y="494"/>
                      <a:pt x="5376" y="1"/>
                      <a:pt x="47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 rot="574843">
                <a:off x="171904" y="4232878"/>
                <a:ext cx="1507629" cy="1219235"/>
              </a:xfrm>
              <a:custGeom>
                <a:avLst/>
                <a:gdLst/>
                <a:ahLst/>
                <a:cxnLst/>
                <a:rect l="l" t="t" r="r" b="b"/>
                <a:pathLst>
                  <a:path w="48278" h="39046" extrusionOk="0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 rot="-2237294">
                <a:off x="-920541" y="3319118"/>
                <a:ext cx="1503942" cy="1328872"/>
              </a:xfrm>
              <a:custGeom>
                <a:avLst/>
                <a:gdLst/>
                <a:ahLst/>
                <a:cxnLst/>
                <a:rect l="l" t="t" r="r" b="b"/>
                <a:pathLst>
                  <a:path w="44456" h="39281" extrusionOk="0">
                    <a:moveTo>
                      <a:pt x="21582" y="0"/>
                    </a:moveTo>
                    <a:cubicBezTo>
                      <a:pt x="19219" y="0"/>
                      <a:pt x="16858" y="349"/>
                      <a:pt x="14600" y="1063"/>
                    </a:cubicBezTo>
                    <a:cubicBezTo>
                      <a:pt x="8580" y="2964"/>
                      <a:pt x="4062" y="7140"/>
                      <a:pt x="1917" y="13102"/>
                    </a:cubicBezTo>
                    <a:cubicBezTo>
                      <a:pt x="658" y="16734"/>
                      <a:pt x="186" y="20781"/>
                      <a:pt x="129" y="24656"/>
                    </a:cubicBezTo>
                    <a:cubicBezTo>
                      <a:pt x="1" y="28531"/>
                      <a:pt x="58" y="32821"/>
                      <a:pt x="1016" y="36638"/>
                    </a:cubicBezTo>
                    <a:cubicBezTo>
                      <a:pt x="1351" y="37981"/>
                      <a:pt x="2363" y="38572"/>
                      <a:pt x="3419" y="38572"/>
                    </a:cubicBezTo>
                    <a:cubicBezTo>
                      <a:pt x="4792" y="38572"/>
                      <a:pt x="6241" y="37572"/>
                      <a:pt x="6378" y="35923"/>
                    </a:cubicBezTo>
                    <a:cubicBezTo>
                      <a:pt x="6621" y="32992"/>
                      <a:pt x="6206" y="30018"/>
                      <a:pt x="6135" y="27158"/>
                    </a:cubicBezTo>
                    <a:cubicBezTo>
                      <a:pt x="6078" y="24184"/>
                      <a:pt x="6206" y="21196"/>
                      <a:pt x="6735" y="18336"/>
                    </a:cubicBezTo>
                    <a:cubicBezTo>
                      <a:pt x="7751" y="13403"/>
                      <a:pt x="10010" y="9399"/>
                      <a:pt x="14714" y="7383"/>
                    </a:cubicBezTo>
                    <a:cubicBezTo>
                      <a:pt x="16909" y="6461"/>
                      <a:pt x="19269" y="6014"/>
                      <a:pt x="21637" y="6014"/>
                    </a:cubicBezTo>
                    <a:cubicBezTo>
                      <a:pt x="23712" y="6014"/>
                      <a:pt x="25792" y="6357"/>
                      <a:pt x="27769" y="7025"/>
                    </a:cubicBezTo>
                    <a:cubicBezTo>
                      <a:pt x="32116" y="8512"/>
                      <a:pt x="35219" y="11844"/>
                      <a:pt x="36520" y="16320"/>
                    </a:cubicBezTo>
                    <a:cubicBezTo>
                      <a:pt x="38379" y="22697"/>
                      <a:pt x="38436" y="29775"/>
                      <a:pt x="38079" y="36395"/>
                    </a:cubicBezTo>
                    <a:cubicBezTo>
                      <a:pt x="37958" y="38326"/>
                      <a:pt x="39391" y="39280"/>
                      <a:pt x="40890" y="39280"/>
                    </a:cubicBezTo>
                    <a:cubicBezTo>
                      <a:pt x="42400" y="39280"/>
                      <a:pt x="43977" y="38311"/>
                      <a:pt x="44099" y="36395"/>
                    </a:cubicBezTo>
                    <a:cubicBezTo>
                      <a:pt x="44456" y="29417"/>
                      <a:pt x="44270" y="21982"/>
                      <a:pt x="42483" y="15247"/>
                    </a:cubicBezTo>
                    <a:cubicBezTo>
                      <a:pt x="40881" y="9342"/>
                      <a:pt x="37063" y="4523"/>
                      <a:pt x="31401" y="2078"/>
                    </a:cubicBezTo>
                    <a:cubicBezTo>
                      <a:pt x="28318" y="708"/>
                      <a:pt x="24948" y="0"/>
                      <a:pt x="215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 rot="-2237294">
                <a:off x="-390621" y="3735043"/>
                <a:ext cx="665536" cy="854205"/>
              </a:xfrm>
              <a:custGeom>
                <a:avLst/>
                <a:gdLst/>
                <a:ahLst/>
                <a:cxnLst/>
                <a:rect l="l" t="t" r="r" b="b"/>
                <a:pathLst>
                  <a:path w="19673" h="25250" extrusionOk="0">
                    <a:moveTo>
                      <a:pt x="10265" y="0"/>
                    </a:moveTo>
                    <a:cubicBezTo>
                      <a:pt x="9882" y="0"/>
                      <a:pt x="9482" y="25"/>
                      <a:pt x="9066" y="76"/>
                    </a:cubicBezTo>
                    <a:cubicBezTo>
                      <a:pt x="4590" y="619"/>
                      <a:pt x="1559" y="4423"/>
                      <a:pt x="844" y="8712"/>
                    </a:cubicBezTo>
                    <a:cubicBezTo>
                      <a:pt x="0" y="13302"/>
                      <a:pt x="301" y="19208"/>
                      <a:pt x="1973" y="23612"/>
                    </a:cubicBezTo>
                    <a:cubicBezTo>
                      <a:pt x="2373" y="24662"/>
                      <a:pt x="3376" y="25249"/>
                      <a:pt x="4343" y="25249"/>
                    </a:cubicBezTo>
                    <a:cubicBezTo>
                      <a:pt x="5246" y="25249"/>
                      <a:pt x="6117" y="24737"/>
                      <a:pt x="6435" y="23612"/>
                    </a:cubicBezTo>
                    <a:cubicBezTo>
                      <a:pt x="7393" y="20280"/>
                      <a:pt x="7207" y="16877"/>
                      <a:pt x="7150" y="13488"/>
                    </a:cubicBezTo>
                    <a:cubicBezTo>
                      <a:pt x="7150" y="11644"/>
                      <a:pt x="7093" y="7411"/>
                      <a:pt x="9538" y="6811"/>
                    </a:cubicBezTo>
                    <a:cubicBezTo>
                      <a:pt x="9630" y="6789"/>
                      <a:pt x="9719" y="6779"/>
                      <a:pt x="9805" y="6779"/>
                    </a:cubicBezTo>
                    <a:cubicBezTo>
                      <a:pt x="12821" y="6779"/>
                      <a:pt x="11979" y="19616"/>
                      <a:pt x="11854" y="21410"/>
                    </a:cubicBezTo>
                    <a:cubicBezTo>
                      <a:pt x="11682" y="23197"/>
                      <a:pt x="13527" y="24742"/>
                      <a:pt x="15200" y="24742"/>
                    </a:cubicBezTo>
                    <a:cubicBezTo>
                      <a:pt x="17159" y="24742"/>
                      <a:pt x="18474" y="23197"/>
                      <a:pt x="18589" y="21410"/>
                    </a:cubicBezTo>
                    <a:cubicBezTo>
                      <a:pt x="19111" y="14884"/>
                      <a:pt x="19673" y="0"/>
                      <a:pt x="102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5"/>
            <p:cNvGrpSpPr/>
            <p:nvPr/>
          </p:nvGrpSpPr>
          <p:grpSpPr>
            <a:xfrm>
              <a:off x="7300875" y="-924727"/>
              <a:ext cx="3021515" cy="3452263"/>
              <a:chOff x="7300875" y="-924727"/>
              <a:chExt cx="3021515" cy="3452263"/>
            </a:xfrm>
          </p:grpSpPr>
          <p:sp>
            <p:nvSpPr>
              <p:cNvPr id="61" name="Google Shape;61;p5"/>
              <p:cNvSpPr/>
              <p:nvPr/>
            </p:nvSpPr>
            <p:spPr>
              <a:xfrm rot="-2188636">
                <a:off x="8781387" y="1529843"/>
                <a:ext cx="606052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12003" h="14773" extrusionOk="0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-2700000">
                <a:off x="8151800" y="646611"/>
                <a:ext cx="1967858" cy="1388527"/>
              </a:xfrm>
              <a:custGeom>
                <a:avLst/>
                <a:gdLst/>
                <a:ahLst/>
                <a:cxnLst/>
                <a:rect l="l" t="t" r="r" b="b"/>
                <a:pathLst>
                  <a:path w="78615" h="55471" extrusionOk="0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" name="Google Shape;63;p5"/>
              <p:cNvGrpSpPr/>
              <p:nvPr/>
            </p:nvGrpSpPr>
            <p:grpSpPr>
              <a:xfrm rot="-1249766">
                <a:off x="8728522" y="186717"/>
                <a:ext cx="711777" cy="776222"/>
                <a:chOff x="7406400" y="661950"/>
                <a:chExt cx="759600" cy="828375"/>
              </a:xfrm>
            </p:grpSpPr>
            <p:sp>
              <p:nvSpPr>
                <p:cNvPr id="64" name="Google Shape;64;p5"/>
                <p:cNvSpPr/>
                <p:nvPr/>
              </p:nvSpPr>
              <p:spPr>
                <a:xfrm>
                  <a:off x="7406400" y="661950"/>
                  <a:ext cx="759600" cy="8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4" h="33135" extrusionOk="0">
                      <a:moveTo>
                        <a:pt x="27744" y="1"/>
                      </a:moveTo>
                      <a:cubicBezTo>
                        <a:pt x="27408" y="1"/>
                        <a:pt x="27068" y="72"/>
                        <a:pt x="26755" y="227"/>
                      </a:cubicBezTo>
                      <a:cubicBezTo>
                        <a:pt x="24081" y="1600"/>
                        <a:pt x="22351" y="4160"/>
                        <a:pt x="20378" y="6476"/>
                      </a:cubicBezTo>
                      <a:cubicBezTo>
                        <a:pt x="18233" y="8978"/>
                        <a:pt x="16031" y="11552"/>
                        <a:pt x="13829" y="14112"/>
                      </a:cubicBezTo>
                      <a:cubicBezTo>
                        <a:pt x="9425" y="19231"/>
                        <a:pt x="5250" y="24421"/>
                        <a:pt x="1146" y="29783"/>
                      </a:cubicBezTo>
                      <a:cubicBezTo>
                        <a:pt x="0" y="31234"/>
                        <a:pt x="1152" y="33135"/>
                        <a:pt x="2557" y="33135"/>
                      </a:cubicBezTo>
                      <a:cubicBezTo>
                        <a:pt x="2993" y="33135"/>
                        <a:pt x="3453" y="32951"/>
                        <a:pt x="3877" y="32514"/>
                      </a:cubicBezTo>
                      <a:cubicBezTo>
                        <a:pt x="8767" y="27510"/>
                        <a:pt x="13529" y="22448"/>
                        <a:pt x="18176" y="17200"/>
                      </a:cubicBezTo>
                      <a:cubicBezTo>
                        <a:pt x="20378" y="14698"/>
                        <a:pt x="22594" y="12196"/>
                        <a:pt x="24796" y="9693"/>
                      </a:cubicBezTo>
                      <a:cubicBezTo>
                        <a:pt x="26812" y="7377"/>
                        <a:pt x="28900" y="5532"/>
                        <a:pt x="29858" y="2615"/>
                      </a:cubicBezTo>
                      <a:cubicBezTo>
                        <a:pt x="30384" y="1130"/>
                        <a:pt x="29083" y="1"/>
                        <a:pt x="277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5"/>
                <p:cNvSpPr/>
                <p:nvPr/>
              </p:nvSpPr>
              <p:spPr>
                <a:xfrm>
                  <a:off x="7484000" y="747575"/>
                  <a:ext cx="648850" cy="68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4" h="27403" extrusionOk="0">
                      <a:moveTo>
                        <a:pt x="2540" y="1"/>
                      </a:moveTo>
                      <a:cubicBezTo>
                        <a:pt x="2392" y="1"/>
                        <a:pt x="2242" y="7"/>
                        <a:pt x="2088" y="20"/>
                      </a:cubicBezTo>
                      <a:cubicBezTo>
                        <a:pt x="1016" y="134"/>
                        <a:pt x="1" y="906"/>
                        <a:pt x="58" y="2050"/>
                      </a:cubicBezTo>
                      <a:cubicBezTo>
                        <a:pt x="187" y="4667"/>
                        <a:pt x="1316" y="5625"/>
                        <a:pt x="3046" y="7469"/>
                      </a:cubicBezTo>
                      <a:cubicBezTo>
                        <a:pt x="5306" y="9914"/>
                        <a:pt x="7393" y="12474"/>
                        <a:pt x="9595" y="14919"/>
                      </a:cubicBezTo>
                      <a:cubicBezTo>
                        <a:pt x="11683" y="17178"/>
                        <a:pt x="13699" y="19380"/>
                        <a:pt x="15672" y="21711"/>
                      </a:cubicBezTo>
                      <a:cubicBezTo>
                        <a:pt x="17703" y="24142"/>
                        <a:pt x="18890" y="26115"/>
                        <a:pt x="21864" y="27245"/>
                      </a:cubicBezTo>
                      <a:cubicBezTo>
                        <a:pt x="22134" y="27353"/>
                        <a:pt x="22416" y="27402"/>
                        <a:pt x="22701" y="27402"/>
                      </a:cubicBezTo>
                      <a:cubicBezTo>
                        <a:pt x="24298" y="27402"/>
                        <a:pt x="25954" y="25836"/>
                        <a:pt x="25796" y="24271"/>
                      </a:cubicBezTo>
                      <a:cubicBezTo>
                        <a:pt x="25324" y="18723"/>
                        <a:pt x="19547" y="13604"/>
                        <a:pt x="15844" y="9729"/>
                      </a:cubicBezTo>
                      <a:cubicBezTo>
                        <a:pt x="13771" y="7527"/>
                        <a:pt x="11440" y="5553"/>
                        <a:pt x="9052" y="3652"/>
                      </a:cubicBezTo>
                      <a:cubicBezTo>
                        <a:pt x="7020" y="2012"/>
                        <a:pt x="5206" y="1"/>
                        <a:pt x="25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" name="Google Shape;66;p5"/>
              <p:cNvSpPr/>
              <p:nvPr/>
            </p:nvSpPr>
            <p:spPr>
              <a:xfrm rot="-2968964">
                <a:off x="7729417" y="-348985"/>
                <a:ext cx="555468" cy="1383403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46762" extrusionOk="0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8383760" y="-924727"/>
                <a:ext cx="1503946" cy="1328876"/>
              </a:xfrm>
              <a:custGeom>
                <a:avLst/>
                <a:gdLst/>
                <a:ahLst/>
                <a:cxnLst/>
                <a:rect l="l" t="t" r="r" b="b"/>
                <a:pathLst>
                  <a:path w="44456" h="39281" extrusionOk="0">
                    <a:moveTo>
                      <a:pt x="21582" y="0"/>
                    </a:moveTo>
                    <a:cubicBezTo>
                      <a:pt x="19219" y="0"/>
                      <a:pt x="16858" y="349"/>
                      <a:pt x="14600" y="1063"/>
                    </a:cubicBezTo>
                    <a:cubicBezTo>
                      <a:pt x="8580" y="2964"/>
                      <a:pt x="4062" y="7140"/>
                      <a:pt x="1917" y="13102"/>
                    </a:cubicBezTo>
                    <a:cubicBezTo>
                      <a:pt x="658" y="16734"/>
                      <a:pt x="186" y="20781"/>
                      <a:pt x="129" y="24656"/>
                    </a:cubicBezTo>
                    <a:cubicBezTo>
                      <a:pt x="1" y="28531"/>
                      <a:pt x="58" y="32821"/>
                      <a:pt x="1016" y="36638"/>
                    </a:cubicBezTo>
                    <a:cubicBezTo>
                      <a:pt x="1351" y="37981"/>
                      <a:pt x="2363" y="38572"/>
                      <a:pt x="3419" y="38572"/>
                    </a:cubicBezTo>
                    <a:cubicBezTo>
                      <a:pt x="4792" y="38572"/>
                      <a:pt x="6241" y="37572"/>
                      <a:pt x="6378" y="35923"/>
                    </a:cubicBezTo>
                    <a:cubicBezTo>
                      <a:pt x="6621" y="32992"/>
                      <a:pt x="6206" y="30018"/>
                      <a:pt x="6135" y="27158"/>
                    </a:cubicBezTo>
                    <a:cubicBezTo>
                      <a:pt x="6078" y="24184"/>
                      <a:pt x="6206" y="21196"/>
                      <a:pt x="6735" y="18336"/>
                    </a:cubicBezTo>
                    <a:cubicBezTo>
                      <a:pt x="7751" y="13403"/>
                      <a:pt x="10010" y="9399"/>
                      <a:pt x="14714" y="7383"/>
                    </a:cubicBezTo>
                    <a:cubicBezTo>
                      <a:pt x="16909" y="6461"/>
                      <a:pt x="19269" y="6014"/>
                      <a:pt x="21637" y="6014"/>
                    </a:cubicBezTo>
                    <a:cubicBezTo>
                      <a:pt x="23712" y="6014"/>
                      <a:pt x="25792" y="6357"/>
                      <a:pt x="27769" y="7025"/>
                    </a:cubicBezTo>
                    <a:cubicBezTo>
                      <a:pt x="32116" y="8512"/>
                      <a:pt x="35219" y="11844"/>
                      <a:pt x="36520" y="16320"/>
                    </a:cubicBezTo>
                    <a:cubicBezTo>
                      <a:pt x="38379" y="22697"/>
                      <a:pt x="38436" y="29775"/>
                      <a:pt x="38079" y="36395"/>
                    </a:cubicBezTo>
                    <a:cubicBezTo>
                      <a:pt x="37958" y="38326"/>
                      <a:pt x="39391" y="39280"/>
                      <a:pt x="40890" y="39280"/>
                    </a:cubicBezTo>
                    <a:cubicBezTo>
                      <a:pt x="42400" y="39280"/>
                      <a:pt x="43977" y="38311"/>
                      <a:pt x="44099" y="36395"/>
                    </a:cubicBezTo>
                    <a:cubicBezTo>
                      <a:pt x="44456" y="29417"/>
                      <a:pt x="44270" y="21982"/>
                      <a:pt x="42483" y="15247"/>
                    </a:cubicBezTo>
                    <a:cubicBezTo>
                      <a:pt x="40881" y="9342"/>
                      <a:pt x="37063" y="4523"/>
                      <a:pt x="31401" y="2078"/>
                    </a:cubicBezTo>
                    <a:cubicBezTo>
                      <a:pt x="28318" y="708"/>
                      <a:pt x="24948" y="0"/>
                      <a:pt x="21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-846757" y="-1238620"/>
            <a:ext cx="11024160" cy="7802546"/>
            <a:chOff x="-846757" y="-1238620"/>
            <a:chExt cx="11024160" cy="7802546"/>
          </a:xfrm>
        </p:grpSpPr>
        <p:grpSp>
          <p:nvGrpSpPr>
            <p:cNvPr id="71" name="Google Shape;71;p6"/>
            <p:cNvGrpSpPr/>
            <p:nvPr/>
          </p:nvGrpSpPr>
          <p:grpSpPr>
            <a:xfrm flipH="1">
              <a:off x="6725301" y="2049510"/>
              <a:ext cx="3452102" cy="4514416"/>
              <a:chOff x="-1138254" y="2049510"/>
              <a:chExt cx="3452102" cy="4514416"/>
            </a:xfrm>
          </p:grpSpPr>
          <p:sp>
            <p:nvSpPr>
              <p:cNvPr id="72" name="Google Shape;72;p6"/>
              <p:cNvSpPr/>
              <p:nvPr/>
            </p:nvSpPr>
            <p:spPr>
              <a:xfrm rot="-6888973">
                <a:off x="362963" y="4703585"/>
                <a:ext cx="1814396" cy="1460743"/>
              </a:xfrm>
              <a:custGeom>
                <a:avLst/>
                <a:gdLst/>
                <a:ahLst/>
                <a:cxnLst/>
                <a:rect l="l" t="t" r="r" b="b"/>
                <a:pathLst>
                  <a:path w="62612" h="50408" extrusionOk="0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-52836" y="3234046"/>
                <a:ext cx="279300" cy="27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" name="Google Shape;74;p6"/>
              <p:cNvGrpSpPr/>
              <p:nvPr/>
            </p:nvGrpSpPr>
            <p:grpSpPr>
              <a:xfrm rot="6985609">
                <a:off x="-219469" y="4674394"/>
                <a:ext cx="1102637" cy="775642"/>
                <a:chOff x="2687602" y="2982388"/>
                <a:chExt cx="1239226" cy="871725"/>
              </a:xfrm>
            </p:grpSpPr>
            <p:sp>
              <p:nvSpPr>
                <p:cNvPr id="75" name="Google Shape;75;p6"/>
                <p:cNvSpPr/>
                <p:nvPr/>
              </p:nvSpPr>
              <p:spPr>
                <a:xfrm>
                  <a:off x="2959253" y="2982388"/>
                  <a:ext cx="967575" cy="8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03" h="34869" extrusionOk="0">
                      <a:moveTo>
                        <a:pt x="2034" y="0"/>
                      </a:moveTo>
                      <a:cubicBezTo>
                        <a:pt x="777" y="0"/>
                        <a:pt x="1" y="1239"/>
                        <a:pt x="596" y="2430"/>
                      </a:cubicBezTo>
                      <a:cubicBezTo>
                        <a:pt x="1969" y="5461"/>
                        <a:pt x="4886" y="7435"/>
                        <a:pt x="7260" y="9637"/>
                      </a:cubicBezTo>
                      <a:cubicBezTo>
                        <a:pt x="10062" y="12253"/>
                        <a:pt x="12865" y="14942"/>
                        <a:pt x="15610" y="17615"/>
                      </a:cubicBezTo>
                      <a:cubicBezTo>
                        <a:pt x="18170" y="20118"/>
                        <a:pt x="20672" y="22749"/>
                        <a:pt x="23117" y="25423"/>
                      </a:cubicBezTo>
                      <a:cubicBezTo>
                        <a:pt x="25734" y="28168"/>
                        <a:pt x="27993" y="31442"/>
                        <a:pt x="30853" y="33945"/>
                      </a:cubicBezTo>
                      <a:cubicBezTo>
                        <a:pt x="31616" y="34588"/>
                        <a:pt x="32516" y="34869"/>
                        <a:pt x="33402" y="34869"/>
                      </a:cubicBezTo>
                      <a:cubicBezTo>
                        <a:pt x="36118" y="34869"/>
                        <a:pt x="38703" y="32234"/>
                        <a:pt x="36816" y="29355"/>
                      </a:cubicBezTo>
                      <a:cubicBezTo>
                        <a:pt x="32712" y="23035"/>
                        <a:pt x="26091" y="17673"/>
                        <a:pt x="20486" y="12740"/>
                      </a:cubicBezTo>
                      <a:cubicBezTo>
                        <a:pt x="17755" y="10294"/>
                        <a:pt x="14953" y="7964"/>
                        <a:pt x="11978" y="5762"/>
                      </a:cubicBezTo>
                      <a:cubicBezTo>
                        <a:pt x="9119" y="3560"/>
                        <a:pt x="6073" y="643"/>
                        <a:pt x="2441" y="42"/>
                      </a:cubicBezTo>
                      <a:cubicBezTo>
                        <a:pt x="2301" y="14"/>
                        <a:pt x="2165" y="0"/>
                        <a:pt x="2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6"/>
                <p:cNvSpPr/>
                <p:nvPr/>
              </p:nvSpPr>
              <p:spPr>
                <a:xfrm rot="960029">
                  <a:off x="2732890" y="3288016"/>
                  <a:ext cx="794729" cy="440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5" h="13698" extrusionOk="0">
                      <a:moveTo>
                        <a:pt x="19194" y="0"/>
                      </a:moveTo>
                      <a:cubicBezTo>
                        <a:pt x="18979" y="0"/>
                        <a:pt x="18763" y="20"/>
                        <a:pt x="18547" y="61"/>
                      </a:cubicBezTo>
                      <a:cubicBezTo>
                        <a:pt x="15516" y="604"/>
                        <a:pt x="13071" y="2263"/>
                        <a:pt x="10382" y="3750"/>
                      </a:cubicBezTo>
                      <a:cubicBezTo>
                        <a:pt x="7651" y="5309"/>
                        <a:pt x="4734" y="6739"/>
                        <a:pt x="2160" y="8583"/>
                      </a:cubicBezTo>
                      <a:cubicBezTo>
                        <a:pt x="1" y="10158"/>
                        <a:pt x="883" y="13697"/>
                        <a:pt x="3484" y="13697"/>
                      </a:cubicBezTo>
                      <a:cubicBezTo>
                        <a:pt x="3741" y="13697"/>
                        <a:pt x="4016" y="13663"/>
                        <a:pt x="4305" y="13588"/>
                      </a:cubicBezTo>
                      <a:cubicBezTo>
                        <a:pt x="7594" y="12758"/>
                        <a:pt x="10683" y="11329"/>
                        <a:pt x="13843" y="10127"/>
                      </a:cubicBezTo>
                      <a:cubicBezTo>
                        <a:pt x="16817" y="8941"/>
                        <a:pt x="19505" y="7983"/>
                        <a:pt x="22007" y="5895"/>
                      </a:cubicBezTo>
                      <a:cubicBezTo>
                        <a:pt x="24725" y="3630"/>
                        <a:pt x="22118" y="0"/>
                        <a:pt x="19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" name="Google Shape;77;p6"/>
              <p:cNvSpPr/>
              <p:nvPr/>
            </p:nvSpPr>
            <p:spPr>
              <a:xfrm rot="-3782426">
                <a:off x="-1197834" y="3858911"/>
                <a:ext cx="1920583" cy="1044177"/>
              </a:xfrm>
              <a:custGeom>
                <a:avLst/>
                <a:gdLst/>
                <a:ahLst/>
                <a:cxnLst/>
                <a:rect l="l" t="t" r="r" b="b"/>
                <a:pathLst>
                  <a:path w="86338" h="46940" extrusionOk="0">
                    <a:moveTo>
                      <a:pt x="21438" y="8862"/>
                    </a:moveTo>
                    <a:cubicBezTo>
                      <a:pt x="28773" y="8862"/>
                      <a:pt x="34921" y="16171"/>
                      <a:pt x="40509" y="20013"/>
                    </a:cubicBezTo>
                    <a:cubicBezTo>
                      <a:pt x="46002" y="23760"/>
                      <a:pt x="51630" y="25400"/>
                      <a:pt x="58007" y="25400"/>
                    </a:cubicBezTo>
                    <a:cubicBezTo>
                      <a:pt x="58834" y="25400"/>
                      <a:pt x="59674" y="25372"/>
                      <a:pt x="60528" y="25318"/>
                    </a:cubicBezTo>
                    <a:cubicBezTo>
                      <a:pt x="62537" y="25211"/>
                      <a:pt x="64815" y="24996"/>
                      <a:pt x="67096" y="24996"/>
                    </a:cubicBezTo>
                    <a:cubicBezTo>
                      <a:pt x="71180" y="24996"/>
                      <a:pt x="75276" y="25682"/>
                      <a:pt x="77872" y="28893"/>
                    </a:cubicBezTo>
                    <a:cubicBezTo>
                      <a:pt x="79717" y="31095"/>
                      <a:pt x="79474" y="33898"/>
                      <a:pt x="77815" y="36214"/>
                    </a:cubicBezTo>
                    <a:cubicBezTo>
                      <a:pt x="75613" y="39131"/>
                      <a:pt x="71967" y="40203"/>
                      <a:pt x="68463" y="40203"/>
                    </a:cubicBezTo>
                    <a:cubicBezTo>
                      <a:pt x="60242" y="40146"/>
                      <a:pt x="52792" y="35556"/>
                      <a:pt x="44684" y="34541"/>
                    </a:cubicBezTo>
                    <a:cubicBezTo>
                      <a:pt x="43279" y="34374"/>
                      <a:pt x="41862" y="34313"/>
                      <a:pt x="40439" y="34313"/>
                    </a:cubicBezTo>
                    <a:cubicBezTo>
                      <a:pt x="40321" y="34313"/>
                      <a:pt x="40203" y="34313"/>
                      <a:pt x="40086" y="34314"/>
                    </a:cubicBezTo>
                    <a:lnTo>
                      <a:pt x="40086" y="34314"/>
                    </a:lnTo>
                    <a:cubicBezTo>
                      <a:pt x="39892" y="34294"/>
                      <a:pt x="39699" y="34274"/>
                      <a:pt x="39508" y="34255"/>
                    </a:cubicBezTo>
                    <a:cubicBezTo>
                      <a:pt x="33488" y="33597"/>
                      <a:pt x="27111" y="33469"/>
                      <a:pt x="21277" y="31681"/>
                    </a:cubicBezTo>
                    <a:cubicBezTo>
                      <a:pt x="15843" y="30023"/>
                      <a:pt x="11625" y="25790"/>
                      <a:pt x="11196" y="19885"/>
                    </a:cubicBezTo>
                    <a:cubicBezTo>
                      <a:pt x="10910" y="14408"/>
                      <a:pt x="15371" y="9103"/>
                      <a:pt x="20919" y="8874"/>
                    </a:cubicBezTo>
                    <a:cubicBezTo>
                      <a:pt x="21093" y="8866"/>
                      <a:pt x="21266" y="8862"/>
                      <a:pt x="21438" y="8862"/>
                    </a:cubicBezTo>
                    <a:close/>
                    <a:moveTo>
                      <a:pt x="20535" y="0"/>
                    </a:moveTo>
                    <a:cubicBezTo>
                      <a:pt x="13755" y="0"/>
                      <a:pt x="7403" y="3704"/>
                      <a:pt x="3990" y="9761"/>
                    </a:cubicBezTo>
                    <a:cubicBezTo>
                      <a:pt x="0" y="16853"/>
                      <a:pt x="887" y="25490"/>
                      <a:pt x="5548" y="31981"/>
                    </a:cubicBezTo>
                    <a:cubicBezTo>
                      <a:pt x="10421" y="38865"/>
                      <a:pt x="18716" y="41868"/>
                      <a:pt x="26854" y="41868"/>
                    </a:cubicBezTo>
                    <a:cubicBezTo>
                      <a:pt x="27456" y="41868"/>
                      <a:pt x="28057" y="41852"/>
                      <a:pt x="28655" y="41819"/>
                    </a:cubicBezTo>
                    <a:cubicBezTo>
                      <a:pt x="31778" y="41649"/>
                      <a:pt x="34839" y="41250"/>
                      <a:pt x="37920" y="40922"/>
                    </a:cubicBezTo>
                    <a:lnTo>
                      <a:pt x="37920" y="40922"/>
                    </a:lnTo>
                    <a:cubicBezTo>
                      <a:pt x="40207" y="40952"/>
                      <a:pt x="42501" y="41059"/>
                      <a:pt x="44799" y="41404"/>
                    </a:cubicBezTo>
                    <a:cubicBezTo>
                      <a:pt x="52936" y="42545"/>
                      <a:pt x="60378" y="46939"/>
                      <a:pt x="68718" y="46939"/>
                    </a:cubicBezTo>
                    <a:cubicBezTo>
                      <a:pt x="69479" y="46939"/>
                      <a:pt x="70246" y="46903"/>
                      <a:pt x="71023" y="46824"/>
                    </a:cubicBezTo>
                    <a:cubicBezTo>
                      <a:pt x="78401" y="46109"/>
                      <a:pt x="85737" y="40690"/>
                      <a:pt x="86037" y="32754"/>
                    </a:cubicBezTo>
                    <a:cubicBezTo>
                      <a:pt x="86337" y="25375"/>
                      <a:pt x="79960" y="20542"/>
                      <a:pt x="73468" y="18641"/>
                    </a:cubicBezTo>
                    <a:cubicBezTo>
                      <a:pt x="65361" y="16195"/>
                      <a:pt x="56181" y="19055"/>
                      <a:pt x="48502" y="15009"/>
                    </a:cubicBezTo>
                    <a:cubicBezTo>
                      <a:pt x="39980" y="10590"/>
                      <a:pt x="34260" y="2497"/>
                      <a:pt x="24423" y="409"/>
                    </a:cubicBezTo>
                    <a:cubicBezTo>
                      <a:pt x="23123" y="134"/>
                      <a:pt x="21821" y="0"/>
                      <a:pt x="20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 rot="-1966854" flipH="1">
                <a:off x="-68790" y="2089727"/>
                <a:ext cx="555466" cy="1383398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46762" extrusionOk="0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6"/>
            <p:cNvGrpSpPr/>
            <p:nvPr/>
          </p:nvGrpSpPr>
          <p:grpSpPr>
            <a:xfrm flipH="1">
              <a:off x="-846757" y="-1238620"/>
              <a:ext cx="3623586" cy="3991587"/>
              <a:chOff x="6262320" y="-1238620"/>
              <a:chExt cx="3623586" cy="3991587"/>
            </a:xfrm>
          </p:grpSpPr>
          <p:sp>
            <p:nvSpPr>
              <p:cNvPr id="80" name="Google Shape;80;p6"/>
              <p:cNvSpPr/>
              <p:nvPr/>
            </p:nvSpPr>
            <p:spPr>
              <a:xfrm rot="-4762796">
                <a:off x="8274856" y="284199"/>
                <a:ext cx="1715880" cy="1210730"/>
              </a:xfrm>
              <a:custGeom>
                <a:avLst/>
                <a:gdLst/>
                <a:ahLst/>
                <a:cxnLst/>
                <a:rect l="l" t="t" r="r" b="b"/>
                <a:pathLst>
                  <a:path w="78615" h="55471" extrusionOk="0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 rot="3603388">
                <a:off x="6351294" y="-828691"/>
                <a:ext cx="1599212" cy="1129652"/>
              </a:xfrm>
              <a:custGeom>
                <a:avLst/>
                <a:gdLst/>
                <a:ahLst/>
                <a:cxnLst/>
                <a:rect l="l" t="t" r="r" b="b"/>
                <a:pathLst>
                  <a:path w="72982" h="51556" extrusionOk="0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8677040" y="-389696"/>
                <a:ext cx="496308" cy="653336"/>
              </a:xfrm>
              <a:custGeom>
                <a:avLst/>
                <a:gdLst/>
                <a:ahLst/>
                <a:cxnLst/>
                <a:rect l="l" t="t" r="r" b="b"/>
                <a:pathLst>
                  <a:path w="22311" h="29370" extrusionOk="0">
                    <a:moveTo>
                      <a:pt x="19104" y="1"/>
                    </a:moveTo>
                    <a:cubicBezTo>
                      <a:pt x="18248" y="1"/>
                      <a:pt x="17441" y="421"/>
                      <a:pt x="17063" y="1416"/>
                    </a:cubicBezTo>
                    <a:cubicBezTo>
                      <a:pt x="15633" y="2488"/>
                      <a:pt x="14618" y="3975"/>
                      <a:pt x="14089" y="5706"/>
                    </a:cubicBezTo>
                    <a:cubicBezTo>
                      <a:pt x="13960" y="5877"/>
                      <a:pt x="13846" y="6120"/>
                      <a:pt x="13731" y="6306"/>
                    </a:cubicBezTo>
                    <a:cubicBezTo>
                      <a:pt x="12716" y="8380"/>
                      <a:pt x="11815" y="10467"/>
                      <a:pt x="10929" y="12555"/>
                    </a:cubicBezTo>
                    <a:cubicBezTo>
                      <a:pt x="10457" y="13742"/>
                      <a:pt x="9971" y="14886"/>
                      <a:pt x="9499" y="16072"/>
                    </a:cubicBezTo>
                    <a:cubicBezTo>
                      <a:pt x="8598" y="14585"/>
                      <a:pt x="7654" y="13213"/>
                      <a:pt x="6639" y="11783"/>
                    </a:cubicBezTo>
                    <a:cubicBezTo>
                      <a:pt x="5896" y="10707"/>
                      <a:pt x="4838" y="10235"/>
                      <a:pt x="3805" y="10235"/>
                    </a:cubicBezTo>
                    <a:cubicBezTo>
                      <a:pt x="1858" y="10235"/>
                      <a:pt x="0" y="11914"/>
                      <a:pt x="505" y="14399"/>
                    </a:cubicBezTo>
                    <a:cubicBezTo>
                      <a:pt x="1391" y="18746"/>
                      <a:pt x="2950" y="22979"/>
                      <a:pt x="5924" y="26139"/>
                    </a:cubicBezTo>
                    <a:cubicBezTo>
                      <a:pt x="5924" y="26253"/>
                      <a:pt x="5981" y="26439"/>
                      <a:pt x="6038" y="26553"/>
                    </a:cubicBezTo>
                    <a:cubicBezTo>
                      <a:pt x="6742" y="28460"/>
                      <a:pt x="8255" y="29369"/>
                      <a:pt x="9794" y="29369"/>
                    </a:cubicBezTo>
                    <a:cubicBezTo>
                      <a:pt x="11385" y="29369"/>
                      <a:pt x="13004" y="28399"/>
                      <a:pt x="13788" y="26553"/>
                    </a:cubicBezTo>
                    <a:cubicBezTo>
                      <a:pt x="13903" y="26253"/>
                      <a:pt x="14031" y="25967"/>
                      <a:pt x="14146" y="25667"/>
                    </a:cubicBezTo>
                    <a:cubicBezTo>
                      <a:pt x="15576" y="23393"/>
                      <a:pt x="16820" y="20891"/>
                      <a:pt x="17835" y="18332"/>
                    </a:cubicBezTo>
                    <a:cubicBezTo>
                      <a:pt x="20109" y="13384"/>
                      <a:pt x="21538" y="8094"/>
                      <a:pt x="22182" y="2488"/>
                    </a:cubicBezTo>
                    <a:cubicBezTo>
                      <a:pt x="22311" y="1173"/>
                      <a:pt x="21295" y="401"/>
                      <a:pt x="20223" y="229"/>
                    </a:cubicBezTo>
                    <a:cubicBezTo>
                      <a:pt x="19862" y="81"/>
                      <a:pt x="19478" y="1"/>
                      <a:pt x="19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" name="Google Shape;83;p6"/>
              <p:cNvGrpSpPr/>
              <p:nvPr/>
            </p:nvGrpSpPr>
            <p:grpSpPr>
              <a:xfrm rot="-2142625">
                <a:off x="8247208" y="1529761"/>
                <a:ext cx="1003051" cy="1027023"/>
                <a:chOff x="7343232" y="619484"/>
                <a:chExt cx="1070524" cy="1096109"/>
              </a:xfrm>
            </p:grpSpPr>
            <p:sp>
              <p:nvSpPr>
                <p:cNvPr id="84" name="Google Shape;84;p6"/>
                <p:cNvSpPr/>
                <p:nvPr/>
              </p:nvSpPr>
              <p:spPr>
                <a:xfrm rot="-1784949">
                  <a:off x="7498697" y="753354"/>
                  <a:ext cx="759595" cy="828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4" h="33135" extrusionOk="0">
                      <a:moveTo>
                        <a:pt x="27744" y="1"/>
                      </a:moveTo>
                      <a:cubicBezTo>
                        <a:pt x="27408" y="1"/>
                        <a:pt x="27068" y="72"/>
                        <a:pt x="26755" y="227"/>
                      </a:cubicBezTo>
                      <a:cubicBezTo>
                        <a:pt x="24081" y="1600"/>
                        <a:pt x="22351" y="4160"/>
                        <a:pt x="20378" y="6476"/>
                      </a:cubicBezTo>
                      <a:cubicBezTo>
                        <a:pt x="18233" y="8978"/>
                        <a:pt x="16031" y="11552"/>
                        <a:pt x="13829" y="14112"/>
                      </a:cubicBezTo>
                      <a:cubicBezTo>
                        <a:pt x="9425" y="19231"/>
                        <a:pt x="5250" y="24421"/>
                        <a:pt x="1146" y="29783"/>
                      </a:cubicBezTo>
                      <a:cubicBezTo>
                        <a:pt x="0" y="31234"/>
                        <a:pt x="1152" y="33135"/>
                        <a:pt x="2557" y="33135"/>
                      </a:cubicBezTo>
                      <a:cubicBezTo>
                        <a:pt x="2993" y="33135"/>
                        <a:pt x="3453" y="32951"/>
                        <a:pt x="3877" y="32514"/>
                      </a:cubicBezTo>
                      <a:cubicBezTo>
                        <a:pt x="8767" y="27510"/>
                        <a:pt x="13529" y="22448"/>
                        <a:pt x="18176" y="17200"/>
                      </a:cubicBezTo>
                      <a:cubicBezTo>
                        <a:pt x="20378" y="14698"/>
                        <a:pt x="22594" y="12196"/>
                        <a:pt x="24796" y="9693"/>
                      </a:cubicBezTo>
                      <a:cubicBezTo>
                        <a:pt x="26812" y="7377"/>
                        <a:pt x="28900" y="5532"/>
                        <a:pt x="29858" y="2615"/>
                      </a:cubicBezTo>
                      <a:cubicBezTo>
                        <a:pt x="30384" y="1130"/>
                        <a:pt x="29083" y="1"/>
                        <a:pt x="277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6"/>
                <p:cNvSpPr/>
                <p:nvPr/>
              </p:nvSpPr>
              <p:spPr>
                <a:xfrm rot="-1784949">
                  <a:off x="7580303" y="826106"/>
                  <a:ext cx="648845" cy="685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4" h="27403" extrusionOk="0">
                      <a:moveTo>
                        <a:pt x="2540" y="1"/>
                      </a:moveTo>
                      <a:cubicBezTo>
                        <a:pt x="2392" y="1"/>
                        <a:pt x="2242" y="7"/>
                        <a:pt x="2088" y="20"/>
                      </a:cubicBezTo>
                      <a:cubicBezTo>
                        <a:pt x="1016" y="134"/>
                        <a:pt x="1" y="906"/>
                        <a:pt x="58" y="2050"/>
                      </a:cubicBezTo>
                      <a:cubicBezTo>
                        <a:pt x="187" y="4667"/>
                        <a:pt x="1316" y="5625"/>
                        <a:pt x="3046" y="7469"/>
                      </a:cubicBezTo>
                      <a:cubicBezTo>
                        <a:pt x="5306" y="9914"/>
                        <a:pt x="7393" y="12474"/>
                        <a:pt x="9595" y="14919"/>
                      </a:cubicBezTo>
                      <a:cubicBezTo>
                        <a:pt x="11683" y="17178"/>
                        <a:pt x="13699" y="19380"/>
                        <a:pt x="15672" y="21711"/>
                      </a:cubicBezTo>
                      <a:cubicBezTo>
                        <a:pt x="17703" y="24142"/>
                        <a:pt x="18890" y="26115"/>
                        <a:pt x="21864" y="27245"/>
                      </a:cubicBezTo>
                      <a:cubicBezTo>
                        <a:pt x="22134" y="27353"/>
                        <a:pt x="22416" y="27402"/>
                        <a:pt x="22701" y="27402"/>
                      </a:cubicBezTo>
                      <a:cubicBezTo>
                        <a:pt x="24298" y="27402"/>
                        <a:pt x="25954" y="25836"/>
                        <a:pt x="25796" y="24271"/>
                      </a:cubicBezTo>
                      <a:cubicBezTo>
                        <a:pt x="25324" y="18723"/>
                        <a:pt x="19547" y="13604"/>
                        <a:pt x="15844" y="9729"/>
                      </a:cubicBezTo>
                      <a:cubicBezTo>
                        <a:pt x="13771" y="7527"/>
                        <a:pt x="11440" y="5553"/>
                        <a:pt x="9052" y="3652"/>
                      </a:cubicBezTo>
                      <a:cubicBezTo>
                        <a:pt x="7020" y="2012"/>
                        <a:pt x="5206" y="1"/>
                        <a:pt x="25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" name="Google Shape;86;p6"/>
              <p:cNvSpPr/>
              <p:nvPr/>
            </p:nvSpPr>
            <p:spPr>
              <a:xfrm rot="-971337">
                <a:off x="8197010" y="-151055"/>
                <a:ext cx="606057" cy="745920"/>
              </a:xfrm>
              <a:custGeom>
                <a:avLst/>
                <a:gdLst/>
                <a:ahLst/>
                <a:cxnLst/>
                <a:rect l="l" t="t" r="r" b="b"/>
                <a:pathLst>
                  <a:path w="12003" h="14773" extrusionOk="0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3489850" y="365760"/>
            <a:ext cx="48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1"/>
          </p:nvPr>
        </p:nvSpPr>
        <p:spPr>
          <a:xfrm>
            <a:off x="3489850" y="1296425"/>
            <a:ext cx="4827900" cy="26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>
            <a:spLocks noGrp="1"/>
          </p:cNvSpPr>
          <p:nvPr>
            <p:ph type="pic" idx="2"/>
          </p:nvPr>
        </p:nvSpPr>
        <p:spPr>
          <a:xfrm>
            <a:off x="0" y="0"/>
            <a:ext cx="3381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1" name="Google Shape;91;p7"/>
          <p:cNvGrpSpPr/>
          <p:nvPr/>
        </p:nvGrpSpPr>
        <p:grpSpPr>
          <a:xfrm>
            <a:off x="6038245" y="2846769"/>
            <a:ext cx="3920869" cy="3138046"/>
            <a:chOff x="6038245" y="2846769"/>
            <a:chExt cx="3920869" cy="3138046"/>
          </a:xfrm>
        </p:grpSpPr>
        <p:sp>
          <p:nvSpPr>
            <p:cNvPr id="92" name="Google Shape;92;p7"/>
            <p:cNvSpPr/>
            <p:nvPr/>
          </p:nvSpPr>
          <p:spPr>
            <a:xfrm rot="-436672">
              <a:off x="6110435" y="4491971"/>
              <a:ext cx="1772968" cy="1252333"/>
            </a:xfrm>
            <a:custGeom>
              <a:avLst/>
              <a:gdLst/>
              <a:ahLst/>
              <a:cxnLst/>
              <a:rect l="l" t="t" r="r" b="b"/>
              <a:pathLst>
                <a:path w="72982" h="51556" extrusionOk="0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rot="7594616">
              <a:off x="8115518" y="4190108"/>
              <a:ext cx="1151312" cy="1298207"/>
            </a:xfrm>
            <a:custGeom>
              <a:avLst/>
              <a:gdLst/>
              <a:ahLst/>
              <a:cxnLst/>
              <a:rect l="l" t="t" r="r" b="b"/>
              <a:pathLst>
                <a:path w="35677" h="40229" extrusionOk="0">
                  <a:moveTo>
                    <a:pt x="18565" y="1"/>
                  </a:moveTo>
                  <a:cubicBezTo>
                    <a:pt x="8730" y="1"/>
                    <a:pt x="2450" y="8328"/>
                    <a:pt x="887" y="17604"/>
                  </a:cubicBezTo>
                  <a:cubicBezTo>
                    <a:pt x="1" y="23023"/>
                    <a:pt x="773" y="29343"/>
                    <a:pt x="3690" y="34047"/>
                  </a:cubicBezTo>
                  <a:cubicBezTo>
                    <a:pt x="5714" y="37351"/>
                    <a:pt x="9658" y="40228"/>
                    <a:pt x="13537" y="40228"/>
                  </a:cubicBezTo>
                  <a:cubicBezTo>
                    <a:pt x="15248" y="40228"/>
                    <a:pt x="16946" y="39668"/>
                    <a:pt x="18461" y="38337"/>
                  </a:cubicBezTo>
                  <a:cubicBezTo>
                    <a:pt x="20524" y="36494"/>
                    <a:pt x="18790" y="33619"/>
                    <a:pt x="16377" y="33619"/>
                  </a:cubicBezTo>
                  <a:cubicBezTo>
                    <a:pt x="16281" y="33619"/>
                    <a:pt x="16185" y="33624"/>
                    <a:pt x="16087" y="33633"/>
                  </a:cubicBezTo>
                  <a:cubicBezTo>
                    <a:pt x="15742" y="33669"/>
                    <a:pt x="15405" y="33687"/>
                    <a:pt x="15076" y="33687"/>
                  </a:cubicBezTo>
                  <a:cubicBezTo>
                    <a:pt x="12786" y="33687"/>
                    <a:pt x="10894" y="32799"/>
                    <a:pt x="9581" y="30773"/>
                  </a:cubicBezTo>
                  <a:cubicBezTo>
                    <a:pt x="7923" y="28199"/>
                    <a:pt x="7322" y="24925"/>
                    <a:pt x="7322" y="21951"/>
                  </a:cubicBezTo>
                  <a:cubicBezTo>
                    <a:pt x="7322" y="16531"/>
                    <a:pt x="9352" y="9611"/>
                    <a:pt x="14829" y="7409"/>
                  </a:cubicBezTo>
                  <a:cubicBezTo>
                    <a:pt x="16018" y="6935"/>
                    <a:pt x="17288" y="6704"/>
                    <a:pt x="18552" y="6704"/>
                  </a:cubicBezTo>
                  <a:cubicBezTo>
                    <a:pt x="21906" y="6704"/>
                    <a:pt x="25217" y="8334"/>
                    <a:pt x="26869" y="11398"/>
                  </a:cubicBezTo>
                  <a:cubicBezTo>
                    <a:pt x="29128" y="15516"/>
                    <a:pt x="28599" y="21479"/>
                    <a:pt x="24238" y="23981"/>
                  </a:cubicBezTo>
                  <a:cubicBezTo>
                    <a:pt x="23512" y="24388"/>
                    <a:pt x="22653" y="24609"/>
                    <a:pt x="21809" y="24609"/>
                  </a:cubicBezTo>
                  <a:cubicBezTo>
                    <a:pt x="20308" y="24609"/>
                    <a:pt x="18857" y="23909"/>
                    <a:pt x="18289" y="22308"/>
                  </a:cubicBezTo>
                  <a:cubicBezTo>
                    <a:pt x="18047" y="21535"/>
                    <a:pt x="18158" y="18712"/>
                    <a:pt x="18992" y="18712"/>
                  </a:cubicBezTo>
                  <a:cubicBezTo>
                    <a:pt x="19192" y="18712"/>
                    <a:pt x="19432" y="18873"/>
                    <a:pt x="19719" y="19262"/>
                  </a:cubicBezTo>
                  <a:cubicBezTo>
                    <a:pt x="20309" y="20046"/>
                    <a:pt x="21241" y="20401"/>
                    <a:pt x="22174" y="20401"/>
                  </a:cubicBezTo>
                  <a:cubicBezTo>
                    <a:pt x="23029" y="20401"/>
                    <a:pt x="23886" y="20103"/>
                    <a:pt x="24481" y="19563"/>
                  </a:cubicBezTo>
                  <a:cubicBezTo>
                    <a:pt x="25968" y="18261"/>
                    <a:pt x="25911" y="16288"/>
                    <a:pt x="24781" y="14801"/>
                  </a:cubicBezTo>
                  <a:cubicBezTo>
                    <a:pt x="23368" y="12874"/>
                    <a:pt x="21277" y="11973"/>
                    <a:pt x="19170" y="11973"/>
                  </a:cubicBezTo>
                  <a:cubicBezTo>
                    <a:pt x="16650" y="11973"/>
                    <a:pt x="14109" y="13263"/>
                    <a:pt x="12684" y="15630"/>
                  </a:cubicBezTo>
                  <a:cubicBezTo>
                    <a:pt x="10239" y="19691"/>
                    <a:pt x="11140" y="25411"/>
                    <a:pt x="14529" y="28557"/>
                  </a:cubicBezTo>
                  <a:cubicBezTo>
                    <a:pt x="16574" y="30436"/>
                    <a:pt x="19212" y="31352"/>
                    <a:pt x="21858" y="31352"/>
                  </a:cubicBezTo>
                  <a:cubicBezTo>
                    <a:pt x="24004" y="31352"/>
                    <a:pt x="26154" y="30750"/>
                    <a:pt x="27998" y="29572"/>
                  </a:cubicBezTo>
                  <a:cubicBezTo>
                    <a:pt x="32045" y="26955"/>
                    <a:pt x="34490" y="22608"/>
                    <a:pt x="34905" y="17832"/>
                  </a:cubicBezTo>
                  <a:cubicBezTo>
                    <a:pt x="35677" y="8667"/>
                    <a:pt x="28828" y="502"/>
                    <a:pt x="19590" y="30"/>
                  </a:cubicBezTo>
                  <a:cubicBezTo>
                    <a:pt x="19244" y="10"/>
                    <a:pt x="18902" y="1"/>
                    <a:pt x="18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574843">
              <a:off x="8360529" y="2963728"/>
              <a:ext cx="1507629" cy="1219235"/>
            </a:xfrm>
            <a:custGeom>
              <a:avLst/>
              <a:gdLst/>
              <a:ahLst/>
              <a:cxnLst/>
              <a:rect l="l" t="t" r="r" b="b"/>
              <a:pathLst>
                <a:path w="48278" h="39046" extrusionOk="0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" name="Google Shape;95;p7"/>
            <p:cNvGrpSpPr/>
            <p:nvPr/>
          </p:nvGrpSpPr>
          <p:grpSpPr>
            <a:xfrm rot="2700000">
              <a:off x="7531481" y="4985337"/>
              <a:ext cx="954291" cy="775681"/>
              <a:chOff x="2794650" y="3098825"/>
              <a:chExt cx="1072450" cy="871725"/>
            </a:xfrm>
          </p:grpSpPr>
          <p:sp>
            <p:nvSpPr>
              <p:cNvPr id="96" name="Google Shape;96;p7"/>
              <p:cNvSpPr/>
              <p:nvPr/>
            </p:nvSpPr>
            <p:spPr>
              <a:xfrm>
                <a:off x="2899525" y="3098825"/>
                <a:ext cx="967575" cy="871725"/>
              </a:xfrm>
              <a:custGeom>
                <a:avLst/>
                <a:gdLst/>
                <a:ahLst/>
                <a:cxnLst/>
                <a:rect l="l" t="t" r="r" b="b"/>
                <a:pathLst>
                  <a:path w="38703" h="34869" extrusionOk="0">
                    <a:moveTo>
                      <a:pt x="2034" y="0"/>
                    </a:moveTo>
                    <a:cubicBezTo>
                      <a:pt x="777" y="0"/>
                      <a:pt x="1" y="1239"/>
                      <a:pt x="596" y="2430"/>
                    </a:cubicBezTo>
                    <a:cubicBezTo>
                      <a:pt x="1969" y="5461"/>
                      <a:pt x="4886" y="7435"/>
                      <a:pt x="7260" y="9637"/>
                    </a:cubicBezTo>
                    <a:cubicBezTo>
                      <a:pt x="10062" y="12253"/>
                      <a:pt x="12865" y="14942"/>
                      <a:pt x="15610" y="17615"/>
                    </a:cubicBezTo>
                    <a:cubicBezTo>
                      <a:pt x="18170" y="20118"/>
                      <a:pt x="20672" y="22749"/>
                      <a:pt x="23117" y="25423"/>
                    </a:cubicBezTo>
                    <a:cubicBezTo>
                      <a:pt x="25734" y="28168"/>
                      <a:pt x="27993" y="31442"/>
                      <a:pt x="30853" y="33945"/>
                    </a:cubicBezTo>
                    <a:cubicBezTo>
                      <a:pt x="31616" y="34588"/>
                      <a:pt x="32516" y="34869"/>
                      <a:pt x="33402" y="34869"/>
                    </a:cubicBezTo>
                    <a:cubicBezTo>
                      <a:pt x="36118" y="34869"/>
                      <a:pt x="38703" y="32234"/>
                      <a:pt x="36816" y="29355"/>
                    </a:cubicBezTo>
                    <a:cubicBezTo>
                      <a:pt x="32712" y="23035"/>
                      <a:pt x="26091" y="17673"/>
                      <a:pt x="20486" y="12740"/>
                    </a:cubicBezTo>
                    <a:cubicBezTo>
                      <a:pt x="17755" y="10294"/>
                      <a:pt x="14953" y="7964"/>
                      <a:pt x="11978" y="5762"/>
                    </a:cubicBezTo>
                    <a:cubicBezTo>
                      <a:pt x="9119" y="3560"/>
                      <a:pt x="6073" y="643"/>
                      <a:pt x="2441" y="42"/>
                    </a:cubicBezTo>
                    <a:cubicBezTo>
                      <a:pt x="2301" y="14"/>
                      <a:pt x="2165" y="0"/>
                      <a:pt x="2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7"/>
              <p:cNvSpPr/>
              <p:nvPr/>
            </p:nvSpPr>
            <p:spPr>
              <a:xfrm>
                <a:off x="2794650" y="3437950"/>
                <a:ext cx="618125" cy="342450"/>
              </a:xfrm>
              <a:custGeom>
                <a:avLst/>
                <a:gdLst/>
                <a:ahLst/>
                <a:cxnLst/>
                <a:rect l="l" t="t" r="r" b="b"/>
                <a:pathLst>
                  <a:path w="24725" h="13698" extrusionOk="0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  <p:grpSp>
        <p:nvGrpSpPr>
          <p:cNvPr id="100" name="Google Shape;100;p8"/>
          <p:cNvGrpSpPr/>
          <p:nvPr/>
        </p:nvGrpSpPr>
        <p:grpSpPr>
          <a:xfrm>
            <a:off x="-1392307" y="-515410"/>
            <a:ext cx="11522808" cy="6619556"/>
            <a:chOff x="-1392307" y="-515410"/>
            <a:chExt cx="11522808" cy="6619556"/>
          </a:xfrm>
        </p:grpSpPr>
        <p:grpSp>
          <p:nvGrpSpPr>
            <p:cNvPr id="101" name="Google Shape;101;p8"/>
            <p:cNvGrpSpPr/>
            <p:nvPr/>
          </p:nvGrpSpPr>
          <p:grpSpPr>
            <a:xfrm>
              <a:off x="7302349" y="-515410"/>
              <a:ext cx="2828152" cy="3087989"/>
              <a:chOff x="7213724" y="-467685"/>
              <a:chExt cx="2828152" cy="3087989"/>
            </a:xfrm>
          </p:grpSpPr>
          <p:sp>
            <p:nvSpPr>
              <p:cNvPr id="102" name="Google Shape;102;p8"/>
              <p:cNvSpPr/>
              <p:nvPr/>
            </p:nvSpPr>
            <p:spPr>
              <a:xfrm rot="-9916192">
                <a:off x="8219442" y="1072600"/>
                <a:ext cx="1677515" cy="1356731"/>
              </a:xfrm>
              <a:custGeom>
                <a:avLst/>
                <a:gdLst/>
                <a:ahLst/>
                <a:cxnLst/>
                <a:rect l="l" t="t" r="r" b="b"/>
                <a:pathLst>
                  <a:path w="48278" h="39046" extrusionOk="0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 rot="5222901">
                <a:off x="7298765" y="-325972"/>
                <a:ext cx="606055" cy="745918"/>
              </a:xfrm>
              <a:custGeom>
                <a:avLst/>
                <a:gdLst/>
                <a:ahLst/>
                <a:cxnLst/>
                <a:rect l="l" t="t" r="r" b="b"/>
                <a:pathLst>
                  <a:path w="12003" h="14773" extrusionOk="0">
                    <a:moveTo>
                      <a:pt x="2808" y="1"/>
                    </a:moveTo>
                    <a:cubicBezTo>
                      <a:pt x="2045" y="1"/>
                      <a:pt x="1284" y="485"/>
                      <a:pt x="1016" y="1297"/>
                    </a:cubicBezTo>
                    <a:cubicBezTo>
                      <a:pt x="1" y="4271"/>
                      <a:pt x="358" y="7617"/>
                      <a:pt x="2146" y="10234"/>
                    </a:cubicBezTo>
                    <a:cubicBezTo>
                      <a:pt x="3089" y="11907"/>
                      <a:pt x="4519" y="13265"/>
                      <a:pt x="6435" y="14051"/>
                    </a:cubicBezTo>
                    <a:cubicBezTo>
                      <a:pt x="7451" y="14466"/>
                      <a:pt x="8523" y="14695"/>
                      <a:pt x="9524" y="14766"/>
                    </a:cubicBezTo>
                    <a:cubicBezTo>
                      <a:pt x="9575" y="14770"/>
                      <a:pt x="9625" y="14772"/>
                      <a:pt x="9674" y="14772"/>
                    </a:cubicBezTo>
                    <a:cubicBezTo>
                      <a:pt x="11091" y="14772"/>
                      <a:pt x="12002" y="13221"/>
                      <a:pt x="11311" y="11964"/>
                    </a:cubicBezTo>
                    <a:lnTo>
                      <a:pt x="11254" y="11964"/>
                    </a:lnTo>
                    <a:cubicBezTo>
                      <a:pt x="10954" y="11420"/>
                      <a:pt x="10425" y="11063"/>
                      <a:pt x="9824" y="11006"/>
                    </a:cubicBezTo>
                    <a:cubicBezTo>
                      <a:pt x="9653" y="11006"/>
                      <a:pt x="9524" y="11006"/>
                      <a:pt x="9410" y="10949"/>
                    </a:cubicBezTo>
                    <a:lnTo>
                      <a:pt x="9167" y="10949"/>
                    </a:lnTo>
                    <a:cubicBezTo>
                      <a:pt x="7737" y="10534"/>
                      <a:pt x="6493" y="9819"/>
                      <a:pt x="5592" y="8747"/>
                    </a:cubicBezTo>
                    <a:cubicBezTo>
                      <a:pt x="5477" y="8689"/>
                      <a:pt x="5420" y="8561"/>
                      <a:pt x="5363" y="8446"/>
                    </a:cubicBezTo>
                    <a:cubicBezTo>
                      <a:pt x="5234" y="8260"/>
                      <a:pt x="5120" y="8032"/>
                      <a:pt x="5063" y="7789"/>
                    </a:cubicBezTo>
                    <a:cubicBezTo>
                      <a:pt x="4405" y="6058"/>
                      <a:pt x="4462" y="4271"/>
                      <a:pt x="4877" y="2484"/>
                    </a:cubicBezTo>
                    <a:cubicBezTo>
                      <a:pt x="5006" y="1769"/>
                      <a:pt x="4762" y="1111"/>
                      <a:pt x="4233" y="639"/>
                    </a:cubicBezTo>
                    <a:cubicBezTo>
                      <a:pt x="4162" y="582"/>
                      <a:pt x="4105" y="525"/>
                      <a:pt x="3990" y="467"/>
                    </a:cubicBezTo>
                    <a:cubicBezTo>
                      <a:pt x="3650" y="148"/>
                      <a:pt x="3229" y="1"/>
                      <a:pt x="2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8"/>
              <p:cNvSpPr/>
              <p:nvPr/>
            </p:nvSpPr>
            <p:spPr>
              <a:xfrm rot="214893">
                <a:off x="8367572" y="458819"/>
                <a:ext cx="931108" cy="521854"/>
              </a:xfrm>
              <a:custGeom>
                <a:avLst/>
                <a:gdLst/>
                <a:ahLst/>
                <a:cxnLst/>
                <a:rect l="l" t="t" r="r" b="b"/>
                <a:pathLst>
                  <a:path w="24725" h="13698" extrusionOk="0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8"/>
              <p:cNvSpPr/>
              <p:nvPr/>
            </p:nvSpPr>
            <p:spPr>
              <a:xfrm rot="824100">
                <a:off x="7708973" y="-294010"/>
                <a:ext cx="1599151" cy="1129579"/>
              </a:xfrm>
              <a:custGeom>
                <a:avLst/>
                <a:gdLst/>
                <a:ahLst/>
                <a:cxnLst/>
                <a:rect l="l" t="t" r="r" b="b"/>
                <a:pathLst>
                  <a:path w="72982" h="51556" extrusionOk="0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8"/>
            <p:cNvGrpSpPr/>
            <p:nvPr/>
          </p:nvGrpSpPr>
          <p:grpSpPr>
            <a:xfrm>
              <a:off x="-1392307" y="2446225"/>
              <a:ext cx="3785822" cy="3657921"/>
              <a:chOff x="-1242282" y="2398500"/>
              <a:chExt cx="3785822" cy="3657921"/>
            </a:xfrm>
          </p:grpSpPr>
          <p:sp>
            <p:nvSpPr>
              <p:cNvPr id="107" name="Google Shape;107;p8"/>
              <p:cNvSpPr/>
              <p:nvPr/>
            </p:nvSpPr>
            <p:spPr>
              <a:xfrm rot="-9867407">
                <a:off x="-456836" y="4579171"/>
                <a:ext cx="646703" cy="663776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8748" extrusionOk="0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rot="3698900">
                <a:off x="77221" y="4226163"/>
                <a:ext cx="1599087" cy="1129567"/>
              </a:xfrm>
              <a:custGeom>
                <a:avLst/>
                <a:gdLst/>
                <a:ahLst/>
                <a:cxnLst/>
                <a:rect l="l" t="t" r="r" b="b"/>
                <a:pathLst>
                  <a:path w="72982" h="51556" extrusionOk="0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rot="6807064">
                <a:off x="-1118402" y="2791058"/>
                <a:ext cx="1814410" cy="1460755"/>
              </a:xfrm>
              <a:custGeom>
                <a:avLst/>
                <a:gdLst/>
                <a:ahLst/>
                <a:cxnLst/>
                <a:rect l="l" t="t" r="r" b="b"/>
                <a:pathLst>
                  <a:path w="62612" h="50408" extrusionOk="0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rot="-816931">
                <a:off x="275340" y="4825217"/>
                <a:ext cx="757387" cy="1158334"/>
              </a:xfrm>
              <a:custGeom>
                <a:avLst/>
                <a:gdLst/>
                <a:ahLst/>
                <a:cxnLst/>
                <a:rect l="l" t="t" r="r" b="b"/>
                <a:pathLst>
                  <a:path w="11912" h="18218" extrusionOk="0">
                    <a:moveTo>
                      <a:pt x="4357" y="1"/>
                    </a:moveTo>
                    <a:cubicBezTo>
                      <a:pt x="4022" y="1"/>
                      <a:pt x="3666" y="136"/>
                      <a:pt x="3332" y="456"/>
                    </a:cubicBezTo>
                    <a:cubicBezTo>
                      <a:pt x="1845" y="1943"/>
                      <a:pt x="716" y="3845"/>
                      <a:pt x="358" y="5875"/>
                    </a:cubicBezTo>
                    <a:cubicBezTo>
                      <a:pt x="1" y="7420"/>
                      <a:pt x="229" y="9093"/>
                      <a:pt x="1431" y="10580"/>
                    </a:cubicBezTo>
                    <a:cubicBezTo>
                      <a:pt x="1659" y="10823"/>
                      <a:pt x="1902" y="11052"/>
                      <a:pt x="2203" y="11237"/>
                    </a:cubicBezTo>
                    <a:cubicBezTo>
                      <a:pt x="3362" y="12334"/>
                      <a:pt x="4699" y="12564"/>
                      <a:pt x="6224" y="12564"/>
                    </a:cubicBezTo>
                    <a:cubicBezTo>
                      <a:pt x="6429" y="12564"/>
                      <a:pt x="6638" y="12560"/>
                      <a:pt x="6850" y="12553"/>
                    </a:cubicBezTo>
                    <a:cubicBezTo>
                      <a:pt x="7264" y="12610"/>
                      <a:pt x="7679" y="12782"/>
                      <a:pt x="7922" y="13139"/>
                    </a:cubicBezTo>
                    <a:cubicBezTo>
                      <a:pt x="7979" y="13325"/>
                      <a:pt x="8037" y="13497"/>
                      <a:pt x="8037" y="13740"/>
                    </a:cubicBezTo>
                    <a:cubicBezTo>
                      <a:pt x="8094" y="14455"/>
                      <a:pt x="7808" y="14984"/>
                      <a:pt x="7322" y="15413"/>
                    </a:cubicBezTo>
                    <a:cubicBezTo>
                      <a:pt x="6132" y="16400"/>
                      <a:pt x="7208" y="18218"/>
                      <a:pt x="8501" y="18218"/>
                    </a:cubicBezTo>
                    <a:cubicBezTo>
                      <a:pt x="8762" y="18218"/>
                      <a:pt x="9033" y="18143"/>
                      <a:pt x="9295" y="17972"/>
                    </a:cubicBezTo>
                    <a:cubicBezTo>
                      <a:pt x="10954" y="16843"/>
                      <a:pt x="11912" y="14812"/>
                      <a:pt x="11254" y="12839"/>
                    </a:cubicBezTo>
                    <a:cubicBezTo>
                      <a:pt x="11082" y="12253"/>
                      <a:pt x="10839" y="11767"/>
                      <a:pt x="10482" y="11352"/>
                    </a:cubicBezTo>
                    <a:cubicBezTo>
                      <a:pt x="10010" y="10337"/>
                      <a:pt x="8937" y="9750"/>
                      <a:pt x="7736" y="9622"/>
                    </a:cubicBezTo>
                    <a:cubicBezTo>
                      <a:pt x="7450" y="9564"/>
                      <a:pt x="7150" y="9450"/>
                      <a:pt x="6850" y="9450"/>
                    </a:cubicBezTo>
                    <a:cubicBezTo>
                      <a:pt x="5720" y="9264"/>
                      <a:pt x="4519" y="9264"/>
                      <a:pt x="3804" y="8549"/>
                    </a:cubicBezTo>
                    <a:cubicBezTo>
                      <a:pt x="3633" y="8263"/>
                      <a:pt x="3447" y="7963"/>
                      <a:pt x="3389" y="7606"/>
                    </a:cubicBezTo>
                    <a:cubicBezTo>
                      <a:pt x="3275" y="7305"/>
                      <a:pt x="3275" y="7005"/>
                      <a:pt x="3275" y="6705"/>
                    </a:cubicBezTo>
                    <a:cubicBezTo>
                      <a:pt x="3389" y="5160"/>
                      <a:pt x="4519" y="3788"/>
                      <a:pt x="5477" y="2601"/>
                    </a:cubicBezTo>
                    <a:cubicBezTo>
                      <a:pt x="6343" y="1461"/>
                      <a:pt x="5461" y="1"/>
                      <a:pt x="4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1" name="Google Shape;111;p8"/>
              <p:cNvGrpSpPr/>
              <p:nvPr/>
            </p:nvGrpSpPr>
            <p:grpSpPr>
              <a:xfrm rot="-129703">
                <a:off x="1441184" y="4574261"/>
                <a:ext cx="1086092" cy="882814"/>
                <a:chOff x="2794650" y="3098825"/>
                <a:chExt cx="1072450" cy="871725"/>
              </a:xfrm>
            </p:grpSpPr>
            <p:sp>
              <p:nvSpPr>
                <p:cNvPr id="112" name="Google Shape;112;p8"/>
                <p:cNvSpPr/>
                <p:nvPr/>
              </p:nvSpPr>
              <p:spPr>
                <a:xfrm>
                  <a:off x="2899525" y="3098825"/>
                  <a:ext cx="967575" cy="8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03" h="34869" extrusionOk="0">
                      <a:moveTo>
                        <a:pt x="2034" y="0"/>
                      </a:moveTo>
                      <a:cubicBezTo>
                        <a:pt x="777" y="0"/>
                        <a:pt x="1" y="1239"/>
                        <a:pt x="596" y="2430"/>
                      </a:cubicBezTo>
                      <a:cubicBezTo>
                        <a:pt x="1969" y="5461"/>
                        <a:pt x="4886" y="7435"/>
                        <a:pt x="7260" y="9637"/>
                      </a:cubicBezTo>
                      <a:cubicBezTo>
                        <a:pt x="10062" y="12253"/>
                        <a:pt x="12865" y="14942"/>
                        <a:pt x="15610" y="17615"/>
                      </a:cubicBezTo>
                      <a:cubicBezTo>
                        <a:pt x="18170" y="20118"/>
                        <a:pt x="20672" y="22749"/>
                        <a:pt x="23117" y="25423"/>
                      </a:cubicBezTo>
                      <a:cubicBezTo>
                        <a:pt x="25734" y="28168"/>
                        <a:pt x="27993" y="31442"/>
                        <a:pt x="30853" y="33945"/>
                      </a:cubicBezTo>
                      <a:cubicBezTo>
                        <a:pt x="31616" y="34588"/>
                        <a:pt x="32516" y="34869"/>
                        <a:pt x="33402" y="34869"/>
                      </a:cubicBezTo>
                      <a:cubicBezTo>
                        <a:pt x="36118" y="34869"/>
                        <a:pt x="38703" y="32234"/>
                        <a:pt x="36816" y="29355"/>
                      </a:cubicBezTo>
                      <a:cubicBezTo>
                        <a:pt x="32712" y="23035"/>
                        <a:pt x="26091" y="17673"/>
                        <a:pt x="20486" y="12740"/>
                      </a:cubicBezTo>
                      <a:cubicBezTo>
                        <a:pt x="17755" y="10294"/>
                        <a:pt x="14953" y="7964"/>
                        <a:pt x="11978" y="5762"/>
                      </a:cubicBezTo>
                      <a:cubicBezTo>
                        <a:pt x="9119" y="3560"/>
                        <a:pt x="6073" y="643"/>
                        <a:pt x="2441" y="42"/>
                      </a:cubicBezTo>
                      <a:cubicBezTo>
                        <a:pt x="2301" y="14"/>
                        <a:pt x="2165" y="0"/>
                        <a:pt x="2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2794650" y="3437950"/>
                  <a:ext cx="618125" cy="3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5" h="13698" extrusionOk="0">
                      <a:moveTo>
                        <a:pt x="19194" y="0"/>
                      </a:moveTo>
                      <a:cubicBezTo>
                        <a:pt x="18979" y="0"/>
                        <a:pt x="18763" y="20"/>
                        <a:pt x="18547" y="61"/>
                      </a:cubicBezTo>
                      <a:cubicBezTo>
                        <a:pt x="15516" y="604"/>
                        <a:pt x="13071" y="2263"/>
                        <a:pt x="10382" y="3750"/>
                      </a:cubicBezTo>
                      <a:cubicBezTo>
                        <a:pt x="7651" y="5309"/>
                        <a:pt x="4734" y="6739"/>
                        <a:pt x="2160" y="8583"/>
                      </a:cubicBezTo>
                      <a:cubicBezTo>
                        <a:pt x="1" y="10158"/>
                        <a:pt x="883" y="13697"/>
                        <a:pt x="3484" y="13697"/>
                      </a:cubicBezTo>
                      <a:cubicBezTo>
                        <a:pt x="3741" y="13697"/>
                        <a:pt x="4016" y="13663"/>
                        <a:pt x="4305" y="13588"/>
                      </a:cubicBezTo>
                      <a:cubicBezTo>
                        <a:pt x="7594" y="12758"/>
                        <a:pt x="10683" y="11329"/>
                        <a:pt x="13843" y="10127"/>
                      </a:cubicBezTo>
                      <a:cubicBezTo>
                        <a:pt x="16817" y="8941"/>
                        <a:pt x="19505" y="7983"/>
                        <a:pt x="22007" y="5895"/>
                      </a:cubicBezTo>
                      <a:cubicBezTo>
                        <a:pt x="24725" y="3630"/>
                        <a:pt x="22118" y="0"/>
                        <a:pt x="19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>
            <a:spLocks noGrp="1"/>
          </p:cNvSpPr>
          <p:nvPr>
            <p:ph type="pic" idx="2"/>
          </p:nvPr>
        </p:nvSpPr>
        <p:spPr>
          <a:xfrm>
            <a:off x="0" y="-14875"/>
            <a:ext cx="9144000" cy="5158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4090300" y="3877800"/>
            <a:ext cx="4340400" cy="72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>
            <a:spLocks noGrp="1"/>
          </p:cNvSpPr>
          <p:nvPr>
            <p:ph type="title" hasCustomPrompt="1"/>
          </p:nvPr>
        </p:nvSpPr>
        <p:spPr>
          <a:xfrm>
            <a:off x="3395250" y="1474275"/>
            <a:ext cx="23535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6" name="Google Shape;136;p11"/>
          <p:cNvSpPr txBox="1">
            <a:spLocks noGrp="1"/>
          </p:cNvSpPr>
          <p:nvPr>
            <p:ph type="subTitle" idx="1"/>
          </p:nvPr>
        </p:nvSpPr>
        <p:spPr>
          <a:xfrm>
            <a:off x="2357550" y="2678675"/>
            <a:ext cx="44289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>
            <a:off x="-904557" y="-776042"/>
            <a:ext cx="10713618" cy="6644688"/>
            <a:chOff x="-904557" y="-776042"/>
            <a:chExt cx="10713618" cy="6644688"/>
          </a:xfrm>
        </p:grpSpPr>
        <p:grpSp>
          <p:nvGrpSpPr>
            <p:cNvPr id="138" name="Google Shape;138;p11"/>
            <p:cNvGrpSpPr/>
            <p:nvPr/>
          </p:nvGrpSpPr>
          <p:grpSpPr>
            <a:xfrm>
              <a:off x="-904557" y="-776042"/>
              <a:ext cx="3063876" cy="4705595"/>
              <a:chOff x="-904557" y="-776042"/>
              <a:chExt cx="3063876" cy="4705595"/>
            </a:xfrm>
          </p:grpSpPr>
          <p:sp>
            <p:nvSpPr>
              <p:cNvPr id="139" name="Google Shape;139;p11"/>
              <p:cNvSpPr/>
              <p:nvPr/>
            </p:nvSpPr>
            <p:spPr>
              <a:xfrm rot="-7787574">
                <a:off x="178217" y="1047644"/>
                <a:ext cx="1677622" cy="1356818"/>
              </a:xfrm>
              <a:custGeom>
                <a:avLst/>
                <a:gdLst/>
                <a:ahLst/>
                <a:cxnLst/>
                <a:rect l="l" t="t" r="r" b="b"/>
                <a:pathLst>
                  <a:path w="48278" h="39046" extrusionOk="0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rot="-7581271">
                <a:off x="-129031" y="3140532"/>
                <a:ext cx="646687" cy="663759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8748" extrusionOk="0">
                    <a:moveTo>
                      <a:pt x="6861" y="0"/>
                    </a:moveTo>
                    <a:cubicBezTo>
                      <a:pt x="6190" y="0"/>
                      <a:pt x="5461" y="510"/>
                      <a:pt x="5363" y="1298"/>
                    </a:cubicBezTo>
                    <a:cubicBezTo>
                      <a:pt x="5306" y="2256"/>
                      <a:pt x="5420" y="3328"/>
                      <a:pt x="5477" y="4343"/>
                    </a:cubicBezTo>
                    <a:cubicBezTo>
                      <a:pt x="5477" y="4815"/>
                      <a:pt x="5534" y="5344"/>
                      <a:pt x="5534" y="5830"/>
                    </a:cubicBezTo>
                    <a:lnTo>
                      <a:pt x="3876" y="5830"/>
                    </a:lnTo>
                    <a:cubicBezTo>
                      <a:pt x="3262" y="5830"/>
                      <a:pt x="2627" y="5762"/>
                      <a:pt x="1997" y="5762"/>
                    </a:cubicBezTo>
                    <a:cubicBezTo>
                      <a:pt x="1584" y="5762"/>
                      <a:pt x="1174" y="5791"/>
                      <a:pt x="773" y="5888"/>
                    </a:cubicBezTo>
                    <a:cubicBezTo>
                      <a:pt x="472" y="6002"/>
                      <a:pt x="115" y="6302"/>
                      <a:pt x="58" y="6602"/>
                    </a:cubicBezTo>
                    <a:lnTo>
                      <a:pt x="58" y="6846"/>
                    </a:lnTo>
                    <a:lnTo>
                      <a:pt x="58" y="6903"/>
                    </a:lnTo>
                    <a:cubicBezTo>
                      <a:pt x="1" y="7203"/>
                      <a:pt x="301" y="7560"/>
                      <a:pt x="530" y="7732"/>
                    </a:cubicBezTo>
                    <a:cubicBezTo>
                      <a:pt x="1488" y="8275"/>
                      <a:pt x="2617" y="8390"/>
                      <a:pt x="3690" y="8561"/>
                    </a:cubicBezTo>
                    <a:cubicBezTo>
                      <a:pt x="4819" y="8747"/>
                      <a:pt x="5963" y="8747"/>
                      <a:pt x="7093" y="8747"/>
                    </a:cubicBezTo>
                    <a:cubicBezTo>
                      <a:pt x="7808" y="8747"/>
                      <a:pt x="8523" y="8090"/>
                      <a:pt x="8466" y="7317"/>
                    </a:cubicBezTo>
                    <a:cubicBezTo>
                      <a:pt x="8394" y="6245"/>
                      <a:pt x="8337" y="5173"/>
                      <a:pt x="8280" y="4157"/>
                    </a:cubicBezTo>
                    <a:cubicBezTo>
                      <a:pt x="8165" y="3085"/>
                      <a:pt x="8165" y="1955"/>
                      <a:pt x="7979" y="940"/>
                    </a:cubicBezTo>
                    <a:cubicBezTo>
                      <a:pt x="7827" y="282"/>
                      <a:pt x="7360" y="0"/>
                      <a:pt x="6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 rot="3095542">
                <a:off x="-764719" y="1836057"/>
                <a:ext cx="1599137" cy="1129685"/>
              </a:xfrm>
              <a:custGeom>
                <a:avLst/>
                <a:gdLst/>
                <a:ahLst/>
                <a:cxnLst/>
                <a:rect l="l" t="t" r="r" b="b"/>
                <a:pathLst>
                  <a:path w="72982" h="51556" extrusionOk="0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 rot="-1324751">
                <a:off x="-402562" y="859906"/>
                <a:ext cx="757399" cy="1158352"/>
              </a:xfrm>
              <a:custGeom>
                <a:avLst/>
                <a:gdLst/>
                <a:ahLst/>
                <a:cxnLst/>
                <a:rect l="l" t="t" r="r" b="b"/>
                <a:pathLst>
                  <a:path w="11912" h="18218" extrusionOk="0">
                    <a:moveTo>
                      <a:pt x="4357" y="1"/>
                    </a:moveTo>
                    <a:cubicBezTo>
                      <a:pt x="4022" y="1"/>
                      <a:pt x="3666" y="136"/>
                      <a:pt x="3332" y="456"/>
                    </a:cubicBezTo>
                    <a:cubicBezTo>
                      <a:pt x="1845" y="1943"/>
                      <a:pt x="716" y="3845"/>
                      <a:pt x="358" y="5875"/>
                    </a:cubicBezTo>
                    <a:cubicBezTo>
                      <a:pt x="1" y="7420"/>
                      <a:pt x="229" y="9093"/>
                      <a:pt x="1431" y="10580"/>
                    </a:cubicBezTo>
                    <a:cubicBezTo>
                      <a:pt x="1659" y="10823"/>
                      <a:pt x="1902" y="11052"/>
                      <a:pt x="2203" y="11237"/>
                    </a:cubicBezTo>
                    <a:cubicBezTo>
                      <a:pt x="3362" y="12334"/>
                      <a:pt x="4699" y="12564"/>
                      <a:pt x="6224" y="12564"/>
                    </a:cubicBezTo>
                    <a:cubicBezTo>
                      <a:pt x="6429" y="12564"/>
                      <a:pt x="6638" y="12560"/>
                      <a:pt x="6850" y="12553"/>
                    </a:cubicBezTo>
                    <a:cubicBezTo>
                      <a:pt x="7264" y="12610"/>
                      <a:pt x="7679" y="12782"/>
                      <a:pt x="7922" y="13139"/>
                    </a:cubicBezTo>
                    <a:cubicBezTo>
                      <a:pt x="7979" y="13325"/>
                      <a:pt x="8037" y="13497"/>
                      <a:pt x="8037" y="13740"/>
                    </a:cubicBezTo>
                    <a:cubicBezTo>
                      <a:pt x="8094" y="14455"/>
                      <a:pt x="7808" y="14984"/>
                      <a:pt x="7322" y="15413"/>
                    </a:cubicBezTo>
                    <a:cubicBezTo>
                      <a:pt x="6132" y="16400"/>
                      <a:pt x="7208" y="18218"/>
                      <a:pt x="8501" y="18218"/>
                    </a:cubicBezTo>
                    <a:cubicBezTo>
                      <a:pt x="8762" y="18218"/>
                      <a:pt x="9033" y="18143"/>
                      <a:pt x="9295" y="17972"/>
                    </a:cubicBezTo>
                    <a:cubicBezTo>
                      <a:pt x="10954" y="16843"/>
                      <a:pt x="11912" y="14812"/>
                      <a:pt x="11254" y="12839"/>
                    </a:cubicBezTo>
                    <a:cubicBezTo>
                      <a:pt x="11082" y="12253"/>
                      <a:pt x="10839" y="11767"/>
                      <a:pt x="10482" y="11352"/>
                    </a:cubicBezTo>
                    <a:cubicBezTo>
                      <a:pt x="10010" y="10337"/>
                      <a:pt x="8937" y="9750"/>
                      <a:pt x="7736" y="9622"/>
                    </a:cubicBezTo>
                    <a:cubicBezTo>
                      <a:pt x="7450" y="9564"/>
                      <a:pt x="7150" y="9450"/>
                      <a:pt x="6850" y="9450"/>
                    </a:cubicBezTo>
                    <a:cubicBezTo>
                      <a:pt x="5720" y="9264"/>
                      <a:pt x="4519" y="9264"/>
                      <a:pt x="3804" y="8549"/>
                    </a:cubicBezTo>
                    <a:cubicBezTo>
                      <a:pt x="3633" y="8263"/>
                      <a:pt x="3447" y="7963"/>
                      <a:pt x="3389" y="7606"/>
                    </a:cubicBezTo>
                    <a:cubicBezTo>
                      <a:pt x="3275" y="7305"/>
                      <a:pt x="3275" y="7005"/>
                      <a:pt x="3275" y="6705"/>
                    </a:cubicBezTo>
                    <a:cubicBezTo>
                      <a:pt x="3389" y="5160"/>
                      <a:pt x="4519" y="3788"/>
                      <a:pt x="5477" y="2601"/>
                    </a:cubicBezTo>
                    <a:cubicBezTo>
                      <a:pt x="6343" y="1461"/>
                      <a:pt x="5461" y="1"/>
                      <a:pt x="4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 rot="-482724" flipH="1">
                <a:off x="-308584" y="322123"/>
                <a:ext cx="798898" cy="834516"/>
              </a:xfrm>
              <a:custGeom>
                <a:avLst/>
                <a:gdLst/>
                <a:ahLst/>
                <a:cxnLst/>
                <a:rect l="l" t="t" r="r" b="b"/>
                <a:pathLst>
                  <a:path w="30930" h="32309" extrusionOk="0">
                    <a:moveTo>
                      <a:pt x="9983" y="0"/>
                    </a:moveTo>
                    <a:cubicBezTo>
                      <a:pt x="9619" y="0"/>
                      <a:pt x="9243" y="100"/>
                      <a:pt x="8881" y="325"/>
                    </a:cubicBezTo>
                    <a:cubicBezTo>
                      <a:pt x="6564" y="1812"/>
                      <a:pt x="5306" y="4557"/>
                      <a:pt x="4291" y="6988"/>
                    </a:cubicBezTo>
                    <a:cubicBezTo>
                      <a:pt x="3275" y="9490"/>
                      <a:pt x="2332" y="11993"/>
                      <a:pt x="1617" y="14567"/>
                    </a:cubicBezTo>
                    <a:cubicBezTo>
                      <a:pt x="416" y="19214"/>
                      <a:pt x="1" y="24633"/>
                      <a:pt x="2746" y="28865"/>
                    </a:cubicBezTo>
                    <a:cubicBezTo>
                      <a:pt x="4052" y="30905"/>
                      <a:pt x="6041" y="32308"/>
                      <a:pt x="8374" y="32308"/>
                    </a:cubicBezTo>
                    <a:cubicBezTo>
                      <a:pt x="8903" y="32308"/>
                      <a:pt x="9450" y="32236"/>
                      <a:pt x="10010" y="32083"/>
                    </a:cubicBezTo>
                    <a:cubicBezTo>
                      <a:pt x="12641" y="31368"/>
                      <a:pt x="14900" y="29223"/>
                      <a:pt x="16988" y="27550"/>
                    </a:cubicBezTo>
                    <a:cubicBezTo>
                      <a:pt x="21392" y="24147"/>
                      <a:pt x="25510" y="20515"/>
                      <a:pt x="29371" y="16525"/>
                    </a:cubicBezTo>
                    <a:cubicBezTo>
                      <a:pt x="30930" y="14981"/>
                      <a:pt x="30572" y="12350"/>
                      <a:pt x="28728" y="11221"/>
                    </a:cubicBezTo>
                    <a:cubicBezTo>
                      <a:pt x="27991" y="10814"/>
                      <a:pt x="27331" y="10634"/>
                      <a:pt x="26673" y="10634"/>
                    </a:cubicBezTo>
                    <a:cubicBezTo>
                      <a:pt x="25990" y="10634"/>
                      <a:pt x="25310" y="10828"/>
                      <a:pt x="24552" y="11163"/>
                    </a:cubicBezTo>
                    <a:cubicBezTo>
                      <a:pt x="23651" y="11578"/>
                      <a:pt x="23180" y="12422"/>
                      <a:pt x="23065" y="13365"/>
                    </a:cubicBezTo>
                    <a:cubicBezTo>
                      <a:pt x="20563" y="15811"/>
                      <a:pt x="17932" y="18198"/>
                      <a:pt x="15201" y="20458"/>
                    </a:cubicBezTo>
                    <a:cubicBezTo>
                      <a:pt x="13642" y="21716"/>
                      <a:pt x="12098" y="22960"/>
                      <a:pt x="10425" y="24147"/>
                    </a:cubicBezTo>
                    <a:cubicBezTo>
                      <a:pt x="9839" y="24576"/>
                      <a:pt x="9181" y="24990"/>
                      <a:pt x="8523" y="25405"/>
                    </a:cubicBezTo>
                    <a:cubicBezTo>
                      <a:pt x="8466" y="25348"/>
                      <a:pt x="8466" y="25291"/>
                      <a:pt x="8409" y="25219"/>
                    </a:cubicBezTo>
                    <a:cubicBezTo>
                      <a:pt x="8280" y="24862"/>
                      <a:pt x="8051" y="24576"/>
                      <a:pt x="7923" y="24276"/>
                    </a:cubicBezTo>
                    <a:cubicBezTo>
                      <a:pt x="6736" y="21173"/>
                      <a:pt x="7751" y="17598"/>
                      <a:pt x="8638" y="14567"/>
                    </a:cubicBezTo>
                    <a:cubicBezTo>
                      <a:pt x="9238" y="12479"/>
                      <a:pt x="9953" y="10448"/>
                      <a:pt x="10725" y="8418"/>
                    </a:cubicBezTo>
                    <a:cubicBezTo>
                      <a:pt x="11383" y="6459"/>
                      <a:pt x="12398" y="4429"/>
                      <a:pt x="12284" y="2284"/>
                    </a:cubicBezTo>
                    <a:cubicBezTo>
                      <a:pt x="12229" y="1058"/>
                      <a:pt x="11170" y="0"/>
                      <a:pt x="99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rot="-507968">
                <a:off x="172339" y="-640353"/>
                <a:ext cx="1920580" cy="1044176"/>
              </a:xfrm>
              <a:custGeom>
                <a:avLst/>
                <a:gdLst/>
                <a:ahLst/>
                <a:cxnLst/>
                <a:rect l="l" t="t" r="r" b="b"/>
                <a:pathLst>
                  <a:path w="86338" h="46940" extrusionOk="0">
                    <a:moveTo>
                      <a:pt x="21438" y="8862"/>
                    </a:moveTo>
                    <a:cubicBezTo>
                      <a:pt x="28773" y="8862"/>
                      <a:pt x="34921" y="16171"/>
                      <a:pt x="40509" y="20013"/>
                    </a:cubicBezTo>
                    <a:cubicBezTo>
                      <a:pt x="46002" y="23760"/>
                      <a:pt x="51630" y="25400"/>
                      <a:pt x="58007" y="25400"/>
                    </a:cubicBezTo>
                    <a:cubicBezTo>
                      <a:pt x="58834" y="25400"/>
                      <a:pt x="59674" y="25372"/>
                      <a:pt x="60528" y="25318"/>
                    </a:cubicBezTo>
                    <a:cubicBezTo>
                      <a:pt x="62537" y="25211"/>
                      <a:pt x="64815" y="24996"/>
                      <a:pt x="67096" y="24996"/>
                    </a:cubicBezTo>
                    <a:cubicBezTo>
                      <a:pt x="71180" y="24996"/>
                      <a:pt x="75276" y="25682"/>
                      <a:pt x="77872" y="28893"/>
                    </a:cubicBezTo>
                    <a:cubicBezTo>
                      <a:pt x="79717" y="31095"/>
                      <a:pt x="79474" y="33898"/>
                      <a:pt x="77815" y="36214"/>
                    </a:cubicBezTo>
                    <a:cubicBezTo>
                      <a:pt x="75613" y="39131"/>
                      <a:pt x="71967" y="40203"/>
                      <a:pt x="68463" y="40203"/>
                    </a:cubicBezTo>
                    <a:cubicBezTo>
                      <a:pt x="60242" y="40146"/>
                      <a:pt x="52792" y="35556"/>
                      <a:pt x="44684" y="34541"/>
                    </a:cubicBezTo>
                    <a:cubicBezTo>
                      <a:pt x="43279" y="34374"/>
                      <a:pt x="41862" y="34313"/>
                      <a:pt x="40439" y="34313"/>
                    </a:cubicBezTo>
                    <a:cubicBezTo>
                      <a:pt x="40321" y="34313"/>
                      <a:pt x="40203" y="34313"/>
                      <a:pt x="40086" y="34314"/>
                    </a:cubicBezTo>
                    <a:lnTo>
                      <a:pt x="40086" y="34314"/>
                    </a:lnTo>
                    <a:cubicBezTo>
                      <a:pt x="39892" y="34294"/>
                      <a:pt x="39699" y="34274"/>
                      <a:pt x="39508" y="34255"/>
                    </a:cubicBezTo>
                    <a:cubicBezTo>
                      <a:pt x="33488" y="33597"/>
                      <a:pt x="27111" y="33469"/>
                      <a:pt x="21277" y="31681"/>
                    </a:cubicBezTo>
                    <a:cubicBezTo>
                      <a:pt x="15843" y="30023"/>
                      <a:pt x="11625" y="25790"/>
                      <a:pt x="11196" y="19885"/>
                    </a:cubicBezTo>
                    <a:cubicBezTo>
                      <a:pt x="10910" y="14408"/>
                      <a:pt x="15371" y="9103"/>
                      <a:pt x="20919" y="8874"/>
                    </a:cubicBezTo>
                    <a:cubicBezTo>
                      <a:pt x="21093" y="8866"/>
                      <a:pt x="21266" y="8862"/>
                      <a:pt x="21438" y="8862"/>
                    </a:cubicBezTo>
                    <a:close/>
                    <a:moveTo>
                      <a:pt x="20535" y="0"/>
                    </a:moveTo>
                    <a:cubicBezTo>
                      <a:pt x="13755" y="0"/>
                      <a:pt x="7403" y="3704"/>
                      <a:pt x="3990" y="9761"/>
                    </a:cubicBezTo>
                    <a:cubicBezTo>
                      <a:pt x="0" y="16853"/>
                      <a:pt x="887" y="25490"/>
                      <a:pt x="5548" y="31981"/>
                    </a:cubicBezTo>
                    <a:cubicBezTo>
                      <a:pt x="10421" y="38865"/>
                      <a:pt x="18716" y="41868"/>
                      <a:pt x="26854" y="41868"/>
                    </a:cubicBezTo>
                    <a:cubicBezTo>
                      <a:pt x="27456" y="41868"/>
                      <a:pt x="28057" y="41852"/>
                      <a:pt x="28655" y="41819"/>
                    </a:cubicBezTo>
                    <a:cubicBezTo>
                      <a:pt x="31778" y="41649"/>
                      <a:pt x="34839" y="41250"/>
                      <a:pt x="37920" y="40922"/>
                    </a:cubicBezTo>
                    <a:lnTo>
                      <a:pt x="37920" y="40922"/>
                    </a:lnTo>
                    <a:cubicBezTo>
                      <a:pt x="40207" y="40952"/>
                      <a:pt x="42501" y="41059"/>
                      <a:pt x="44799" y="41404"/>
                    </a:cubicBezTo>
                    <a:cubicBezTo>
                      <a:pt x="52936" y="42545"/>
                      <a:pt x="60378" y="46939"/>
                      <a:pt x="68718" y="46939"/>
                    </a:cubicBezTo>
                    <a:cubicBezTo>
                      <a:pt x="69479" y="46939"/>
                      <a:pt x="70246" y="46903"/>
                      <a:pt x="71023" y="46824"/>
                    </a:cubicBezTo>
                    <a:cubicBezTo>
                      <a:pt x="78401" y="46109"/>
                      <a:pt x="85737" y="40690"/>
                      <a:pt x="86037" y="32754"/>
                    </a:cubicBezTo>
                    <a:cubicBezTo>
                      <a:pt x="86337" y="25375"/>
                      <a:pt x="79960" y="20542"/>
                      <a:pt x="73468" y="18641"/>
                    </a:cubicBezTo>
                    <a:cubicBezTo>
                      <a:pt x="65361" y="16195"/>
                      <a:pt x="56181" y="19055"/>
                      <a:pt x="48502" y="15009"/>
                    </a:cubicBezTo>
                    <a:cubicBezTo>
                      <a:pt x="39980" y="10590"/>
                      <a:pt x="34260" y="2497"/>
                      <a:pt x="24423" y="409"/>
                    </a:cubicBezTo>
                    <a:cubicBezTo>
                      <a:pt x="23123" y="134"/>
                      <a:pt x="21821" y="0"/>
                      <a:pt x="20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11"/>
            <p:cNvGrpSpPr/>
            <p:nvPr/>
          </p:nvGrpSpPr>
          <p:grpSpPr>
            <a:xfrm>
              <a:off x="6863809" y="1112404"/>
              <a:ext cx="2945252" cy="4756242"/>
              <a:chOff x="6863809" y="1112404"/>
              <a:chExt cx="2945252" cy="4756242"/>
            </a:xfrm>
          </p:grpSpPr>
          <p:sp>
            <p:nvSpPr>
              <p:cNvPr id="146" name="Google Shape;146;p11"/>
              <p:cNvSpPr/>
              <p:nvPr/>
            </p:nvSpPr>
            <p:spPr>
              <a:xfrm rot="574843">
                <a:off x="8156879" y="4532453"/>
                <a:ext cx="1507629" cy="1219235"/>
              </a:xfrm>
              <a:custGeom>
                <a:avLst/>
                <a:gdLst/>
                <a:ahLst/>
                <a:cxnLst/>
                <a:rect l="l" t="t" r="r" b="b"/>
                <a:pathLst>
                  <a:path w="48278" h="39046" extrusionOk="0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>
                <a:off x="8787040" y="1112404"/>
                <a:ext cx="496308" cy="653336"/>
              </a:xfrm>
              <a:custGeom>
                <a:avLst/>
                <a:gdLst/>
                <a:ahLst/>
                <a:cxnLst/>
                <a:rect l="l" t="t" r="r" b="b"/>
                <a:pathLst>
                  <a:path w="22311" h="29370" extrusionOk="0">
                    <a:moveTo>
                      <a:pt x="19104" y="1"/>
                    </a:moveTo>
                    <a:cubicBezTo>
                      <a:pt x="18248" y="1"/>
                      <a:pt x="17441" y="421"/>
                      <a:pt x="17063" y="1416"/>
                    </a:cubicBezTo>
                    <a:cubicBezTo>
                      <a:pt x="15633" y="2488"/>
                      <a:pt x="14618" y="3975"/>
                      <a:pt x="14089" y="5706"/>
                    </a:cubicBezTo>
                    <a:cubicBezTo>
                      <a:pt x="13960" y="5877"/>
                      <a:pt x="13846" y="6120"/>
                      <a:pt x="13731" y="6306"/>
                    </a:cubicBezTo>
                    <a:cubicBezTo>
                      <a:pt x="12716" y="8380"/>
                      <a:pt x="11815" y="10467"/>
                      <a:pt x="10929" y="12555"/>
                    </a:cubicBezTo>
                    <a:cubicBezTo>
                      <a:pt x="10457" y="13742"/>
                      <a:pt x="9971" y="14886"/>
                      <a:pt x="9499" y="16072"/>
                    </a:cubicBezTo>
                    <a:cubicBezTo>
                      <a:pt x="8598" y="14585"/>
                      <a:pt x="7654" y="13213"/>
                      <a:pt x="6639" y="11783"/>
                    </a:cubicBezTo>
                    <a:cubicBezTo>
                      <a:pt x="5896" y="10707"/>
                      <a:pt x="4838" y="10235"/>
                      <a:pt x="3805" y="10235"/>
                    </a:cubicBezTo>
                    <a:cubicBezTo>
                      <a:pt x="1858" y="10235"/>
                      <a:pt x="0" y="11914"/>
                      <a:pt x="505" y="14399"/>
                    </a:cubicBezTo>
                    <a:cubicBezTo>
                      <a:pt x="1391" y="18746"/>
                      <a:pt x="2950" y="22979"/>
                      <a:pt x="5924" y="26139"/>
                    </a:cubicBezTo>
                    <a:cubicBezTo>
                      <a:pt x="5924" y="26253"/>
                      <a:pt x="5981" y="26439"/>
                      <a:pt x="6038" y="26553"/>
                    </a:cubicBezTo>
                    <a:cubicBezTo>
                      <a:pt x="6742" y="28460"/>
                      <a:pt x="8255" y="29369"/>
                      <a:pt x="9794" y="29369"/>
                    </a:cubicBezTo>
                    <a:cubicBezTo>
                      <a:pt x="11385" y="29369"/>
                      <a:pt x="13004" y="28399"/>
                      <a:pt x="13788" y="26553"/>
                    </a:cubicBezTo>
                    <a:cubicBezTo>
                      <a:pt x="13903" y="26253"/>
                      <a:pt x="14031" y="25967"/>
                      <a:pt x="14146" y="25667"/>
                    </a:cubicBezTo>
                    <a:cubicBezTo>
                      <a:pt x="15576" y="23393"/>
                      <a:pt x="16820" y="20891"/>
                      <a:pt x="17835" y="18332"/>
                    </a:cubicBezTo>
                    <a:cubicBezTo>
                      <a:pt x="20109" y="13384"/>
                      <a:pt x="21538" y="8094"/>
                      <a:pt x="22182" y="2488"/>
                    </a:cubicBezTo>
                    <a:cubicBezTo>
                      <a:pt x="22311" y="1173"/>
                      <a:pt x="21295" y="401"/>
                      <a:pt x="20223" y="229"/>
                    </a:cubicBezTo>
                    <a:cubicBezTo>
                      <a:pt x="19862" y="81"/>
                      <a:pt x="19478" y="1"/>
                      <a:pt x="19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8599213" y="1759894"/>
                <a:ext cx="1209849" cy="1005383"/>
              </a:xfrm>
              <a:custGeom>
                <a:avLst/>
                <a:gdLst/>
                <a:ahLst/>
                <a:cxnLst/>
                <a:rect l="l" t="t" r="r" b="b"/>
                <a:pathLst>
                  <a:path w="27698" h="23017" extrusionOk="0">
                    <a:moveTo>
                      <a:pt x="3664" y="0"/>
                    </a:moveTo>
                    <a:cubicBezTo>
                      <a:pt x="3392" y="0"/>
                      <a:pt x="3117" y="68"/>
                      <a:pt x="2861" y="215"/>
                    </a:cubicBezTo>
                    <a:cubicBezTo>
                      <a:pt x="2260" y="572"/>
                      <a:pt x="1717" y="930"/>
                      <a:pt x="1130" y="1287"/>
                    </a:cubicBezTo>
                    <a:cubicBezTo>
                      <a:pt x="716" y="1516"/>
                      <a:pt x="473" y="1874"/>
                      <a:pt x="358" y="2231"/>
                    </a:cubicBezTo>
                    <a:cubicBezTo>
                      <a:pt x="287" y="2417"/>
                      <a:pt x="287" y="2589"/>
                      <a:pt x="230" y="2774"/>
                    </a:cubicBezTo>
                    <a:cubicBezTo>
                      <a:pt x="1" y="6349"/>
                      <a:pt x="3089" y="8666"/>
                      <a:pt x="6364" y="8794"/>
                    </a:cubicBezTo>
                    <a:cubicBezTo>
                      <a:pt x="6513" y="8802"/>
                      <a:pt x="6661" y="8806"/>
                      <a:pt x="6809" y="8806"/>
                    </a:cubicBezTo>
                    <a:cubicBezTo>
                      <a:pt x="9880" y="8806"/>
                      <a:pt x="12706" y="7231"/>
                      <a:pt x="15786" y="7231"/>
                    </a:cubicBezTo>
                    <a:cubicBezTo>
                      <a:pt x="15886" y="7231"/>
                      <a:pt x="15986" y="7232"/>
                      <a:pt x="16087" y="7236"/>
                    </a:cubicBezTo>
                    <a:cubicBezTo>
                      <a:pt x="16616" y="7293"/>
                      <a:pt x="17217" y="7364"/>
                      <a:pt x="17803" y="7536"/>
                    </a:cubicBezTo>
                    <a:cubicBezTo>
                      <a:pt x="19362" y="8137"/>
                      <a:pt x="20734" y="9152"/>
                      <a:pt x="21621" y="10453"/>
                    </a:cubicBezTo>
                    <a:cubicBezTo>
                      <a:pt x="21807" y="10753"/>
                      <a:pt x="21921" y="11053"/>
                      <a:pt x="21978" y="11411"/>
                    </a:cubicBezTo>
                    <a:cubicBezTo>
                      <a:pt x="22808" y="14514"/>
                      <a:pt x="21449" y="17788"/>
                      <a:pt x="20134" y="20591"/>
                    </a:cubicBezTo>
                    <a:cubicBezTo>
                      <a:pt x="19561" y="21863"/>
                      <a:pt x="20458" y="23016"/>
                      <a:pt x="21542" y="23016"/>
                    </a:cubicBezTo>
                    <a:cubicBezTo>
                      <a:pt x="21921" y="23016"/>
                      <a:pt x="22323" y="22876"/>
                      <a:pt x="22693" y="22550"/>
                    </a:cubicBezTo>
                    <a:cubicBezTo>
                      <a:pt x="26683" y="19218"/>
                      <a:pt x="27698" y="13499"/>
                      <a:pt x="25439" y="9080"/>
                    </a:cubicBezTo>
                    <a:cubicBezTo>
                      <a:pt x="24595" y="7178"/>
                      <a:pt x="23165" y="5577"/>
                      <a:pt x="21206" y="4505"/>
                    </a:cubicBezTo>
                    <a:cubicBezTo>
                      <a:pt x="19432" y="3563"/>
                      <a:pt x="17521" y="3170"/>
                      <a:pt x="15588" y="3170"/>
                    </a:cubicBezTo>
                    <a:cubicBezTo>
                      <a:pt x="14203" y="3170"/>
                      <a:pt x="12807" y="3372"/>
                      <a:pt x="11440" y="3718"/>
                    </a:cubicBezTo>
                    <a:cubicBezTo>
                      <a:pt x="11056" y="3738"/>
                      <a:pt x="10665" y="3752"/>
                      <a:pt x="10276" y="3752"/>
                    </a:cubicBezTo>
                    <a:cubicBezTo>
                      <a:pt x="8126" y="3752"/>
                      <a:pt x="6017" y="3334"/>
                      <a:pt x="5363" y="1216"/>
                    </a:cubicBezTo>
                    <a:cubicBezTo>
                      <a:pt x="5102" y="486"/>
                      <a:pt x="4394" y="0"/>
                      <a:pt x="3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rot="-5591636">
                <a:off x="6775700" y="4524887"/>
                <a:ext cx="1290690" cy="1044181"/>
              </a:xfrm>
              <a:custGeom>
                <a:avLst/>
                <a:gdLst/>
                <a:ahLst/>
                <a:cxnLst/>
                <a:rect l="l" t="t" r="r" b="b"/>
                <a:pathLst>
                  <a:path w="46772" h="37839" extrusionOk="0">
                    <a:moveTo>
                      <a:pt x="3884" y="1"/>
                    </a:moveTo>
                    <a:cubicBezTo>
                      <a:pt x="3391" y="1"/>
                      <a:pt x="2900" y="187"/>
                      <a:pt x="2560" y="576"/>
                    </a:cubicBezTo>
                    <a:cubicBezTo>
                      <a:pt x="358" y="2950"/>
                      <a:pt x="187" y="6768"/>
                      <a:pt x="130" y="9928"/>
                    </a:cubicBezTo>
                    <a:cubicBezTo>
                      <a:pt x="1" y="13259"/>
                      <a:pt x="416" y="16662"/>
                      <a:pt x="1374" y="19880"/>
                    </a:cubicBezTo>
                    <a:cubicBezTo>
                      <a:pt x="2918" y="25356"/>
                      <a:pt x="6078" y="30304"/>
                      <a:pt x="10725" y="33635"/>
                    </a:cubicBezTo>
                    <a:cubicBezTo>
                      <a:pt x="14733" y="36559"/>
                      <a:pt x="19409" y="37838"/>
                      <a:pt x="24159" y="37838"/>
                    </a:cubicBezTo>
                    <a:cubicBezTo>
                      <a:pt x="31694" y="37838"/>
                      <a:pt x="39411" y="34619"/>
                      <a:pt x="44928" y="29646"/>
                    </a:cubicBezTo>
                    <a:cubicBezTo>
                      <a:pt x="46771" y="27994"/>
                      <a:pt x="45108" y="25391"/>
                      <a:pt x="43084" y="25391"/>
                    </a:cubicBezTo>
                    <a:cubicBezTo>
                      <a:pt x="42689" y="25391"/>
                      <a:pt x="42281" y="25490"/>
                      <a:pt x="41882" y="25714"/>
                    </a:cubicBezTo>
                    <a:cubicBezTo>
                      <a:pt x="37421" y="28216"/>
                      <a:pt x="33017" y="30718"/>
                      <a:pt x="27827" y="31190"/>
                    </a:cubicBezTo>
                    <a:cubicBezTo>
                      <a:pt x="27049" y="31258"/>
                      <a:pt x="26262" y="31294"/>
                      <a:pt x="25472" y="31294"/>
                    </a:cubicBezTo>
                    <a:cubicBezTo>
                      <a:pt x="21424" y="31294"/>
                      <a:pt x="17311" y="30347"/>
                      <a:pt x="14128" y="27858"/>
                    </a:cubicBezTo>
                    <a:cubicBezTo>
                      <a:pt x="10668" y="25170"/>
                      <a:pt x="8523" y="21124"/>
                      <a:pt x="7451" y="17020"/>
                    </a:cubicBezTo>
                    <a:cubicBezTo>
                      <a:pt x="6793" y="14446"/>
                      <a:pt x="6564" y="11829"/>
                      <a:pt x="6435" y="9213"/>
                    </a:cubicBezTo>
                    <a:cubicBezTo>
                      <a:pt x="6321" y="6410"/>
                      <a:pt x="6736" y="3493"/>
                      <a:pt x="5492" y="934"/>
                    </a:cubicBezTo>
                    <a:cubicBezTo>
                      <a:pt x="5183" y="324"/>
                      <a:pt x="4532" y="1"/>
                      <a:pt x="3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7251327" y="4907321"/>
                <a:ext cx="279300" cy="279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950976" y="368825"/>
            <a:ext cx="74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9" name="Google Shape;169;p14"/>
          <p:cNvGrpSpPr/>
          <p:nvPr/>
        </p:nvGrpSpPr>
        <p:grpSpPr>
          <a:xfrm>
            <a:off x="-1431753" y="-1118496"/>
            <a:ext cx="11472125" cy="7366042"/>
            <a:chOff x="-1431753" y="-1118496"/>
            <a:chExt cx="11472125" cy="7366042"/>
          </a:xfrm>
        </p:grpSpPr>
        <p:grpSp>
          <p:nvGrpSpPr>
            <p:cNvPr id="170" name="Google Shape;170;p14"/>
            <p:cNvGrpSpPr/>
            <p:nvPr/>
          </p:nvGrpSpPr>
          <p:grpSpPr>
            <a:xfrm>
              <a:off x="6491762" y="2364321"/>
              <a:ext cx="3548609" cy="3883225"/>
              <a:chOff x="6491762" y="2364321"/>
              <a:chExt cx="3548609" cy="3883225"/>
            </a:xfrm>
          </p:grpSpPr>
          <p:sp>
            <p:nvSpPr>
              <p:cNvPr id="171" name="Google Shape;171;p14"/>
              <p:cNvSpPr/>
              <p:nvPr/>
            </p:nvSpPr>
            <p:spPr>
              <a:xfrm rot="7571525" flipH="1">
                <a:off x="8800578" y="4517112"/>
                <a:ext cx="931122" cy="521862"/>
              </a:xfrm>
              <a:custGeom>
                <a:avLst/>
                <a:gdLst/>
                <a:ahLst/>
                <a:cxnLst/>
                <a:rect l="l" t="t" r="r" b="b"/>
                <a:pathLst>
                  <a:path w="24725" h="13698" extrusionOk="0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4"/>
              <p:cNvSpPr/>
              <p:nvPr/>
            </p:nvSpPr>
            <p:spPr>
              <a:xfrm rot="-10088911" flipH="1">
                <a:off x="8290271" y="3924381"/>
                <a:ext cx="685671" cy="1707333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46762" extrusionOk="0">
                    <a:moveTo>
                      <a:pt x="6789" y="1"/>
                    </a:moveTo>
                    <a:cubicBezTo>
                      <a:pt x="3426" y="1"/>
                      <a:pt x="2347" y="5490"/>
                      <a:pt x="6078" y="6724"/>
                    </a:cubicBezTo>
                    <a:cubicBezTo>
                      <a:pt x="7565" y="7211"/>
                      <a:pt x="7150" y="8640"/>
                      <a:pt x="6135" y="9355"/>
                    </a:cubicBezTo>
                    <a:cubicBezTo>
                      <a:pt x="4176" y="10657"/>
                      <a:pt x="2260" y="11500"/>
                      <a:pt x="1259" y="13702"/>
                    </a:cubicBezTo>
                    <a:cubicBezTo>
                      <a:pt x="1" y="16319"/>
                      <a:pt x="716" y="19422"/>
                      <a:pt x="2389" y="21681"/>
                    </a:cubicBezTo>
                    <a:cubicBezTo>
                      <a:pt x="4047" y="23826"/>
                      <a:pt x="6435" y="24841"/>
                      <a:pt x="8408" y="26629"/>
                    </a:cubicBezTo>
                    <a:cubicBezTo>
                      <a:pt x="9896" y="28058"/>
                      <a:pt x="9409" y="28959"/>
                      <a:pt x="8337" y="30561"/>
                    </a:cubicBezTo>
                    <a:cubicBezTo>
                      <a:pt x="7036" y="32648"/>
                      <a:pt x="5720" y="34793"/>
                      <a:pt x="5720" y="37353"/>
                    </a:cubicBezTo>
                    <a:cubicBezTo>
                      <a:pt x="5771" y="41864"/>
                      <a:pt x="10603" y="46761"/>
                      <a:pt x="15328" y="46761"/>
                    </a:cubicBezTo>
                    <a:cubicBezTo>
                      <a:pt x="15905" y="46761"/>
                      <a:pt x="16480" y="46688"/>
                      <a:pt x="17045" y="46533"/>
                    </a:cubicBezTo>
                    <a:cubicBezTo>
                      <a:pt x="18232" y="46175"/>
                      <a:pt x="18775" y="44802"/>
                      <a:pt x="18175" y="43673"/>
                    </a:cubicBezTo>
                    <a:cubicBezTo>
                      <a:pt x="16916" y="41399"/>
                      <a:pt x="13885" y="40813"/>
                      <a:pt x="12698" y="38425"/>
                    </a:cubicBezTo>
                    <a:cubicBezTo>
                      <a:pt x="11854" y="36695"/>
                      <a:pt x="13227" y="35322"/>
                      <a:pt x="14185" y="33964"/>
                    </a:cubicBezTo>
                    <a:cubicBezTo>
                      <a:pt x="15615" y="31748"/>
                      <a:pt x="16559" y="29317"/>
                      <a:pt x="16030" y="26686"/>
                    </a:cubicBezTo>
                    <a:cubicBezTo>
                      <a:pt x="15429" y="24012"/>
                      <a:pt x="13470" y="21981"/>
                      <a:pt x="11325" y="20437"/>
                    </a:cubicBezTo>
                    <a:cubicBezTo>
                      <a:pt x="10425" y="19779"/>
                      <a:pt x="6850" y="17749"/>
                      <a:pt x="7265" y="16619"/>
                    </a:cubicBezTo>
                    <a:cubicBezTo>
                      <a:pt x="7450" y="16090"/>
                      <a:pt x="8580" y="15733"/>
                      <a:pt x="9052" y="15432"/>
                    </a:cubicBezTo>
                    <a:cubicBezTo>
                      <a:pt x="10196" y="14775"/>
                      <a:pt x="11197" y="14060"/>
                      <a:pt x="12040" y="13045"/>
                    </a:cubicBezTo>
                    <a:cubicBezTo>
                      <a:pt x="15729" y="8397"/>
                      <a:pt x="13284" y="1963"/>
                      <a:pt x="7865" y="176"/>
                    </a:cubicBezTo>
                    <a:cubicBezTo>
                      <a:pt x="7485" y="56"/>
                      <a:pt x="7126" y="1"/>
                      <a:pt x="6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/>
              <p:nvPr/>
            </p:nvSpPr>
            <p:spPr>
              <a:xfrm rot="-7930672" flipH="1">
                <a:off x="8225539" y="2754149"/>
                <a:ext cx="1611845" cy="1262434"/>
              </a:xfrm>
              <a:custGeom>
                <a:avLst/>
                <a:gdLst/>
                <a:ahLst/>
                <a:cxnLst/>
                <a:rect l="l" t="t" r="r" b="b"/>
                <a:pathLst>
                  <a:path w="62612" h="50408" extrusionOk="0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4"/>
              <p:cNvSpPr/>
              <p:nvPr/>
            </p:nvSpPr>
            <p:spPr>
              <a:xfrm rot="-2315634" flipH="1">
                <a:off x="6707427" y="4691231"/>
                <a:ext cx="1507632" cy="1219257"/>
              </a:xfrm>
              <a:custGeom>
                <a:avLst/>
                <a:gdLst/>
                <a:ahLst/>
                <a:cxnLst/>
                <a:rect l="l" t="t" r="r" b="b"/>
                <a:pathLst>
                  <a:path w="48278" h="39046" extrusionOk="0">
                    <a:moveTo>
                      <a:pt x="23318" y="1"/>
                    </a:moveTo>
                    <a:cubicBezTo>
                      <a:pt x="21882" y="1"/>
                      <a:pt x="20421" y="953"/>
                      <a:pt x="20076" y="2438"/>
                    </a:cubicBezTo>
                    <a:cubicBezTo>
                      <a:pt x="19004" y="7329"/>
                      <a:pt x="18346" y="12333"/>
                      <a:pt x="17574" y="17209"/>
                    </a:cubicBezTo>
                    <a:cubicBezTo>
                      <a:pt x="17216" y="19540"/>
                      <a:pt x="16859" y="21799"/>
                      <a:pt x="16559" y="24073"/>
                    </a:cubicBezTo>
                    <a:cubicBezTo>
                      <a:pt x="16201" y="22814"/>
                      <a:pt x="15787" y="21570"/>
                      <a:pt x="15429" y="20312"/>
                    </a:cubicBezTo>
                    <a:cubicBezTo>
                      <a:pt x="14228" y="16208"/>
                      <a:pt x="13456" y="11976"/>
                      <a:pt x="12212" y="7915"/>
                    </a:cubicBezTo>
                    <a:cubicBezTo>
                      <a:pt x="11720" y="6518"/>
                      <a:pt x="10456" y="5507"/>
                      <a:pt x="9034" y="5507"/>
                    </a:cubicBezTo>
                    <a:cubicBezTo>
                      <a:pt x="8884" y="5507"/>
                      <a:pt x="8732" y="5518"/>
                      <a:pt x="8580" y="5541"/>
                    </a:cubicBezTo>
                    <a:cubicBezTo>
                      <a:pt x="7078" y="5770"/>
                      <a:pt x="5477" y="7143"/>
                      <a:pt x="5720" y="8816"/>
                    </a:cubicBezTo>
                    <a:cubicBezTo>
                      <a:pt x="6249" y="13277"/>
                      <a:pt x="7679" y="17752"/>
                      <a:pt x="9166" y="21985"/>
                    </a:cubicBezTo>
                    <a:cubicBezTo>
                      <a:pt x="9938" y="24001"/>
                      <a:pt x="10653" y="26032"/>
                      <a:pt x="11554" y="28062"/>
                    </a:cubicBezTo>
                    <a:cubicBezTo>
                      <a:pt x="11668" y="28291"/>
                      <a:pt x="11726" y="28534"/>
                      <a:pt x="11854" y="28777"/>
                    </a:cubicBezTo>
                    <a:cubicBezTo>
                      <a:pt x="11082" y="28119"/>
                      <a:pt x="10367" y="27404"/>
                      <a:pt x="9709" y="26575"/>
                    </a:cubicBezTo>
                    <a:cubicBezTo>
                      <a:pt x="7322" y="23472"/>
                      <a:pt x="6078" y="19711"/>
                      <a:pt x="3447" y="16794"/>
                    </a:cubicBezTo>
                    <a:cubicBezTo>
                      <a:pt x="3114" y="16408"/>
                      <a:pt x="2717" y="16245"/>
                      <a:pt x="2326" y="16245"/>
                    </a:cubicBezTo>
                    <a:cubicBezTo>
                      <a:pt x="1456" y="16245"/>
                      <a:pt x="608" y="17049"/>
                      <a:pt x="530" y="17996"/>
                    </a:cubicBezTo>
                    <a:cubicBezTo>
                      <a:pt x="0" y="22700"/>
                      <a:pt x="2260" y="27519"/>
                      <a:pt x="5119" y="31222"/>
                    </a:cubicBezTo>
                    <a:cubicBezTo>
                      <a:pt x="8337" y="35326"/>
                      <a:pt x="12984" y="37714"/>
                      <a:pt x="18103" y="38600"/>
                    </a:cubicBezTo>
                    <a:cubicBezTo>
                      <a:pt x="19905" y="38896"/>
                      <a:pt x="21783" y="39046"/>
                      <a:pt x="23693" y="39046"/>
                    </a:cubicBezTo>
                    <a:cubicBezTo>
                      <a:pt x="31829" y="39046"/>
                      <a:pt x="40520" y="36330"/>
                      <a:pt x="46172" y="30679"/>
                    </a:cubicBezTo>
                    <a:cubicBezTo>
                      <a:pt x="48278" y="28525"/>
                      <a:pt x="46308" y="24872"/>
                      <a:pt x="43783" y="24872"/>
                    </a:cubicBezTo>
                    <a:cubicBezTo>
                      <a:pt x="43240" y="24872"/>
                      <a:pt x="42671" y="25041"/>
                      <a:pt x="42111" y="25431"/>
                    </a:cubicBezTo>
                    <a:cubicBezTo>
                      <a:pt x="38722" y="27819"/>
                      <a:pt x="35619" y="29964"/>
                      <a:pt x="31573" y="31151"/>
                    </a:cubicBezTo>
                    <a:cubicBezTo>
                      <a:pt x="30314" y="31579"/>
                      <a:pt x="29013" y="31865"/>
                      <a:pt x="27698" y="32051"/>
                    </a:cubicBezTo>
                    <a:cubicBezTo>
                      <a:pt x="28884" y="30679"/>
                      <a:pt x="30085" y="29363"/>
                      <a:pt x="31272" y="27933"/>
                    </a:cubicBezTo>
                    <a:cubicBezTo>
                      <a:pt x="34318" y="24430"/>
                      <a:pt x="37235" y="20784"/>
                      <a:pt x="40095" y="17095"/>
                    </a:cubicBezTo>
                    <a:cubicBezTo>
                      <a:pt x="41167" y="15608"/>
                      <a:pt x="40266" y="13277"/>
                      <a:pt x="38836" y="12448"/>
                    </a:cubicBezTo>
                    <a:cubicBezTo>
                      <a:pt x="38295" y="12130"/>
                      <a:pt x="37748" y="11987"/>
                      <a:pt x="37219" y="11987"/>
                    </a:cubicBezTo>
                    <a:cubicBezTo>
                      <a:pt x="36057" y="11987"/>
                      <a:pt x="34983" y="12674"/>
                      <a:pt x="34246" y="13706"/>
                    </a:cubicBezTo>
                    <a:cubicBezTo>
                      <a:pt x="31630" y="17152"/>
                      <a:pt x="29013" y="20612"/>
                      <a:pt x="26268" y="23944"/>
                    </a:cubicBezTo>
                    <a:cubicBezTo>
                      <a:pt x="24952" y="25617"/>
                      <a:pt x="23594" y="27290"/>
                      <a:pt x="22278" y="28948"/>
                    </a:cubicBezTo>
                    <a:lnTo>
                      <a:pt x="22164" y="29077"/>
                    </a:lnTo>
                    <a:cubicBezTo>
                      <a:pt x="22335" y="28005"/>
                      <a:pt x="22521" y="26861"/>
                      <a:pt x="22693" y="25788"/>
                    </a:cubicBezTo>
                    <a:cubicBezTo>
                      <a:pt x="23108" y="23415"/>
                      <a:pt x="23522" y="21027"/>
                      <a:pt x="23951" y="18639"/>
                    </a:cubicBezTo>
                    <a:cubicBezTo>
                      <a:pt x="24781" y="13820"/>
                      <a:pt x="25796" y="9059"/>
                      <a:pt x="26511" y="4226"/>
                    </a:cubicBezTo>
                    <a:cubicBezTo>
                      <a:pt x="26811" y="2438"/>
                      <a:pt x="26096" y="651"/>
                      <a:pt x="24180" y="122"/>
                    </a:cubicBezTo>
                    <a:cubicBezTo>
                      <a:pt x="23900" y="40"/>
                      <a:pt x="23609" y="1"/>
                      <a:pt x="23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14"/>
            <p:cNvGrpSpPr/>
            <p:nvPr/>
          </p:nvGrpSpPr>
          <p:grpSpPr>
            <a:xfrm>
              <a:off x="-1431753" y="-1118496"/>
              <a:ext cx="3596715" cy="3539971"/>
              <a:chOff x="-1431753" y="-1118496"/>
              <a:chExt cx="3596715" cy="3539971"/>
            </a:xfrm>
          </p:grpSpPr>
          <p:sp>
            <p:nvSpPr>
              <p:cNvPr id="176" name="Google Shape;176;p14"/>
              <p:cNvSpPr/>
              <p:nvPr/>
            </p:nvSpPr>
            <p:spPr>
              <a:xfrm rot="7881980" flipH="1">
                <a:off x="-1191248" y="-685301"/>
                <a:ext cx="1814539" cy="1460859"/>
              </a:xfrm>
              <a:custGeom>
                <a:avLst/>
                <a:gdLst/>
                <a:ahLst/>
                <a:cxnLst/>
                <a:rect l="l" t="t" r="r" b="b"/>
                <a:pathLst>
                  <a:path w="62612" h="50408" extrusionOk="0">
                    <a:moveTo>
                      <a:pt x="31782" y="6106"/>
                    </a:moveTo>
                    <a:cubicBezTo>
                      <a:pt x="34043" y="6106"/>
                      <a:pt x="35239" y="9407"/>
                      <a:pt x="35329" y="11838"/>
                    </a:cubicBezTo>
                    <a:cubicBezTo>
                      <a:pt x="35572" y="17858"/>
                      <a:pt x="33542" y="23821"/>
                      <a:pt x="30324" y="28940"/>
                    </a:cubicBezTo>
                    <a:cubicBezTo>
                      <a:pt x="27293" y="25608"/>
                      <a:pt x="25792" y="20418"/>
                      <a:pt x="25792" y="16185"/>
                    </a:cubicBezTo>
                    <a:cubicBezTo>
                      <a:pt x="25863" y="12853"/>
                      <a:pt x="26864" y="9036"/>
                      <a:pt x="29667" y="6948"/>
                    </a:cubicBezTo>
                    <a:cubicBezTo>
                      <a:pt x="30452" y="6357"/>
                      <a:pt x="31158" y="6106"/>
                      <a:pt x="31782" y="6106"/>
                    </a:cubicBezTo>
                    <a:close/>
                    <a:moveTo>
                      <a:pt x="31814" y="1"/>
                    </a:moveTo>
                    <a:cubicBezTo>
                      <a:pt x="31045" y="1"/>
                      <a:pt x="30251" y="109"/>
                      <a:pt x="29438" y="342"/>
                    </a:cubicBezTo>
                    <a:cubicBezTo>
                      <a:pt x="24605" y="1657"/>
                      <a:pt x="21387" y="6533"/>
                      <a:pt x="20258" y="11123"/>
                    </a:cubicBezTo>
                    <a:cubicBezTo>
                      <a:pt x="19185" y="15470"/>
                      <a:pt x="19486" y="20603"/>
                      <a:pt x="21030" y="25251"/>
                    </a:cubicBezTo>
                    <a:cubicBezTo>
                      <a:pt x="21387" y="26194"/>
                      <a:pt x="21688" y="27210"/>
                      <a:pt x="22102" y="28168"/>
                    </a:cubicBezTo>
                    <a:cubicBezTo>
                      <a:pt x="23060" y="30613"/>
                      <a:pt x="24190" y="32929"/>
                      <a:pt x="25734" y="34831"/>
                    </a:cubicBezTo>
                    <a:cubicBezTo>
                      <a:pt x="25563" y="35017"/>
                      <a:pt x="25377" y="35260"/>
                      <a:pt x="25148" y="35431"/>
                    </a:cubicBezTo>
                    <a:cubicBezTo>
                      <a:pt x="19243" y="40550"/>
                      <a:pt x="11679" y="43596"/>
                      <a:pt x="3928" y="44254"/>
                    </a:cubicBezTo>
                    <a:cubicBezTo>
                      <a:pt x="122" y="44545"/>
                      <a:pt x="0" y="50408"/>
                      <a:pt x="3562" y="50408"/>
                    </a:cubicBezTo>
                    <a:cubicBezTo>
                      <a:pt x="3680" y="50408"/>
                      <a:pt x="3802" y="50401"/>
                      <a:pt x="3928" y="50388"/>
                    </a:cubicBezTo>
                    <a:cubicBezTo>
                      <a:pt x="5187" y="50274"/>
                      <a:pt x="6488" y="50088"/>
                      <a:pt x="7746" y="49845"/>
                    </a:cubicBezTo>
                    <a:cubicBezTo>
                      <a:pt x="8516" y="49964"/>
                      <a:pt x="9287" y="50020"/>
                      <a:pt x="10058" y="50020"/>
                    </a:cubicBezTo>
                    <a:cubicBezTo>
                      <a:pt x="17823" y="50020"/>
                      <a:pt x="25520" y="44281"/>
                      <a:pt x="30567" y="38649"/>
                    </a:cubicBezTo>
                    <a:cubicBezTo>
                      <a:pt x="30982" y="38892"/>
                      <a:pt x="31454" y="39063"/>
                      <a:pt x="31940" y="39249"/>
                    </a:cubicBezTo>
                    <a:cubicBezTo>
                      <a:pt x="33550" y="39795"/>
                      <a:pt x="35215" y="40037"/>
                      <a:pt x="36889" y="40037"/>
                    </a:cubicBezTo>
                    <a:cubicBezTo>
                      <a:pt x="41223" y="40037"/>
                      <a:pt x="45619" y="38417"/>
                      <a:pt x="49270" y="36261"/>
                    </a:cubicBezTo>
                    <a:cubicBezTo>
                      <a:pt x="54389" y="33229"/>
                      <a:pt x="58679" y="28883"/>
                      <a:pt x="61725" y="23749"/>
                    </a:cubicBezTo>
                    <a:cubicBezTo>
                      <a:pt x="62611" y="22262"/>
                      <a:pt x="62082" y="20175"/>
                      <a:pt x="60538" y="19288"/>
                    </a:cubicBezTo>
                    <a:cubicBezTo>
                      <a:pt x="60012" y="18987"/>
                      <a:pt x="59479" y="18851"/>
                      <a:pt x="58964" y="18851"/>
                    </a:cubicBezTo>
                    <a:cubicBezTo>
                      <a:pt x="57841" y="18851"/>
                      <a:pt x="56797" y="19495"/>
                      <a:pt x="56062" y="20475"/>
                    </a:cubicBezTo>
                    <a:cubicBezTo>
                      <a:pt x="51751" y="26076"/>
                      <a:pt x="45811" y="32409"/>
                      <a:pt x="38243" y="32409"/>
                    </a:cubicBezTo>
                    <a:cubicBezTo>
                      <a:pt x="37755" y="32409"/>
                      <a:pt x="37260" y="32383"/>
                      <a:pt x="36759" y="32329"/>
                    </a:cubicBezTo>
                    <a:cubicBezTo>
                      <a:pt x="36344" y="32271"/>
                      <a:pt x="35930" y="32214"/>
                      <a:pt x="35515" y="32100"/>
                    </a:cubicBezTo>
                    <a:cubicBezTo>
                      <a:pt x="39919" y="25065"/>
                      <a:pt x="42664" y="16485"/>
                      <a:pt x="40934" y="8378"/>
                    </a:cubicBezTo>
                    <a:cubicBezTo>
                      <a:pt x="40016" y="3849"/>
                      <a:pt x="36384" y="1"/>
                      <a:pt x="3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4"/>
              <p:cNvSpPr/>
              <p:nvPr/>
            </p:nvSpPr>
            <p:spPr>
              <a:xfrm rot="9380767" flipH="1">
                <a:off x="-146938" y="-129251"/>
                <a:ext cx="1526408" cy="1077038"/>
              </a:xfrm>
              <a:custGeom>
                <a:avLst/>
                <a:gdLst/>
                <a:ahLst/>
                <a:cxnLst/>
                <a:rect l="l" t="t" r="r" b="b"/>
                <a:pathLst>
                  <a:path w="78615" h="55471" extrusionOk="0">
                    <a:moveTo>
                      <a:pt x="28010" y="0"/>
                    </a:moveTo>
                    <a:cubicBezTo>
                      <a:pt x="27289" y="0"/>
                      <a:pt x="26561" y="182"/>
                      <a:pt x="25892" y="575"/>
                    </a:cubicBezTo>
                    <a:cubicBezTo>
                      <a:pt x="21359" y="3320"/>
                      <a:pt x="17069" y="6423"/>
                      <a:pt x="12665" y="9397"/>
                    </a:cubicBezTo>
                    <a:cubicBezTo>
                      <a:pt x="8547" y="12143"/>
                      <a:pt x="4200" y="14702"/>
                      <a:pt x="1040" y="18577"/>
                    </a:cubicBezTo>
                    <a:cubicBezTo>
                      <a:pt x="0" y="19894"/>
                      <a:pt x="827" y="21708"/>
                      <a:pt x="2405" y="21708"/>
                    </a:cubicBezTo>
                    <a:cubicBezTo>
                      <a:pt x="2540" y="21708"/>
                      <a:pt x="2682" y="21694"/>
                      <a:pt x="2828" y="21666"/>
                    </a:cubicBezTo>
                    <a:cubicBezTo>
                      <a:pt x="7718" y="20722"/>
                      <a:pt x="12008" y="18034"/>
                      <a:pt x="16354" y="15718"/>
                    </a:cubicBezTo>
                    <a:cubicBezTo>
                      <a:pt x="19364" y="14097"/>
                      <a:pt x="22445" y="12549"/>
                      <a:pt x="25458" y="10917"/>
                    </a:cubicBezTo>
                    <a:lnTo>
                      <a:pt x="25458" y="10917"/>
                    </a:lnTo>
                    <a:cubicBezTo>
                      <a:pt x="27706" y="18771"/>
                      <a:pt x="29975" y="26624"/>
                      <a:pt x="32198" y="34478"/>
                    </a:cubicBezTo>
                    <a:cubicBezTo>
                      <a:pt x="32709" y="36440"/>
                      <a:pt x="34469" y="37635"/>
                      <a:pt x="36324" y="37635"/>
                    </a:cubicBezTo>
                    <a:cubicBezTo>
                      <a:pt x="37065" y="37635"/>
                      <a:pt x="37820" y="37445"/>
                      <a:pt x="38518" y="37037"/>
                    </a:cubicBezTo>
                    <a:cubicBezTo>
                      <a:pt x="42207" y="34964"/>
                      <a:pt x="45968" y="32819"/>
                      <a:pt x="49714" y="30731"/>
                    </a:cubicBezTo>
                    <a:cubicBezTo>
                      <a:pt x="51330" y="29773"/>
                      <a:pt x="53532" y="27986"/>
                      <a:pt x="55319" y="27571"/>
                    </a:cubicBezTo>
                    <a:cubicBezTo>
                      <a:pt x="55870" y="27444"/>
                      <a:pt x="56186" y="27369"/>
                      <a:pt x="56408" y="27369"/>
                    </a:cubicBezTo>
                    <a:cubicBezTo>
                      <a:pt x="56809" y="27369"/>
                      <a:pt x="56905" y="27613"/>
                      <a:pt x="57521" y="28229"/>
                    </a:cubicBezTo>
                    <a:cubicBezTo>
                      <a:pt x="58293" y="29001"/>
                      <a:pt x="58708" y="30431"/>
                      <a:pt x="59194" y="31389"/>
                    </a:cubicBezTo>
                    <a:cubicBezTo>
                      <a:pt x="61096" y="35193"/>
                      <a:pt x="63069" y="39068"/>
                      <a:pt x="65028" y="42885"/>
                    </a:cubicBezTo>
                    <a:cubicBezTo>
                      <a:pt x="66930" y="46689"/>
                      <a:pt x="68488" y="51165"/>
                      <a:pt x="71520" y="54267"/>
                    </a:cubicBezTo>
                    <a:cubicBezTo>
                      <a:pt x="72352" y="55111"/>
                      <a:pt x="73284" y="55471"/>
                      <a:pt x="74183" y="55471"/>
                    </a:cubicBezTo>
                    <a:cubicBezTo>
                      <a:pt x="76513" y="55471"/>
                      <a:pt x="78615" y="53055"/>
                      <a:pt x="78140" y="50392"/>
                    </a:cubicBezTo>
                    <a:cubicBezTo>
                      <a:pt x="77239" y="45088"/>
                      <a:pt x="73250" y="39668"/>
                      <a:pt x="70805" y="34835"/>
                    </a:cubicBezTo>
                    <a:cubicBezTo>
                      <a:pt x="68431" y="30245"/>
                      <a:pt x="66458" y="24297"/>
                      <a:pt x="62712" y="20594"/>
                    </a:cubicBezTo>
                    <a:cubicBezTo>
                      <a:pt x="60979" y="18920"/>
                      <a:pt x="59070" y="18258"/>
                      <a:pt x="57108" y="18258"/>
                    </a:cubicBezTo>
                    <a:cubicBezTo>
                      <a:pt x="54812" y="18258"/>
                      <a:pt x="52444" y="19165"/>
                      <a:pt x="50200" y="20422"/>
                    </a:cubicBezTo>
                    <a:cubicBezTo>
                      <a:pt x="46442" y="22547"/>
                      <a:pt x="42712" y="24706"/>
                      <a:pt x="38970" y="26877"/>
                    </a:cubicBezTo>
                    <a:lnTo>
                      <a:pt x="38970" y="26877"/>
                    </a:lnTo>
                    <a:cubicBezTo>
                      <a:pt x="36753" y="18990"/>
                      <a:pt x="34554" y="11079"/>
                      <a:pt x="32326" y="3206"/>
                    </a:cubicBezTo>
                    <a:cubicBezTo>
                      <a:pt x="31756" y="1258"/>
                      <a:pt x="29909" y="0"/>
                      <a:pt x="280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4"/>
              <p:cNvSpPr/>
              <p:nvPr/>
            </p:nvSpPr>
            <p:spPr>
              <a:xfrm rot="-9882055" flipH="1">
                <a:off x="-1042997" y="643610"/>
                <a:ext cx="1772982" cy="1252347"/>
              </a:xfrm>
              <a:custGeom>
                <a:avLst/>
                <a:gdLst/>
                <a:ahLst/>
                <a:cxnLst/>
                <a:rect l="l" t="t" r="r" b="b"/>
                <a:pathLst>
                  <a:path w="72982" h="51556" extrusionOk="0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4"/>
              <p:cNvSpPr/>
              <p:nvPr/>
            </p:nvSpPr>
            <p:spPr>
              <a:xfrm>
                <a:off x="84750" y="2107675"/>
                <a:ext cx="313800" cy="313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4"/>
              <p:cNvSpPr/>
              <p:nvPr/>
            </p:nvSpPr>
            <p:spPr>
              <a:xfrm rot="10471784">
                <a:off x="1211101" y="-250787"/>
                <a:ext cx="931119" cy="521871"/>
              </a:xfrm>
              <a:custGeom>
                <a:avLst/>
                <a:gdLst/>
                <a:ahLst/>
                <a:cxnLst/>
                <a:rect l="l" t="t" r="r" b="b"/>
                <a:pathLst>
                  <a:path w="24725" h="13698" extrusionOk="0">
                    <a:moveTo>
                      <a:pt x="19194" y="0"/>
                    </a:moveTo>
                    <a:cubicBezTo>
                      <a:pt x="18979" y="0"/>
                      <a:pt x="18763" y="20"/>
                      <a:pt x="18547" y="61"/>
                    </a:cubicBezTo>
                    <a:cubicBezTo>
                      <a:pt x="15516" y="604"/>
                      <a:pt x="13071" y="2263"/>
                      <a:pt x="10382" y="3750"/>
                    </a:cubicBezTo>
                    <a:cubicBezTo>
                      <a:pt x="7651" y="5309"/>
                      <a:pt x="4734" y="6739"/>
                      <a:pt x="2160" y="8583"/>
                    </a:cubicBezTo>
                    <a:cubicBezTo>
                      <a:pt x="1" y="10158"/>
                      <a:pt x="883" y="13697"/>
                      <a:pt x="3484" y="13697"/>
                    </a:cubicBezTo>
                    <a:cubicBezTo>
                      <a:pt x="3741" y="13697"/>
                      <a:pt x="4016" y="13663"/>
                      <a:pt x="4305" y="13588"/>
                    </a:cubicBezTo>
                    <a:cubicBezTo>
                      <a:pt x="7594" y="12758"/>
                      <a:pt x="10683" y="11329"/>
                      <a:pt x="13843" y="10127"/>
                    </a:cubicBezTo>
                    <a:cubicBezTo>
                      <a:pt x="16817" y="8941"/>
                      <a:pt x="19505" y="7983"/>
                      <a:pt x="22007" y="5895"/>
                    </a:cubicBezTo>
                    <a:cubicBezTo>
                      <a:pt x="24725" y="3630"/>
                      <a:pt x="22118" y="0"/>
                      <a:pt x="19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bert Sans Black"/>
              <a:buNone/>
              <a:defRPr sz="33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0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38154"/>
            <a:ext cx="6858002" cy="386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7300" y="1024875"/>
            <a:ext cx="6400801" cy="1828321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35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QUẬN DƯƠNG KINH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35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lang="en-US" sz="1354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endParaRPr lang="en-US" sz="225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endParaRPr lang="en-US" sz="2256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Woman in black skirt">
            <a:extLst>
              <a:ext uri="{FF2B5EF4-FFF2-40B4-BE49-F238E27FC236}">
                <a16:creationId xmlns:a16="http://schemas.microsoft.com/office/drawing/2014/main" id="{5E3CEFEA-22D7-FB33-7D66-05326540B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782765" y="695325"/>
            <a:ext cx="2122990" cy="44481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23E92E-FA31-90B6-69B3-D2D1B767D1B9}"/>
              </a:ext>
            </a:extLst>
          </p:cNvPr>
          <p:cNvSpPr/>
          <p:nvPr/>
        </p:nvSpPr>
        <p:spPr>
          <a:xfrm>
            <a:off x="266217" y="196770"/>
            <a:ext cx="6759615" cy="3981691"/>
          </a:xfrm>
          <a:prstGeom prst="round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500" b="1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500" b="1" kern="1200" spc="-1">
              <a:solidFill>
                <a:srgbClr val="000000"/>
              </a:solidFill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500" b="1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5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VÀO RỪNG HOA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500" b="1" kern="1200" spc="-1">
                <a:solidFill>
                  <a:srgbClr val="000000"/>
                </a:solidFill>
                <a:latin typeface="Times New Roman"/>
              </a:rPr>
              <a:t>TỔ QUỐC 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500" b="1" kern="1200" spc="-1">
                <a:solidFill>
                  <a:srgbClr val="000000"/>
                </a:solidFill>
                <a:latin typeface="Times New Roman"/>
              </a:rPr>
              <a:t>LỚP MỘT THÂN YÊU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500" b="1" kern="1200" spc="-1">
                <a:solidFill>
                  <a:srgbClr val="000000"/>
                </a:solidFill>
                <a:latin typeface="Times New Roman"/>
              </a:rPr>
              <a:t>CHÀO NGƯỜI BẠN MỚI ĐẾN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500" b="1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500" b="1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8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5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443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B3C32C-8094-BB83-1C2E-829F847F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10" y="3013410"/>
            <a:ext cx="6889924" cy="841800"/>
          </a:xfrm>
        </p:spPr>
        <p:txBody>
          <a:bodyPr/>
          <a:lstStyle/>
          <a:p>
            <a:r>
              <a:rPr lang="en-US" sz="600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bert Sans ExtraBold"/>
                <a:sym typeface="Albert Sans ExtraBold"/>
              </a:rPr>
              <a:t>Ôn tập bài đọc nhạc Đô-rê-mi</a:t>
            </a:r>
            <a:br>
              <a:rPr lang="en-US" sz="600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bert Sans ExtraBold"/>
                <a:sym typeface="Albert Sans ExtraBold"/>
              </a:rPr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5D110-9485-ABEF-7086-38C45BDC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807" y="939862"/>
            <a:ext cx="1296385" cy="17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31C8-DDE3-8A67-4C22-F9AEC7ED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617" y="563616"/>
            <a:ext cx="4298942" cy="572700"/>
          </a:xfrm>
        </p:spPr>
        <p:txBody>
          <a:bodyPr/>
          <a:lstStyle/>
          <a:p>
            <a:r>
              <a:rPr lang="en-US" b="1">
                <a:latin typeface="Bell MT" panose="02020503060305020303" pitchFamily="18" charset="0"/>
              </a:rPr>
              <a:t>Ban nhạc Đô – Rê -Mi</a:t>
            </a:r>
          </a:p>
        </p:txBody>
      </p:sp>
      <p:pic>
        <p:nvPicPr>
          <p:cNvPr id="3" name="Picture 13" descr="D:\GIÁO ÁN 1 2020-2021\HÌNH SOẠN GIÁO ÁN\Đọc nhạc\BAN NHẠC ĐRM\Ban nhạc Đô Rê Mi.jpg">
            <a:extLst>
              <a:ext uri="{FF2B5EF4-FFF2-40B4-BE49-F238E27FC236}">
                <a16:creationId xmlns:a16="http://schemas.microsoft.com/office/drawing/2014/main" id="{E0D59A5B-5373-26B4-46D5-2B5E4FF9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4" y="1220351"/>
            <a:ext cx="7914831" cy="335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44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E58F-C0F9-34E0-D571-80877D40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41" y="321528"/>
            <a:ext cx="4685196" cy="572700"/>
          </a:xfrm>
        </p:spPr>
        <p:txBody>
          <a:bodyPr/>
          <a:lstStyle/>
          <a:p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Đọc theo sắc thái to nhỏ</a:t>
            </a:r>
          </a:p>
        </p:txBody>
      </p:sp>
      <p:pic>
        <p:nvPicPr>
          <p:cNvPr id="3" name="Picture 13" descr="D:\GIÁO ÁN 1 2020-2021\HÌNH SOẠN GIÁO ÁN\Đọc nhạc\BAN NHẠC ĐRM\Ban nhạc Đô Rê Mi.jpg">
            <a:extLst>
              <a:ext uri="{FF2B5EF4-FFF2-40B4-BE49-F238E27FC236}">
                <a16:creationId xmlns:a16="http://schemas.microsoft.com/office/drawing/2014/main" id="{88F7B2EB-66A2-C7A4-F188-A010EA76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8" y="1157289"/>
            <a:ext cx="7914831" cy="335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702992-306E-521C-B4C7-53B51FA8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391" y="2680486"/>
            <a:ext cx="451282" cy="451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2FAE95-2870-2CCC-2A4F-9D77C6BB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62" y="2684390"/>
            <a:ext cx="487722" cy="487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207B6-8D7D-6834-D568-8156C8D1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334" y="2687578"/>
            <a:ext cx="487722" cy="487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FD824-D11C-4FFA-128A-ECDE8E21D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24" y="2659577"/>
            <a:ext cx="487722" cy="487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9FBCE-AE71-1353-AB85-3E8A8F14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66" y="2708501"/>
            <a:ext cx="355490" cy="355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071D8-331C-14C3-07E4-FAA0588BF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006" y="2708501"/>
            <a:ext cx="330745" cy="330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D488E-0404-EBC1-195F-A67053C94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908" y="4464506"/>
            <a:ext cx="451143" cy="451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F79B1-899A-F489-BCFE-9F0C76489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42" y="4470419"/>
            <a:ext cx="451143" cy="451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A7E39D-10C8-6A12-31FF-24CC2ED38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104" y="4470419"/>
            <a:ext cx="451143" cy="451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CB8A9E-AE6B-62DD-BE22-A167612EE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450" y="4470419"/>
            <a:ext cx="451143" cy="451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49626D-816C-D30F-0433-F281847E2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287" y="4536388"/>
            <a:ext cx="359695" cy="359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B46FEC-9689-431F-D5AF-17811F727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952" y="4555954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E58F-C0F9-34E0-D571-80877D40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41" y="321528"/>
            <a:ext cx="5773142" cy="572700"/>
          </a:xfrm>
        </p:spPr>
        <p:txBody>
          <a:bodyPr/>
          <a:lstStyle/>
          <a:p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Đọc kết hợp vỗ tay theo nhịp</a:t>
            </a:r>
          </a:p>
        </p:txBody>
      </p:sp>
      <p:pic>
        <p:nvPicPr>
          <p:cNvPr id="3" name="Picture 13" descr="D:\GIÁO ÁN 1 2020-2021\HÌNH SOẠN GIÁO ÁN\Đọc nhạc\BAN NHẠC ĐRM\Ban nhạc Đô Rê Mi.jpg">
            <a:extLst>
              <a:ext uri="{FF2B5EF4-FFF2-40B4-BE49-F238E27FC236}">
                <a16:creationId xmlns:a16="http://schemas.microsoft.com/office/drawing/2014/main" id="{88F7B2EB-66A2-C7A4-F188-A010EA76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8" y="1157289"/>
            <a:ext cx="7914831" cy="335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phic 17" descr="Clapping hands with solid fill">
            <a:extLst>
              <a:ext uri="{FF2B5EF4-FFF2-40B4-BE49-F238E27FC236}">
                <a16:creationId xmlns:a16="http://schemas.microsoft.com/office/drawing/2014/main" id="{F539DAC2-3621-D5C5-8645-D3D66EFE4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737" y="2743200"/>
            <a:ext cx="701565" cy="331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4AD09E-A5CB-8516-D9EE-6DBFAFB8C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914" y="2722561"/>
            <a:ext cx="701101" cy="329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607E0C-856F-6D22-B374-90F2C729E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570" y="2736356"/>
            <a:ext cx="701101" cy="329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1FA918-F41D-8492-F72B-344CA7C31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283" y="2745063"/>
            <a:ext cx="701101" cy="329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C66404-B25D-650D-A7E8-26E03AFD7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938" y="4495312"/>
            <a:ext cx="701101" cy="329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D0E68-8A38-4458-A2B8-8AB62E93C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230" y="4497114"/>
            <a:ext cx="701101" cy="329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623A25-BEC7-B8E3-011F-2CA2FA0EB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834" y="4473801"/>
            <a:ext cx="701101" cy="3292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C7CC07-85A1-4950-9986-BDE3D1265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233" y="4473800"/>
            <a:ext cx="70110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8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B3C32C-8094-BB83-1C2E-829F847F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10" y="2822028"/>
            <a:ext cx="6889924" cy="764627"/>
          </a:xfrm>
        </p:spPr>
        <p:txBody>
          <a:bodyPr/>
          <a:lstStyle/>
          <a:p>
            <a:r>
              <a:rPr lang="en-US" sz="600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bert Sans ExtraBold"/>
                <a:sym typeface="Albert Sans ExtraBold"/>
              </a:rPr>
              <a:t>Gõ tập theo tiết tấu</a:t>
            </a:r>
            <a:br>
              <a:rPr lang="en-US" sz="600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bert Sans ExtraBold"/>
                <a:sym typeface="Albert Sans ExtraBold"/>
              </a:rPr>
            </a:b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2B556-E480-8F1B-D2A0-7758580FC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31" y="1032276"/>
            <a:ext cx="1220081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8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46EB04-23D4-9FBD-4F1B-0C775620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24" y="78624"/>
            <a:ext cx="4491501" cy="572700"/>
          </a:xfrm>
        </p:spPr>
        <p:txBody>
          <a:bodyPr/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Gõ theo tiết tấu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F63E528-8332-8A5D-B5BF-D572FDCDBBC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29150" y="1201088"/>
            <a:ext cx="1647905" cy="457200"/>
          </a:xfrm>
        </p:spPr>
        <p:txBody>
          <a:bodyPr/>
          <a:lstStyle/>
          <a:p>
            <a:r>
              <a:rPr lang="en-US" sz="2400" i="1" u="sng">
                <a:latin typeface="+mj-lt"/>
              </a:rPr>
              <a:t>Mẫu 1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47907B-8463-4D69-1991-CFB7235D08E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058242" y="1201088"/>
            <a:ext cx="1381934" cy="440976"/>
          </a:xfrm>
        </p:spPr>
        <p:txBody>
          <a:bodyPr/>
          <a:lstStyle/>
          <a:p>
            <a:r>
              <a:rPr lang="en-US" sz="2400" i="1" u="sng">
                <a:latin typeface="+mj-lt"/>
              </a:rPr>
              <a:t>Mẫu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A3CD35-33A4-4A3C-C2A6-EDB0BC2A5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50" y="1718238"/>
            <a:ext cx="3749148" cy="1696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0440DE-65F0-95EC-0086-F6191F6A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19" y="1718238"/>
            <a:ext cx="3559915" cy="1696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509C65-582D-F552-8A4C-6DF65BD5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11" y="1703586"/>
            <a:ext cx="1710946" cy="17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3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17BB2C-52AB-E4F1-C3D7-1816BCAB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31" y="946788"/>
            <a:ext cx="1347119" cy="16249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B3C32C-8094-BB83-1C2E-829F847F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76" y="3053521"/>
            <a:ext cx="8549295" cy="764627"/>
          </a:xfrm>
        </p:spPr>
        <p:txBody>
          <a:bodyPr/>
          <a:lstStyle/>
          <a:p>
            <a:r>
              <a:rPr lang="en-US" sz="600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bert Sans ExtraBold"/>
                <a:sym typeface="Albert Sans ExtraBold"/>
              </a:rPr>
              <a:t>Ôn tập các bài hát </a:t>
            </a:r>
            <a:br>
              <a:rPr lang="en-US" sz="600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bert Sans ExtraBold"/>
                <a:sym typeface="Albert Sans ExtraBold"/>
              </a:rPr>
            </a:br>
            <a:r>
              <a:rPr lang="en-US" sz="600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bert Sans ExtraBold"/>
                <a:sym typeface="Albert Sans ExtraBold"/>
              </a:rPr>
              <a:t>đã học</a:t>
            </a:r>
            <a:br>
              <a:rPr lang="en-US" sz="600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bert Sans ExtraBold"/>
                <a:sym typeface="Albert Sans ExtraBold"/>
              </a:rPr>
            </a:br>
            <a:r>
              <a:rPr lang="en-US" sz="600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bert Sans ExtraBold"/>
                <a:sym typeface="Albert Sans ExtraBold"/>
              </a:rPr>
              <a:t>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Woman in black skirt">
            <a:extLst>
              <a:ext uri="{FF2B5EF4-FFF2-40B4-BE49-F238E27FC236}">
                <a16:creationId xmlns:a16="http://schemas.microsoft.com/office/drawing/2014/main" id="{5E3CEFEA-22D7-FB33-7D66-05326540B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782765" y="695325"/>
            <a:ext cx="2122990" cy="4448175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B1917F4-41F9-8440-44A4-B0739ED330B7}"/>
              </a:ext>
            </a:extLst>
          </p:cNvPr>
          <p:cNvSpPr/>
          <p:nvPr/>
        </p:nvSpPr>
        <p:spPr>
          <a:xfrm>
            <a:off x="1273215" y="0"/>
            <a:ext cx="6238756" cy="1469986"/>
          </a:xfrm>
          <a:prstGeom prst="wedgeEllipseCallout">
            <a:avLst>
              <a:gd name="adj1" fmla="val 50490"/>
              <a:gd name="adj2" fmla="val 417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những bài hát mà mình đã được học trong chương trình sách giáo khoa âm nhạc 1 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87787"/>
      </p:ext>
    </p:extLst>
  </p:cSld>
  <p:clrMapOvr>
    <a:masterClrMapping/>
  </p:clrMapOvr>
</p:sld>
</file>

<file path=ppt/theme/theme1.xml><?xml version="1.0" encoding="utf-8"?>
<a:theme xmlns:a="http://schemas.openxmlformats.org/drawingml/2006/main" name="Squiggles Design Portfolio Infographics by Slidesgo">
  <a:themeElements>
    <a:clrScheme name="Simple Light">
      <a:dk1>
        <a:srgbClr val="363634"/>
      </a:dk1>
      <a:lt1>
        <a:srgbClr val="EEEEEE"/>
      </a:lt1>
      <a:dk2>
        <a:srgbClr val="1FB182"/>
      </a:dk2>
      <a:lt2>
        <a:srgbClr val="FF84A9"/>
      </a:lt2>
      <a:accent1>
        <a:srgbClr val="E9BF35"/>
      </a:accent1>
      <a:accent2>
        <a:srgbClr val="5DBBDB"/>
      </a:accent2>
      <a:accent3>
        <a:srgbClr val="FFFFFF"/>
      </a:accent3>
      <a:accent4>
        <a:srgbClr val="C2BCB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116</Words>
  <Application>Microsoft Office PowerPoint</Application>
  <PresentationFormat>On-screen Show (16:9)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Albert Sans ExtraBold</vt:lpstr>
      <vt:lpstr>Bell MT</vt:lpstr>
      <vt:lpstr>Arial</vt:lpstr>
      <vt:lpstr>Trebuchet MS</vt:lpstr>
      <vt:lpstr>Cambria Math</vt:lpstr>
      <vt:lpstr>Albert Sans Black</vt:lpstr>
      <vt:lpstr>Nunito Light</vt:lpstr>
      <vt:lpstr>Albert Sans</vt:lpstr>
      <vt:lpstr>Times New Roman</vt:lpstr>
      <vt:lpstr>Cambria</vt:lpstr>
      <vt:lpstr>.VnAvant</vt:lpstr>
      <vt:lpstr>Georgia</vt:lpstr>
      <vt:lpstr>Squiggles Design Portfolio Infographics by Slidesgo</vt:lpstr>
      <vt:lpstr>Slipstream</vt:lpstr>
      <vt:lpstr>PowerPoint Presentation</vt:lpstr>
      <vt:lpstr>Ôn tập bài đọc nhạc Đô-rê-mi </vt:lpstr>
      <vt:lpstr>Ban nhạc Đô – Rê -Mi</vt:lpstr>
      <vt:lpstr>Đọc theo sắc thái to nhỏ</vt:lpstr>
      <vt:lpstr>Đọc kết hợp vỗ tay theo nhịp</vt:lpstr>
      <vt:lpstr>Gõ tập theo tiết tấu </vt:lpstr>
      <vt:lpstr>Gõ theo tiết tấu </vt:lpstr>
      <vt:lpstr>Ôn tập các bài hát  đã học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17  ÔN TẬP HỌC KÌ 1</dc:title>
  <dc:creator>Admin</dc:creator>
  <cp:lastModifiedBy>Administrator</cp:lastModifiedBy>
  <cp:revision>4</cp:revision>
  <dcterms:modified xsi:type="dcterms:W3CDTF">2025-01-06T01:22:55Z</dcterms:modified>
</cp:coreProperties>
</file>