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D0D8-4592-4AA7-AD1B-66219DAE270D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67346-1FC5-4AB9-A718-67B4B436DF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084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08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Thầy</a:t>
            </a:r>
            <a:r>
              <a:rPr lang="en-US" baseline="0"/>
              <a:t> cô đừng quạo vì sao bảng nó nhỏ nha. Hết diện tích rồi nên k thể to hơn được nữa ạ.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572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196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Hình</a:t>
            </a:r>
            <a:r>
              <a:rPr lang="en-US" baseline="0"/>
              <a:t> như là hình con chó phải k thầy cô ơi. Mn tự hình dung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95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99F7-E7E8-4CCC-A11C-11F88BC66FAC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5EB30-12C0-4D83-BAB5-2711C322EF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639" y="21256"/>
            <a:ext cx="9144000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57200" y="2511281"/>
            <a:ext cx="8315325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Môn</a:t>
            </a:r>
            <a:r>
              <a:rPr lang="en-US" altLang="en-US" sz="4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Toán</a:t>
            </a:r>
            <a:endParaRPr lang="en-US" altLang="en-US" sz="4800" b="1" dirty="0" smtClean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13: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Làm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tròn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đến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nghìn</a:t>
            </a:r>
            <a:endParaRPr lang="en-US" altLang="en-US" sz="48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683021"/>
            <a:ext cx="5943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kern="1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Lê Thị </a:t>
            </a:r>
            <a:r>
              <a:rPr lang="pt-BR" sz="2800" b="1" kern="1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endParaRPr lang="pt-BR" sz="2800" b="1" kern="10" dirty="0">
              <a:ln w="9525">
                <a:solidFill>
                  <a:prstClr val="white"/>
                </a:solidFill>
                <a:prstDash val="solid"/>
              </a:ln>
              <a:solidFill>
                <a:srgbClr val="FF33CC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87"/>
          <p:cNvSpPr>
            <a:spLocks noChangeArrowheads="1" noChangeShapeType="1" noTextEdit="1"/>
          </p:cNvSpPr>
          <p:nvPr/>
        </p:nvSpPr>
        <p:spPr bwMode="auto">
          <a:xfrm>
            <a:off x="1825534" y="763589"/>
            <a:ext cx="5850847" cy="3495387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mừng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thầy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giờ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  <a:r>
              <a:rPr lang="en-US" sz="3600" b="1" kern="10" baseline="3000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round/>
              </a:ln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7350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2600847"/>
            <a:ext cx="9387639" cy="129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996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23: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100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0" y="281708"/>
            <a:ext cx="9387639" cy="97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UBND QUẬN DƯƠNG KINH</a:t>
            </a: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TRƯỜNG TH ĐA PHÚC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0" y="5046253"/>
            <a:ext cx="9387639" cy="4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latin typeface="Times New Roman" pitchFamily="18" charset="0"/>
              </a:rPr>
              <a:t>Giáo </a:t>
            </a:r>
            <a:r>
              <a:rPr lang="en-US" altLang="en-US" sz="2400" b="1" i="1" dirty="0" smtClean="0">
                <a:latin typeface="Times New Roman" pitchFamily="18" charset="0"/>
              </a:rPr>
              <a:t>viên thực hiện: </a:t>
            </a:r>
            <a:r>
              <a:rPr lang="en-US" altLang="en-US" sz="2400" b="1" i="1" dirty="0" err="1" smtClean="0">
                <a:latin typeface="Times New Roman" pitchFamily="18" charset="0"/>
              </a:rPr>
              <a:t>Bùi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Hà</a:t>
            </a:r>
            <a:r>
              <a:rPr lang="en-US" altLang="en-US" sz="2400" b="1" i="1" dirty="0" smtClean="0">
                <a:latin typeface="Times New Roman" pitchFamily="18" charset="0"/>
              </a:rPr>
              <a:t> Mai</a:t>
            </a:r>
            <a:endParaRPr lang="en-US" altLang="en-US" sz="2400" b="1" i="1" dirty="0" smtClean="0">
              <a:latin typeface="Times New Roman" pitchFamily="18" charset="0"/>
            </a:endParaRPr>
          </a:p>
        </p:txBody>
      </p:sp>
      <p:pic>
        <p:nvPicPr>
          <p:cNvPr id="1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6165" y="4670913"/>
            <a:ext cx="31550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3862137" y="1155032"/>
            <a:ext cx="1425742" cy="12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48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4181476" y="1189348"/>
            <a:ext cx="3286125" cy="1020064"/>
          </a:xfrm>
          <a:prstGeom prst="wedgeRoundRectCallout">
            <a:avLst>
              <a:gd name="adj1" fmla="val 48959"/>
              <a:gd name="adj2" fmla="val 98259"/>
              <a:gd name="adj3" fmla="val 16667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 tất cả bao nhiêu quả cà chua?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53938"/>
            <a:ext cx="1073150" cy="70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1" y="4503238"/>
            <a:ext cx="865187" cy="1096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438" y="2148475"/>
            <a:ext cx="2932113" cy="346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5701" y="1687767"/>
            <a:ext cx="1895475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8950" y="5924987"/>
            <a:ext cx="54864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Có bao nhiêu quả cà chua?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8950" y="5924987"/>
            <a:ext cx="5486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Có thêm bao nhiêu quả cà chua?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1925" y="5924987"/>
            <a:ext cx="720725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Có bao nhiêu quả cà chua được thêm vào?</a:t>
            </a:r>
          </a:p>
        </p:txBody>
      </p:sp>
      <p:sp>
        <p:nvSpPr>
          <p:cNvPr id="5" name="Down Arrow 4"/>
          <p:cNvSpPr/>
          <p:nvPr/>
        </p:nvSpPr>
        <p:spPr>
          <a:xfrm>
            <a:off x="3894907" y="3048715"/>
            <a:ext cx="261987" cy="70522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84700" y="2846838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99 thêm 1 là 100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24400" y="3681668"/>
            <a:ext cx="3048000" cy="16777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đọc là một trăm</a:t>
            </a:r>
          </a:p>
          <a:p>
            <a:pPr algn="just"/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gồm 10 chục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DE330A66-1B54-442A-8885-EE432DCCC6B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8950" y="48713"/>
            <a:ext cx="2458582" cy="163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30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19" grpId="0" animBg="1"/>
      <p:bldP spid="5" grpId="0" animBg="1"/>
      <p:bldP spid="5" grpId="1" animBg="1"/>
      <p:bldP spid="5" grpId="2" animBg="1"/>
      <p:bldP spid="6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14F4289-9970-48BD-B4FE-B02733CA869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787400"/>
            <a:ext cx="640079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502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93838"/>
              </p:ext>
            </p:extLst>
          </p:nvPr>
        </p:nvGraphicFramePr>
        <p:xfrm>
          <a:off x="1981200" y="381000"/>
          <a:ext cx="69342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8467"/>
            <a:ext cx="1828800" cy="3352800"/>
          </a:xfrm>
        </p:spPr>
        <p:txBody>
          <a:bodyPr>
            <a:noAutofit/>
          </a:bodyPr>
          <a:lstStyle/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       Tìm số còn thiếu trong bảng các số từ 1 đến 100</a:t>
            </a:r>
          </a:p>
        </p:txBody>
      </p:sp>
      <p:sp>
        <p:nvSpPr>
          <p:cNvPr id="4" name="Oval 3"/>
          <p:cNvSpPr/>
          <p:nvPr/>
        </p:nvSpPr>
        <p:spPr>
          <a:xfrm>
            <a:off x="52944" y="279400"/>
            <a:ext cx="5334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5486400" y="990601"/>
            <a:ext cx="632856" cy="518041"/>
            <a:chOff x="593638" y="2994597"/>
            <a:chExt cx="632856" cy="388531"/>
          </a:xfrm>
        </p:grpSpPr>
        <p:sp>
          <p:nvSpPr>
            <p:cNvPr id="9" name="TextBox 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16</a:t>
              </a:r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8305800" y="969628"/>
            <a:ext cx="632856" cy="518041"/>
            <a:chOff x="593638" y="2994597"/>
            <a:chExt cx="632856" cy="388531"/>
          </a:xfrm>
        </p:grpSpPr>
        <p:sp>
          <p:nvSpPr>
            <p:cNvPr id="12" name="TextBox 1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20</a:t>
              </a: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6220856" y="1585181"/>
            <a:ext cx="632856" cy="518041"/>
            <a:chOff x="593638" y="2994597"/>
            <a:chExt cx="632856" cy="388531"/>
          </a:xfrm>
        </p:grpSpPr>
        <p:sp>
          <p:nvSpPr>
            <p:cNvPr id="15" name="TextBox 1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27</a:t>
              </a:r>
            </a:p>
          </p:txBody>
        </p:sp>
      </p:grpSp>
      <p:grpSp>
        <p:nvGrpSpPr>
          <p:cNvPr id="8" name="Group 16"/>
          <p:cNvGrpSpPr/>
          <p:nvPr/>
        </p:nvGrpSpPr>
        <p:grpSpPr>
          <a:xfrm>
            <a:off x="7609444" y="1606154"/>
            <a:ext cx="632856" cy="518041"/>
            <a:chOff x="593638" y="2994597"/>
            <a:chExt cx="632856" cy="388531"/>
          </a:xfrm>
        </p:grpSpPr>
        <p:sp>
          <p:nvSpPr>
            <p:cNvPr id="18" name="TextBox 1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29</a:t>
              </a:r>
            </a:p>
          </p:txBody>
        </p:sp>
      </p:grpSp>
      <p:grpSp>
        <p:nvGrpSpPr>
          <p:cNvPr id="11" name="Group 19"/>
          <p:cNvGrpSpPr/>
          <p:nvPr/>
        </p:nvGrpSpPr>
        <p:grpSpPr>
          <a:xfrm>
            <a:off x="4140200" y="2183801"/>
            <a:ext cx="632856" cy="518041"/>
            <a:chOff x="593638" y="2994597"/>
            <a:chExt cx="632856" cy="388531"/>
          </a:xfrm>
        </p:grpSpPr>
        <p:sp>
          <p:nvSpPr>
            <p:cNvPr id="21" name="TextBox 2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34</a:t>
              </a:r>
            </a:p>
          </p:txBody>
        </p:sp>
      </p:grpSp>
      <p:grpSp>
        <p:nvGrpSpPr>
          <p:cNvPr id="14" name="Group 22"/>
          <p:cNvGrpSpPr/>
          <p:nvPr/>
        </p:nvGrpSpPr>
        <p:grpSpPr>
          <a:xfrm>
            <a:off x="6233556" y="2213628"/>
            <a:ext cx="632856" cy="518041"/>
            <a:chOff x="593638" y="2994597"/>
            <a:chExt cx="632856" cy="388531"/>
          </a:xfrm>
        </p:grpSpPr>
        <p:sp>
          <p:nvSpPr>
            <p:cNvPr id="24" name="TextBox 2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37</a:t>
              </a:r>
            </a:p>
          </p:txBody>
        </p:sp>
      </p:grpSp>
      <p:grpSp>
        <p:nvGrpSpPr>
          <p:cNvPr id="17" name="Group 25"/>
          <p:cNvGrpSpPr/>
          <p:nvPr/>
        </p:nvGrpSpPr>
        <p:grpSpPr>
          <a:xfrm>
            <a:off x="3464956" y="2799354"/>
            <a:ext cx="632856" cy="518041"/>
            <a:chOff x="593638" y="2994597"/>
            <a:chExt cx="632856" cy="388531"/>
          </a:xfrm>
        </p:grpSpPr>
        <p:sp>
          <p:nvSpPr>
            <p:cNvPr id="27" name="TextBox 2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43</a:t>
              </a:r>
            </a:p>
          </p:txBody>
        </p:sp>
      </p:grpSp>
      <p:grpSp>
        <p:nvGrpSpPr>
          <p:cNvPr id="20" name="Group 28"/>
          <p:cNvGrpSpPr/>
          <p:nvPr/>
        </p:nvGrpSpPr>
        <p:grpSpPr>
          <a:xfrm>
            <a:off x="6904512" y="2816336"/>
            <a:ext cx="632856" cy="518041"/>
            <a:chOff x="593638" y="2994597"/>
            <a:chExt cx="632856" cy="388531"/>
          </a:xfrm>
        </p:grpSpPr>
        <p:sp>
          <p:nvSpPr>
            <p:cNvPr id="30" name="TextBox 2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48</a:t>
              </a:r>
            </a:p>
          </p:txBody>
        </p:sp>
      </p:grpSp>
      <p:grpSp>
        <p:nvGrpSpPr>
          <p:cNvPr id="23" name="Group 31"/>
          <p:cNvGrpSpPr/>
          <p:nvPr/>
        </p:nvGrpSpPr>
        <p:grpSpPr>
          <a:xfrm>
            <a:off x="4131368" y="3431889"/>
            <a:ext cx="632856" cy="518041"/>
            <a:chOff x="593638" y="2994597"/>
            <a:chExt cx="632856" cy="388531"/>
          </a:xfrm>
        </p:grpSpPr>
        <p:sp>
          <p:nvSpPr>
            <p:cNvPr id="33" name="TextBox 32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54</a:t>
              </a:r>
            </a:p>
          </p:txBody>
        </p:sp>
      </p:grpSp>
      <p:grpSp>
        <p:nvGrpSpPr>
          <p:cNvPr id="26" name="Group 34"/>
          <p:cNvGrpSpPr/>
          <p:nvPr/>
        </p:nvGrpSpPr>
        <p:grpSpPr>
          <a:xfrm>
            <a:off x="6208156" y="3433680"/>
            <a:ext cx="632856" cy="518041"/>
            <a:chOff x="593638" y="2994597"/>
            <a:chExt cx="632856" cy="388531"/>
          </a:xfrm>
        </p:grpSpPr>
        <p:sp>
          <p:nvSpPr>
            <p:cNvPr id="36" name="TextBox 35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57</a:t>
              </a:r>
            </a:p>
          </p:txBody>
        </p:sp>
      </p:grpSp>
      <p:grpSp>
        <p:nvGrpSpPr>
          <p:cNvPr id="29" name="Group 37"/>
          <p:cNvGrpSpPr/>
          <p:nvPr/>
        </p:nvGrpSpPr>
        <p:grpSpPr>
          <a:xfrm>
            <a:off x="3436084" y="4039933"/>
            <a:ext cx="632856" cy="518041"/>
            <a:chOff x="593638" y="2994597"/>
            <a:chExt cx="632856" cy="388531"/>
          </a:xfrm>
        </p:grpSpPr>
        <p:sp>
          <p:nvSpPr>
            <p:cNvPr id="39" name="TextBox 3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63</a:t>
              </a:r>
            </a:p>
          </p:txBody>
        </p:sp>
      </p:grpSp>
      <p:grpSp>
        <p:nvGrpSpPr>
          <p:cNvPr id="32" name="Group 40"/>
          <p:cNvGrpSpPr/>
          <p:nvPr/>
        </p:nvGrpSpPr>
        <p:grpSpPr>
          <a:xfrm>
            <a:off x="4144068" y="4035893"/>
            <a:ext cx="632856" cy="518041"/>
            <a:chOff x="593638" y="2994597"/>
            <a:chExt cx="632856" cy="388531"/>
          </a:xfrm>
        </p:grpSpPr>
        <p:sp>
          <p:nvSpPr>
            <p:cNvPr id="42" name="TextBox 4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64</a:t>
              </a:r>
            </a:p>
          </p:txBody>
        </p:sp>
      </p:grpSp>
      <p:grpSp>
        <p:nvGrpSpPr>
          <p:cNvPr id="35" name="Group 43"/>
          <p:cNvGrpSpPr/>
          <p:nvPr/>
        </p:nvGrpSpPr>
        <p:grpSpPr>
          <a:xfrm>
            <a:off x="2803228" y="4651446"/>
            <a:ext cx="632856" cy="518041"/>
            <a:chOff x="593638" y="2994597"/>
            <a:chExt cx="632856" cy="388531"/>
          </a:xfrm>
        </p:grpSpPr>
        <p:sp>
          <p:nvSpPr>
            <p:cNvPr id="45" name="TextBox 4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72</a:t>
              </a:r>
            </a:p>
          </p:txBody>
        </p:sp>
      </p:grpSp>
      <p:grpSp>
        <p:nvGrpSpPr>
          <p:cNvPr id="38" name="Group 46"/>
          <p:cNvGrpSpPr/>
          <p:nvPr/>
        </p:nvGrpSpPr>
        <p:grpSpPr>
          <a:xfrm>
            <a:off x="5517812" y="4673200"/>
            <a:ext cx="632856" cy="518041"/>
            <a:chOff x="593638" y="2994597"/>
            <a:chExt cx="632856" cy="388531"/>
          </a:xfrm>
        </p:grpSpPr>
        <p:sp>
          <p:nvSpPr>
            <p:cNvPr id="48" name="TextBox 4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76</a:t>
              </a:r>
            </a:p>
          </p:txBody>
        </p:sp>
      </p:grpSp>
      <p:grpSp>
        <p:nvGrpSpPr>
          <p:cNvPr id="41" name="Group 49"/>
          <p:cNvGrpSpPr/>
          <p:nvPr/>
        </p:nvGrpSpPr>
        <p:grpSpPr>
          <a:xfrm>
            <a:off x="6191424" y="4640065"/>
            <a:ext cx="632856" cy="518041"/>
            <a:chOff x="593638" y="2994597"/>
            <a:chExt cx="632856" cy="388531"/>
          </a:xfrm>
        </p:grpSpPr>
        <p:sp>
          <p:nvSpPr>
            <p:cNvPr id="51" name="TextBox 5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77</a:t>
              </a:r>
            </a:p>
          </p:txBody>
        </p:sp>
      </p:grpSp>
      <p:grpSp>
        <p:nvGrpSpPr>
          <p:cNvPr id="44" name="Group 52"/>
          <p:cNvGrpSpPr/>
          <p:nvPr/>
        </p:nvGrpSpPr>
        <p:grpSpPr>
          <a:xfrm>
            <a:off x="6917212" y="5252413"/>
            <a:ext cx="632856" cy="518041"/>
            <a:chOff x="593638" y="2994597"/>
            <a:chExt cx="632856" cy="388531"/>
          </a:xfrm>
        </p:grpSpPr>
        <p:sp>
          <p:nvSpPr>
            <p:cNvPr id="54" name="TextBox 5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88</a:t>
              </a:r>
            </a:p>
          </p:txBody>
        </p:sp>
      </p:grpSp>
      <p:grpSp>
        <p:nvGrpSpPr>
          <p:cNvPr id="47" name="Group 55"/>
          <p:cNvGrpSpPr/>
          <p:nvPr/>
        </p:nvGrpSpPr>
        <p:grpSpPr>
          <a:xfrm>
            <a:off x="5537200" y="5872054"/>
            <a:ext cx="632856" cy="518041"/>
            <a:chOff x="593638" y="2994597"/>
            <a:chExt cx="632856" cy="388531"/>
          </a:xfrm>
        </p:grpSpPr>
        <p:sp>
          <p:nvSpPr>
            <p:cNvPr id="57" name="TextBox 5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96</a:t>
              </a:r>
            </a:p>
          </p:txBody>
        </p:sp>
      </p:grpSp>
      <p:grpSp>
        <p:nvGrpSpPr>
          <p:cNvPr id="50" name="Group 58"/>
          <p:cNvGrpSpPr/>
          <p:nvPr/>
        </p:nvGrpSpPr>
        <p:grpSpPr>
          <a:xfrm>
            <a:off x="6904512" y="5856912"/>
            <a:ext cx="632856" cy="518041"/>
            <a:chOff x="593638" y="2994597"/>
            <a:chExt cx="632856" cy="388531"/>
          </a:xfrm>
        </p:grpSpPr>
        <p:sp>
          <p:nvSpPr>
            <p:cNvPr id="60" name="TextBox 5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93638" y="2994597"/>
              <a:ext cx="63285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454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5956" y="177799"/>
            <a:ext cx="6464856" cy="589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5600"/>
            <a:ext cx="2438400" cy="3352800"/>
          </a:xfrm>
        </p:spPr>
        <p:txBody>
          <a:bodyPr>
            <a:normAutofit/>
          </a:bodyPr>
          <a:lstStyle/>
          <a:p>
            <a:pPr algn="just"/>
            <a:r>
              <a:rPr lang="en-US" sz="3200">
                <a:latin typeface="Arial" pitchFamily="34" charset="0"/>
                <a:cs typeface="Arial" pitchFamily="34" charset="0"/>
              </a:rPr>
              <a:t>      Quan sát bảng các số từ 1 đến 100 và đọc:</a:t>
            </a:r>
          </a:p>
        </p:txBody>
      </p:sp>
      <p:sp>
        <p:nvSpPr>
          <p:cNvPr id="4" name="Oval 3"/>
          <p:cNvSpPr/>
          <p:nvPr/>
        </p:nvSpPr>
        <p:spPr>
          <a:xfrm>
            <a:off x="52944" y="-8467"/>
            <a:ext cx="5334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88067"/>
            <a:ext cx="2438400" cy="335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a) Các số có hai chữ số giống nhau (ví dụ: 11, 22).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44" y="4401135"/>
            <a:ext cx="2561112" cy="2192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b) Các số tròn chục bé hơn 100.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2700" y="5698067"/>
            <a:ext cx="9918700" cy="1670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>
                <a:latin typeface="Arial" pitchFamily="34" charset="0"/>
                <a:cs typeface="Arial" pitchFamily="34" charset="0"/>
              </a:rPr>
              <a:t>c) Số lớn nhất có hai chữ số.</a:t>
            </a:r>
          </a:p>
        </p:txBody>
      </p:sp>
      <p:sp>
        <p:nvSpPr>
          <p:cNvPr id="3" name="Oval 2"/>
          <p:cNvSpPr/>
          <p:nvPr/>
        </p:nvSpPr>
        <p:spPr>
          <a:xfrm rot="2009072">
            <a:off x="1962384" y="3096473"/>
            <a:ext cx="7152151" cy="578103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2"/>
          <p:cNvSpPr/>
          <p:nvPr/>
        </p:nvSpPr>
        <p:spPr>
          <a:xfrm rot="5400000">
            <a:off x="6075719" y="2467145"/>
            <a:ext cx="5274735" cy="509777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750884" y="5274555"/>
            <a:ext cx="609600" cy="6946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5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 animBg="1"/>
      <p:bldP spid="3" grpId="1" animBg="1"/>
      <p:bldP spid="9" grpId="0" animBg="1"/>
      <p:bldP spid="9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647700" y="-8467"/>
            <a:ext cx="1485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Số?</a:t>
            </a:r>
          </a:p>
        </p:txBody>
      </p:sp>
      <p:sp>
        <p:nvSpPr>
          <p:cNvPr id="4" name="Oval 3"/>
          <p:cNvSpPr/>
          <p:nvPr/>
        </p:nvSpPr>
        <p:spPr>
          <a:xfrm>
            <a:off x="147637" y="129116"/>
            <a:ext cx="5334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</a:p>
        </p:txBody>
      </p:sp>
      <p:sp>
        <p:nvSpPr>
          <p:cNvPr id="45" name="Freeform 44"/>
          <p:cNvSpPr/>
          <p:nvPr/>
        </p:nvSpPr>
        <p:spPr>
          <a:xfrm>
            <a:off x="788663" y="1176505"/>
            <a:ext cx="7453637" cy="1171032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555658"/>
              <a:gd name="connsiteY0" fmla="*/ 826729 h 870845"/>
              <a:gd name="connsiteX1" fmla="*/ 1619479 w 7555658"/>
              <a:gd name="connsiteY1" fmla="*/ 44532 h 870845"/>
              <a:gd name="connsiteX2" fmla="*/ 3745735 w 7555658"/>
              <a:gd name="connsiteY2" fmla="*/ 870797 h 870845"/>
              <a:gd name="connsiteX3" fmla="*/ 5728770 w 7555658"/>
              <a:gd name="connsiteY3" fmla="*/ 465 h 870845"/>
              <a:gd name="connsiteX4" fmla="*/ 7425368 w 7555658"/>
              <a:gd name="connsiteY4" fmla="*/ 749611 h 870845"/>
              <a:gd name="connsiteX5" fmla="*/ 7555658 w 7555658"/>
              <a:gd name="connsiteY5" fmla="*/ 851211 h 870845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0" fmla="*/ 0 w 6951585"/>
              <a:gd name="connsiteY0" fmla="*/ 834158 h 878274"/>
              <a:gd name="connsiteX1" fmla="*/ 1619479 w 6951585"/>
              <a:gd name="connsiteY1" fmla="*/ 51961 h 878274"/>
              <a:gd name="connsiteX2" fmla="*/ 3745735 w 6951585"/>
              <a:gd name="connsiteY2" fmla="*/ 878226 h 878274"/>
              <a:gd name="connsiteX3" fmla="*/ 5728770 w 6951585"/>
              <a:gd name="connsiteY3" fmla="*/ 7894 h 878274"/>
              <a:gd name="connsiteX4" fmla="*/ 6951585 w 6951585"/>
              <a:gd name="connsiteY4" fmla="*/ 464940 h 87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1585" h="878274">
                <a:moveTo>
                  <a:pt x="0" y="834158"/>
                </a:moveTo>
                <a:cubicBezTo>
                  <a:pt x="412214" y="231902"/>
                  <a:pt x="995190" y="44616"/>
                  <a:pt x="1619479" y="51961"/>
                </a:cubicBezTo>
                <a:cubicBezTo>
                  <a:pt x="2243768" y="59306"/>
                  <a:pt x="3060853" y="885570"/>
                  <a:pt x="3745735" y="878226"/>
                </a:cubicBezTo>
                <a:cubicBezTo>
                  <a:pt x="4430617" y="870882"/>
                  <a:pt x="5194462" y="76775"/>
                  <a:pt x="5728770" y="7894"/>
                </a:cubicBezTo>
                <a:cubicBezTo>
                  <a:pt x="6263078" y="-60987"/>
                  <a:pt x="6668819" y="340082"/>
                  <a:pt x="6951585" y="4649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88663" y="1309773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47" name="Oval 46"/>
          <p:cNvSpPr/>
          <p:nvPr/>
        </p:nvSpPr>
        <p:spPr>
          <a:xfrm>
            <a:off x="1492365" y="868481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8" name="Oval 47"/>
          <p:cNvSpPr/>
          <p:nvPr/>
        </p:nvSpPr>
        <p:spPr>
          <a:xfrm>
            <a:off x="2355965" y="745561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</a:p>
        </p:txBody>
      </p:sp>
      <p:sp>
        <p:nvSpPr>
          <p:cNvPr id="49" name="Oval 48"/>
          <p:cNvSpPr/>
          <p:nvPr/>
        </p:nvSpPr>
        <p:spPr>
          <a:xfrm>
            <a:off x="4863220" y="1725420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0" name="Oval 49"/>
          <p:cNvSpPr/>
          <p:nvPr/>
        </p:nvSpPr>
        <p:spPr>
          <a:xfrm>
            <a:off x="3969380" y="1699240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</a:p>
        </p:txBody>
      </p:sp>
      <p:sp>
        <p:nvSpPr>
          <p:cNvPr id="51" name="Oval 50"/>
          <p:cNvSpPr/>
          <p:nvPr/>
        </p:nvSpPr>
        <p:spPr>
          <a:xfrm>
            <a:off x="3181465" y="1253561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2" name="Oval 51"/>
          <p:cNvSpPr/>
          <p:nvPr/>
        </p:nvSpPr>
        <p:spPr>
          <a:xfrm>
            <a:off x="6439130" y="783815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</a:t>
            </a:r>
          </a:p>
        </p:txBody>
      </p:sp>
      <p:sp>
        <p:nvSpPr>
          <p:cNvPr id="53" name="Oval 52"/>
          <p:cNvSpPr/>
          <p:nvPr/>
        </p:nvSpPr>
        <p:spPr>
          <a:xfrm>
            <a:off x="5625220" y="1239637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4" name="Oval 53"/>
          <p:cNvSpPr/>
          <p:nvPr/>
        </p:nvSpPr>
        <p:spPr>
          <a:xfrm>
            <a:off x="7296265" y="954173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1492365" y="852573"/>
            <a:ext cx="685800" cy="914400"/>
            <a:chOff x="3005309" y="3698495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6" name="Oval 5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31</a:t>
              </a:r>
            </a:p>
          </p:txBody>
        </p:sp>
      </p:grpSp>
      <p:grpSp>
        <p:nvGrpSpPr>
          <p:cNvPr id="5" name="Group 57"/>
          <p:cNvGrpSpPr/>
          <p:nvPr/>
        </p:nvGrpSpPr>
        <p:grpSpPr>
          <a:xfrm>
            <a:off x="3181465" y="1241015"/>
            <a:ext cx="685800" cy="914400"/>
            <a:chOff x="3005309" y="3698495"/>
            <a:chExt cx="685800" cy="685800"/>
          </a:xfrm>
        </p:grpSpPr>
        <p:sp>
          <p:nvSpPr>
            <p:cNvPr id="59" name="Oval 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6" name="Group 60"/>
          <p:cNvGrpSpPr/>
          <p:nvPr/>
        </p:nvGrpSpPr>
        <p:grpSpPr>
          <a:xfrm>
            <a:off x="3162301" y="1238921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2" name="Oval 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33</a:t>
              </a:r>
            </a:p>
          </p:txBody>
        </p:sp>
      </p:grpSp>
      <p:grpSp>
        <p:nvGrpSpPr>
          <p:cNvPr id="7" name="Group 63"/>
          <p:cNvGrpSpPr/>
          <p:nvPr/>
        </p:nvGrpSpPr>
        <p:grpSpPr>
          <a:xfrm>
            <a:off x="4863220" y="1713055"/>
            <a:ext cx="685800" cy="914400"/>
            <a:chOff x="3005309" y="3698495"/>
            <a:chExt cx="685800" cy="685800"/>
          </a:xfrm>
        </p:grpSpPr>
        <p:sp>
          <p:nvSpPr>
            <p:cNvPr id="65" name="Oval 6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8" name="Group 66"/>
          <p:cNvGrpSpPr/>
          <p:nvPr/>
        </p:nvGrpSpPr>
        <p:grpSpPr>
          <a:xfrm>
            <a:off x="7296265" y="966687"/>
            <a:ext cx="685800" cy="914400"/>
            <a:chOff x="3005309" y="3698495"/>
            <a:chExt cx="685800" cy="685800"/>
          </a:xfrm>
        </p:grpSpPr>
        <p:sp>
          <p:nvSpPr>
            <p:cNvPr id="68" name="Oval 67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9" name="Group 70"/>
          <p:cNvGrpSpPr/>
          <p:nvPr/>
        </p:nvGrpSpPr>
        <p:grpSpPr>
          <a:xfrm>
            <a:off x="4863220" y="1725420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2" name="Oval 7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35</a:t>
              </a:r>
            </a:p>
          </p:txBody>
        </p:sp>
      </p:grpSp>
      <p:grpSp>
        <p:nvGrpSpPr>
          <p:cNvPr id="10" name="Group 73"/>
          <p:cNvGrpSpPr/>
          <p:nvPr/>
        </p:nvGrpSpPr>
        <p:grpSpPr>
          <a:xfrm>
            <a:off x="5626849" y="1239637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36</a:t>
              </a:r>
            </a:p>
          </p:txBody>
        </p:sp>
      </p:grpSp>
      <p:grpSp>
        <p:nvGrpSpPr>
          <p:cNvPr id="11" name="Group 76"/>
          <p:cNvGrpSpPr/>
          <p:nvPr/>
        </p:nvGrpSpPr>
        <p:grpSpPr>
          <a:xfrm>
            <a:off x="7284310" y="950995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8" name="Oval 77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38</a:t>
              </a:r>
            </a:p>
          </p:txBody>
        </p:sp>
      </p:grpSp>
      <p:sp>
        <p:nvSpPr>
          <p:cNvPr id="80" name="Freeform 79"/>
          <p:cNvSpPr/>
          <p:nvPr/>
        </p:nvSpPr>
        <p:spPr>
          <a:xfrm>
            <a:off x="788663" y="3044026"/>
            <a:ext cx="7542539" cy="1168007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37213"/>
              <a:gd name="connsiteY0" fmla="*/ 826729 h 870845"/>
              <a:gd name="connsiteX1" fmla="*/ 1619479 w 7437213"/>
              <a:gd name="connsiteY1" fmla="*/ 44532 h 870845"/>
              <a:gd name="connsiteX2" fmla="*/ 3745735 w 7437213"/>
              <a:gd name="connsiteY2" fmla="*/ 870797 h 870845"/>
              <a:gd name="connsiteX3" fmla="*/ 5728770 w 7437213"/>
              <a:gd name="connsiteY3" fmla="*/ 465 h 870845"/>
              <a:gd name="connsiteX4" fmla="*/ 7425368 w 7437213"/>
              <a:gd name="connsiteY4" fmla="*/ 749611 h 870845"/>
              <a:gd name="connsiteX5" fmla="*/ 7437213 w 7437213"/>
              <a:gd name="connsiteY5" fmla="*/ 228911 h 870845"/>
              <a:gd name="connsiteX0" fmla="*/ 0 w 7437213"/>
              <a:gd name="connsiteY0" fmla="*/ 829100 h 873216"/>
              <a:gd name="connsiteX1" fmla="*/ 1619479 w 7437213"/>
              <a:gd name="connsiteY1" fmla="*/ 46903 h 873216"/>
              <a:gd name="connsiteX2" fmla="*/ 3745735 w 7437213"/>
              <a:gd name="connsiteY2" fmla="*/ 873168 h 873216"/>
              <a:gd name="connsiteX3" fmla="*/ 5728770 w 7437213"/>
              <a:gd name="connsiteY3" fmla="*/ 2836 h 873216"/>
              <a:gd name="connsiteX4" fmla="*/ 7164788 w 7437213"/>
              <a:gd name="connsiteY4" fmla="*/ 599582 h 873216"/>
              <a:gd name="connsiteX5" fmla="*/ 7437213 w 7437213"/>
              <a:gd name="connsiteY5" fmla="*/ 231282 h 873216"/>
              <a:gd name="connsiteX0" fmla="*/ 0 w 7437213"/>
              <a:gd name="connsiteY0" fmla="*/ 831889 h 876005"/>
              <a:gd name="connsiteX1" fmla="*/ 1619479 w 7437213"/>
              <a:gd name="connsiteY1" fmla="*/ 49692 h 876005"/>
              <a:gd name="connsiteX2" fmla="*/ 3745735 w 7437213"/>
              <a:gd name="connsiteY2" fmla="*/ 875957 h 876005"/>
              <a:gd name="connsiteX3" fmla="*/ 5728770 w 7437213"/>
              <a:gd name="connsiteY3" fmla="*/ 5625 h 876005"/>
              <a:gd name="connsiteX4" fmla="*/ 7034499 w 7437213"/>
              <a:gd name="connsiteY4" fmla="*/ 513471 h 876005"/>
              <a:gd name="connsiteX5" fmla="*/ 7437213 w 7437213"/>
              <a:gd name="connsiteY5" fmla="*/ 234071 h 876005"/>
              <a:gd name="connsiteX0" fmla="*/ 0 w 7034499"/>
              <a:gd name="connsiteY0" fmla="*/ 831889 h 876005"/>
              <a:gd name="connsiteX1" fmla="*/ 1619479 w 7034499"/>
              <a:gd name="connsiteY1" fmla="*/ 49692 h 876005"/>
              <a:gd name="connsiteX2" fmla="*/ 3745735 w 7034499"/>
              <a:gd name="connsiteY2" fmla="*/ 875957 h 876005"/>
              <a:gd name="connsiteX3" fmla="*/ 5728770 w 7034499"/>
              <a:gd name="connsiteY3" fmla="*/ 5625 h 876005"/>
              <a:gd name="connsiteX4" fmla="*/ 7034499 w 7034499"/>
              <a:gd name="connsiteY4" fmla="*/ 513471 h 87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499" h="876005">
                <a:moveTo>
                  <a:pt x="0" y="831889"/>
                </a:moveTo>
                <a:cubicBezTo>
                  <a:pt x="412214" y="229633"/>
                  <a:pt x="995190" y="42347"/>
                  <a:pt x="1619479" y="49692"/>
                </a:cubicBezTo>
                <a:cubicBezTo>
                  <a:pt x="2243768" y="57037"/>
                  <a:pt x="3060853" y="883301"/>
                  <a:pt x="3745735" y="875957"/>
                </a:cubicBezTo>
                <a:cubicBezTo>
                  <a:pt x="4430617" y="868613"/>
                  <a:pt x="5180643" y="66039"/>
                  <a:pt x="5728770" y="5625"/>
                </a:cubicBezTo>
                <a:cubicBezTo>
                  <a:pt x="6276897" y="-54789"/>
                  <a:pt x="6751733" y="388613"/>
                  <a:pt x="7034499" y="5134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88663" y="3174269"/>
            <a:ext cx="6858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</a:t>
            </a:r>
          </a:p>
        </p:txBody>
      </p:sp>
      <p:sp>
        <p:nvSpPr>
          <p:cNvPr id="82" name="Oval 81"/>
          <p:cNvSpPr/>
          <p:nvPr/>
        </p:nvSpPr>
        <p:spPr>
          <a:xfrm>
            <a:off x="3194165" y="3052661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3" name="Oval 82"/>
          <p:cNvSpPr/>
          <p:nvPr/>
        </p:nvSpPr>
        <p:spPr>
          <a:xfrm>
            <a:off x="1517995" y="2693993"/>
            <a:ext cx="6858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</a:t>
            </a:r>
          </a:p>
        </p:txBody>
      </p:sp>
      <p:sp>
        <p:nvSpPr>
          <p:cNvPr id="84" name="Oval 83"/>
          <p:cNvSpPr/>
          <p:nvPr/>
        </p:nvSpPr>
        <p:spPr>
          <a:xfrm>
            <a:off x="4000501" y="3552655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5" name="Oval 84"/>
          <p:cNvSpPr/>
          <p:nvPr/>
        </p:nvSpPr>
        <p:spPr>
          <a:xfrm>
            <a:off x="6509094" y="2600287"/>
            <a:ext cx="6858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</a:t>
            </a:r>
          </a:p>
        </p:txBody>
      </p:sp>
      <p:sp>
        <p:nvSpPr>
          <p:cNvPr id="86" name="Oval 85"/>
          <p:cNvSpPr/>
          <p:nvPr/>
        </p:nvSpPr>
        <p:spPr>
          <a:xfrm>
            <a:off x="2362431" y="2695943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7" name="Oval 86"/>
          <p:cNvSpPr/>
          <p:nvPr/>
        </p:nvSpPr>
        <p:spPr>
          <a:xfrm>
            <a:off x="5627078" y="3050907"/>
            <a:ext cx="6858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</a:p>
        </p:txBody>
      </p:sp>
      <p:sp>
        <p:nvSpPr>
          <p:cNvPr id="88" name="Oval 87"/>
          <p:cNvSpPr/>
          <p:nvPr/>
        </p:nvSpPr>
        <p:spPr>
          <a:xfrm>
            <a:off x="4876800" y="3560955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9" name="Oval 88"/>
          <p:cNvSpPr/>
          <p:nvPr/>
        </p:nvSpPr>
        <p:spPr>
          <a:xfrm>
            <a:off x="7430246" y="2778013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12" name="Group 89"/>
          <p:cNvGrpSpPr/>
          <p:nvPr/>
        </p:nvGrpSpPr>
        <p:grpSpPr>
          <a:xfrm>
            <a:off x="3194165" y="3053687"/>
            <a:ext cx="685800" cy="914400"/>
            <a:chOff x="3005309" y="3698495"/>
            <a:chExt cx="685800" cy="685800"/>
          </a:xfrm>
          <a:solidFill>
            <a:srgbClr val="BEE395"/>
          </a:solidFill>
        </p:grpSpPr>
        <p:sp>
          <p:nvSpPr>
            <p:cNvPr id="91" name="Oval 90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57</a:t>
              </a:r>
            </a:p>
          </p:txBody>
        </p:sp>
      </p:grpSp>
      <p:grpSp>
        <p:nvGrpSpPr>
          <p:cNvPr id="13" name="Group 92"/>
          <p:cNvGrpSpPr/>
          <p:nvPr/>
        </p:nvGrpSpPr>
        <p:grpSpPr>
          <a:xfrm>
            <a:off x="2362431" y="2683396"/>
            <a:ext cx="685800" cy="914400"/>
            <a:chOff x="3005309" y="3698495"/>
            <a:chExt cx="685800" cy="685800"/>
          </a:xfrm>
        </p:grpSpPr>
        <p:sp>
          <p:nvSpPr>
            <p:cNvPr id="94" name="Oval 93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14" name="Group 95"/>
          <p:cNvGrpSpPr/>
          <p:nvPr/>
        </p:nvGrpSpPr>
        <p:grpSpPr>
          <a:xfrm>
            <a:off x="2349731" y="2671125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7" name="Oval 9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55</a:t>
              </a:r>
            </a:p>
          </p:txBody>
        </p:sp>
      </p:grpSp>
      <p:grpSp>
        <p:nvGrpSpPr>
          <p:cNvPr id="15" name="Group 98"/>
          <p:cNvGrpSpPr/>
          <p:nvPr/>
        </p:nvGrpSpPr>
        <p:grpSpPr>
          <a:xfrm>
            <a:off x="4000501" y="3540289"/>
            <a:ext cx="685800" cy="914400"/>
            <a:chOff x="3005309" y="3698495"/>
            <a:chExt cx="685800" cy="685800"/>
          </a:xfrm>
        </p:grpSpPr>
        <p:sp>
          <p:nvSpPr>
            <p:cNvPr id="100" name="Oval 99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16" name="Group 101"/>
          <p:cNvGrpSpPr/>
          <p:nvPr/>
        </p:nvGrpSpPr>
        <p:grpSpPr>
          <a:xfrm>
            <a:off x="7430246" y="2790527"/>
            <a:ext cx="685800" cy="914400"/>
            <a:chOff x="3005309" y="3698495"/>
            <a:chExt cx="685800" cy="685800"/>
          </a:xfrm>
        </p:grpSpPr>
        <p:sp>
          <p:nvSpPr>
            <p:cNvPr id="103" name="Oval 102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17" name="Group 105"/>
          <p:cNvGrpSpPr/>
          <p:nvPr/>
        </p:nvGrpSpPr>
        <p:grpSpPr>
          <a:xfrm>
            <a:off x="3987801" y="3527820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7" name="Oval 10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59</a:t>
              </a:r>
            </a:p>
          </p:txBody>
        </p:sp>
      </p:grpSp>
      <p:grpSp>
        <p:nvGrpSpPr>
          <p:cNvPr id="18" name="Group 108"/>
          <p:cNvGrpSpPr/>
          <p:nvPr/>
        </p:nvGrpSpPr>
        <p:grpSpPr>
          <a:xfrm>
            <a:off x="4876800" y="3581968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0" name="Oval 109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61</a:t>
              </a:r>
            </a:p>
          </p:txBody>
        </p:sp>
      </p:grpSp>
      <p:grpSp>
        <p:nvGrpSpPr>
          <p:cNvPr id="19" name="Group 111"/>
          <p:cNvGrpSpPr/>
          <p:nvPr/>
        </p:nvGrpSpPr>
        <p:grpSpPr>
          <a:xfrm>
            <a:off x="7417546" y="2775555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3" name="Oval 112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67</a:t>
              </a:r>
            </a:p>
          </p:txBody>
        </p:sp>
      </p:grpSp>
      <p:sp>
        <p:nvSpPr>
          <p:cNvPr id="122" name="Freeform 121"/>
          <p:cNvSpPr/>
          <p:nvPr/>
        </p:nvSpPr>
        <p:spPr>
          <a:xfrm>
            <a:off x="648218" y="5019212"/>
            <a:ext cx="7543282" cy="1167897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6" fmla="*/ 7425368 w 7425368"/>
              <a:gd name="connsiteY6" fmla="*/ 754689 h 875923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0" fmla="*/ 0 w 7035192"/>
              <a:gd name="connsiteY0" fmla="*/ 831807 h 875923"/>
              <a:gd name="connsiteX1" fmla="*/ 1619479 w 7035192"/>
              <a:gd name="connsiteY1" fmla="*/ 49610 h 875923"/>
              <a:gd name="connsiteX2" fmla="*/ 3745735 w 7035192"/>
              <a:gd name="connsiteY2" fmla="*/ 875875 h 875923"/>
              <a:gd name="connsiteX3" fmla="*/ 5728770 w 7035192"/>
              <a:gd name="connsiteY3" fmla="*/ 5543 h 875923"/>
              <a:gd name="connsiteX4" fmla="*/ 7035192 w 7035192"/>
              <a:gd name="connsiteY4" fmla="*/ 515492 h 87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5192" h="875923">
                <a:moveTo>
                  <a:pt x="0" y="831807"/>
                </a:moveTo>
                <a:cubicBezTo>
                  <a:pt x="412214" y="229551"/>
                  <a:pt x="995190" y="42265"/>
                  <a:pt x="1619479" y="49610"/>
                </a:cubicBezTo>
                <a:cubicBezTo>
                  <a:pt x="2243768" y="56955"/>
                  <a:pt x="3060853" y="883219"/>
                  <a:pt x="3745735" y="875875"/>
                </a:cubicBezTo>
                <a:cubicBezTo>
                  <a:pt x="4430617" y="868531"/>
                  <a:pt x="5180527" y="65607"/>
                  <a:pt x="5728770" y="5543"/>
                </a:cubicBezTo>
                <a:cubicBezTo>
                  <a:pt x="6277013" y="-54521"/>
                  <a:pt x="6752426" y="390634"/>
                  <a:pt x="7035192" y="5154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48219" y="5149344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82</a:t>
            </a:r>
          </a:p>
        </p:txBody>
      </p:sp>
      <p:sp>
        <p:nvSpPr>
          <p:cNvPr id="124" name="Oval 123"/>
          <p:cNvSpPr/>
          <p:nvPr/>
        </p:nvSpPr>
        <p:spPr>
          <a:xfrm>
            <a:off x="2235201" y="4690680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86</a:t>
            </a:r>
          </a:p>
        </p:txBody>
      </p:sp>
      <p:sp>
        <p:nvSpPr>
          <p:cNvPr id="125" name="Oval 124"/>
          <p:cNvSpPr/>
          <p:nvPr/>
        </p:nvSpPr>
        <p:spPr>
          <a:xfrm>
            <a:off x="1410219" y="4717831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84</a:t>
            </a:r>
          </a:p>
        </p:txBody>
      </p:sp>
      <p:sp>
        <p:nvSpPr>
          <p:cNvPr id="126" name="Oval 125"/>
          <p:cNvSpPr/>
          <p:nvPr/>
        </p:nvSpPr>
        <p:spPr>
          <a:xfrm>
            <a:off x="3809257" y="5493863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28" name="Oval 127"/>
          <p:cNvSpPr/>
          <p:nvPr/>
        </p:nvSpPr>
        <p:spPr>
          <a:xfrm>
            <a:off x="3041766" y="5064660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29" name="Oval 128"/>
          <p:cNvSpPr/>
          <p:nvPr/>
        </p:nvSpPr>
        <p:spPr>
          <a:xfrm>
            <a:off x="4793256" y="5455335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92</a:t>
            </a:r>
          </a:p>
        </p:txBody>
      </p:sp>
      <p:sp>
        <p:nvSpPr>
          <p:cNvPr id="131" name="Oval 130"/>
          <p:cNvSpPr/>
          <p:nvPr/>
        </p:nvSpPr>
        <p:spPr>
          <a:xfrm>
            <a:off x="5663550" y="4992816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0" name="Group 134"/>
          <p:cNvGrpSpPr/>
          <p:nvPr/>
        </p:nvGrpSpPr>
        <p:grpSpPr>
          <a:xfrm>
            <a:off x="3041766" y="5052113"/>
            <a:ext cx="685800" cy="914400"/>
            <a:chOff x="3005309" y="3698495"/>
            <a:chExt cx="685800" cy="685800"/>
          </a:xfrm>
        </p:grpSpPr>
        <p:sp>
          <p:nvSpPr>
            <p:cNvPr id="136" name="Oval 13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21" name="Group 137"/>
          <p:cNvGrpSpPr/>
          <p:nvPr/>
        </p:nvGrpSpPr>
        <p:grpSpPr>
          <a:xfrm>
            <a:off x="3029066" y="5039843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9" name="Oval 13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88</a:t>
              </a:r>
            </a:p>
          </p:txBody>
        </p:sp>
      </p:grpSp>
      <p:grpSp>
        <p:nvGrpSpPr>
          <p:cNvPr id="22" name="Group 140"/>
          <p:cNvGrpSpPr/>
          <p:nvPr/>
        </p:nvGrpSpPr>
        <p:grpSpPr>
          <a:xfrm>
            <a:off x="3809257" y="5481497"/>
            <a:ext cx="685800" cy="914400"/>
            <a:chOff x="3005309" y="3698495"/>
            <a:chExt cx="685800" cy="685800"/>
          </a:xfrm>
        </p:grpSpPr>
        <p:sp>
          <p:nvSpPr>
            <p:cNvPr id="142" name="Oval 141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23" name="Group 143"/>
          <p:cNvGrpSpPr/>
          <p:nvPr/>
        </p:nvGrpSpPr>
        <p:grpSpPr>
          <a:xfrm>
            <a:off x="5663550" y="5005329"/>
            <a:ext cx="685800" cy="914400"/>
            <a:chOff x="3005309" y="3698495"/>
            <a:chExt cx="685800" cy="685800"/>
          </a:xfrm>
        </p:grpSpPr>
        <p:sp>
          <p:nvSpPr>
            <p:cNvPr id="145" name="Oval 14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sp>
        <p:nvSpPr>
          <p:cNvPr id="147" name="Oval 146"/>
          <p:cNvSpPr/>
          <p:nvPr/>
        </p:nvSpPr>
        <p:spPr>
          <a:xfrm>
            <a:off x="6509094" y="4596035"/>
            <a:ext cx="6858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</a:t>
            </a:r>
          </a:p>
        </p:txBody>
      </p:sp>
      <p:grpSp>
        <p:nvGrpSpPr>
          <p:cNvPr id="24" name="Group 147"/>
          <p:cNvGrpSpPr/>
          <p:nvPr/>
        </p:nvGrpSpPr>
        <p:grpSpPr>
          <a:xfrm>
            <a:off x="3796557" y="5469028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90</a:t>
              </a:r>
            </a:p>
          </p:txBody>
        </p:sp>
      </p:grpSp>
      <p:grpSp>
        <p:nvGrpSpPr>
          <p:cNvPr id="25" name="Group 153"/>
          <p:cNvGrpSpPr/>
          <p:nvPr/>
        </p:nvGrpSpPr>
        <p:grpSpPr>
          <a:xfrm>
            <a:off x="5650850" y="4990357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5" name="Oval 15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94</a:t>
              </a:r>
            </a:p>
          </p:txBody>
        </p:sp>
      </p:grpSp>
      <p:sp>
        <p:nvSpPr>
          <p:cNvPr id="157" name="Oval 156"/>
          <p:cNvSpPr/>
          <p:nvPr/>
        </p:nvSpPr>
        <p:spPr>
          <a:xfrm>
            <a:off x="7297010" y="4895352"/>
            <a:ext cx="685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6" name="Group 157"/>
          <p:cNvGrpSpPr/>
          <p:nvPr/>
        </p:nvGrpSpPr>
        <p:grpSpPr>
          <a:xfrm>
            <a:off x="7297010" y="4907865"/>
            <a:ext cx="685800" cy="914400"/>
            <a:chOff x="3005309" y="3698495"/>
            <a:chExt cx="685800" cy="685800"/>
          </a:xfrm>
        </p:grpSpPr>
        <p:sp>
          <p:nvSpPr>
            <p:cNvPr id="159" name="Oval 1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grpSp>
        <p:nvGrpSpPr>
          <p:cNvPr id="27" name="Group 160"/>
          <p:cNvGrpSpPr/>
          <p:nvPr/>
        </p:nvGrpSpPr>
        <p:grpSpPr>
          <a:xfrm>
            <a:off x="7284310" y="4892893"/>
            <a:ext cx="6858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2" name="Oval 1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3860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1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53" grpId="0" animBg="1"/>
      <p:bldP spid="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533400" y="-245533"/>
            <a:ext cx="78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Tìm hình thích hợp đặt vào dấu “?” trong bảng</a:t>
            </a:r>
          </a:p>
        </p:txBody>
      </p:sp>
      <p:sp>
        <p:nvSpPr>
          <p:cNvPr id="4" name="Oval 3"/>
          <p:cNvSpPr/>
          <p:nvPr/>
        </p:nvSpPr>
        <p:spPr>
          <a:xfrm>
            <a:off x="33337" y="-23284"/>
            <a:ext cx="5334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8135509"/>
              </p:ext>
            </p:extLst>
          </p:nvPr>
        </p:nvGraphicFramePr>
        <p:xfrm>
          <a:off x="2590800" y="635000"/>
          <a:ext cx="6400800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8756729"/>
              </p:ext>
            </p:extLst>
          </p:nvPr>
        </p:nvGraphicFramePr>
        <p:xfrm>
          <a:off x="569118" y="956733"/>
          <a:ext cx="128016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9037597"/>
              </p:ext>
            </p:extLst>
          </p:nvPr>
        </p:nvGraphicFramePr>
        <p:xfrm>
          <a:off x="3874770" y="1854200"/>
          <a:ext cx="12801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6730670"/>
              </p:ext>
            </p:extLst>
          </p:nvPr>
        </p:nvGraphicFramePr>
        <p:xfrm>
          <a:off x="569118" y="4885267"/>
          <a:ext cx="12801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3110224"/>
              </p:ext>
            </p:extLst>
          </p:nvPr>
        </p:nvGraphicFramePr>
        <p:xfrm>
          <a:off x="569118" y="2616200"/>
          <a:ext cx="12801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3" name="Title 4"/>
          <p:cNvSpPr txBox="1">
            <a:spLocks/>
          </p:cNvSpPr>
          <p:nvPr/>
        </p:nvSpPr>
        <p:spPr>
          <a:xfrm>
            <a:off x="84138" y="518583"/>
            <a:ext cx="6429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2864" y="2209800"/>
            <a:ext cx="6429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84138" y="4411133"/>
            <a:ext cx="6429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10437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1037 L 0.09635 -0.19104 C 0.11649 -0.2108 0.1467 -0.22222 0.17812 -0.22222 C 0.21389 -0.22222 0.24288 -0.2108 0.26302 -0.19104 L 0.35955 -0.1037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1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517</Words>
  <Application>Microsoft Office PowerPoint</Application>
  <PresentationFormat>On-screen Show (4:3)</PresentationFormat>
  <Paragraphs>321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       Tìm số còn thiếu trong bảng các số từ 1 đến 100</vt:lpstr>
      <vt:lpstr>      Quan sát bảng các số từ 1 đến 100 và đọc:</vt:lpstr>
      <vt:lpstr>Slide 6</vt:lpstr>
      <vt:lpstr>Slide 7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2025-02-16T15:59:36Z</dcterms:created>
  <dcterms:modified xsi:type="dcterms:W3CDTF">2025-02-16T16:02:16Z</dcterms:modified>
</cp:coreProperties>
</file>