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BC27A-D55C-4249-BACA-D9F1CA4129B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F2D9-72C1-4E92-B7AD-FB4CDC952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02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74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13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Số</a:t>
            </a:r>
            <a:r>
              <a:rPr lang="en-US" baseline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80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39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F1F3-EDB7-4AFD-B563-41D1EF43D584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34CC-ED37-43BF-8B87-B41675491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1" y="2511281"/>
            <a:ext cx="8315325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36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2"/>
            <a:ext cx="5943600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1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1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5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27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" y="2600847"/>
            <a:ext cx="9387639" cy="9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-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CHUNG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/>
              <a:t>) 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" y="281709"/>
            <a:ext cx="9387639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" y="5046253"/>
            <a:ext cx="9387639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Times New Roman" pitchFamily="18" charset="0"/>
              </a:rPr>
              <a:t>Giáo </a:t>
            </a:r>
            <a:r>
              <a:rPr lang="en-US" altLang="en-US" sz="20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000" b="1" i="1" dirty="0" err="1" smtClean="0">
                <a:latin typeface="Times New Roman" pitchFamily="18" charset="0"/>
              </a:rPr>
              <a:t>Nguyễn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Thủy</a:t>
            </a:r>
            <a:endParaRPr lang="en-US" altLang="en-US" sz="20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6" y="4670914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xmlns="" id="{A0E02E3C-CA04-4FB3-B842-941C335E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0" y="409905"/>
            <a:ext cx="1729591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D6A446B-6732-4401-A594-BF7BE031A68B}"/>
              </a:ext>
            </a:extLst>
          </p:cNvPr>
          <p:cNvSpPr/>
          <p:nvPr/>
        </p:nvSpPr>
        <p:spPr>
          <a:xfrm>
            <a:off x="441655" y="510599"/>
            <a:ext cx="619126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00C9789C-2CBB-4E1E-B9A5-7276E55AE358}"/>
              </a:ext>
            </a:extLst>
          </p:cNvPr>
          <p:cNvSpPr/>
          <p:nvPr/>
        </p:nvSpPr>
        <p:spPr>
          <a:xfrm>
            <a:off x="4800599" y="2005823"/>
            <a:ext cx="4044876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xmlns="" id="{3CA53610-1B7F-4EEF-B6F3-7F47373BCBC6}"/>
              </a:ext>
            </a:extLst>
          </p:cNvPr>
          <p:cNvSpPr/>
          <p:nvPr/>
        </p:nvSpPr>
        <p:spPr>
          <a:xfrm>
            <a:off x="4794324" y="3377315"/>
            <a:ext cx="4044876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xmlns="" id="{7A99B692-E48D-4862-97F2-965BFCEA8AC3}"/>
              </a:ext>
            </a:extLst>
          </p:cNvPr>
          <p:cNvSpPr/>
          <p:nvPr/>
        </p:nvSpPr>
        <p:spPr>
          <a:xfrm>
            <a:off x="4766534" y="4952819"/>
            <a:ext cx="4044876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A21AF6A-F837-4A67-AF0E-8734D34B22F3}"/>
              </a:ext>
            </a:extLst>
          </p:cNvPr>
          <p:cNvCxnSpPr/>
          <p:nvPr/>
        </p:nvCxnSpPr>
        <p:spPr>
          <a:xfrm>
            <a:off x="256310" y="3005901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70130AB-CD1C-4D9D-A58B-EB2973B1F95D}"/>
              </a:ext>
            </a:extLst>
          </p:cNvPr>
          <p:cNvCxnSpPr/>
          <p:nvPr/>
        </p:nvCxnSpPr>
        <p:spPr>
          <a:xfrm>
            <a:off x="270734" y="4326351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F0591E1-BE68-439D-B437-371D7CEFA696}"/>
              </a:ext>
            </a:extLst>
          </p:cNvPr>
          <p:cNvCxnSpPr/>
          <p:nvPr/>
        </p:nvCxnSpPr>
        <p:spPr>
          <a:xfrm>
            <a:off x="256310" y="5924592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>
            <a:extLst>
              <a:ext uri="{FF2B5EF4-FFF2-40B4-BE49-F238E27FC236}">
                <a16:creationId xmlns:a16="http://schemas.microsoft.com/office/drawing/2014/main" xmlns="" id="{BFA0DDA0-54EF-4015-866F-65C8FB961E2D}"/>
              </a:ext>
            </a:extLst>
          </p:cNvPr>
          <p:cNvSpPr txBox="1">
            <a:spLocks/>
          </p:cNvSpPr>
          <p:nvPr/>
        </p:nvSpPr>
        <p:spPr>
          <a:xfrm>
            <a:off x="4852555" y="3713805"/>
            <a:ext cx="50222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xmlns="" id="{1893ACE8-8E1A-4306-A12A-A1370836287C}"/>
              </a:ext>
            </a:extLst>
          </p:cNvPr>
          <p:cNvSpPr txBox="1">
            <a:spLocks/>
          </p:cNvSpPr>
          <p:nvPr/>
        </p:nvSpPr>
        <p:spPr>
          <a:xfrm>
            <a:off x="6038850" y="3708837"/>
            <a:ext cx="377329" cy="394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xmlns="" id="{143B0224-7256-4BFB-925E-B30D6017466B}"/>
              </a:ext>
            </a:extLst>
          </p:cNvPr>
          <p:cNvSpPr txBox="1">
            <a:spLocks/>
          </p:cNvSpPr>
          <p:nvPr/>
        </p:nvSpPr>
        <p:spPr>
          <a:xfrm>
            <a:off x="7488383" y="3717243"/>
            <a:ext cx="377329" cy="394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xmlns="" id="{1E7109AB-5532-46DC-A624-632CB0E0B3AA}"/>
              </a:ext>
            </a:extLst>
          </p:cNvPr>
          <p:cNvSpPr txBox="1">
            <a:spLocks/>
          </p:cNvSpPr>
          <p:nvPr/>
        </p:nvSpPr>
        <p:spPr>
          <a:xfrm>
            <a:off x="4838698" y="5263767"/>
            <a:ext cx="50222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xmlns="" id="{4BC25C4C-4238-4F5B-A6AF-AF3C0E5200EF}"/>
              </a:ext>
            </a:extLst>
          </p:cNvPr>
          <p:cNvSpPr txBox="1">
            <a:spLocks/>
          </p:cNvSpPr>
          <p:nvPr/>
        </p:nvSpPr>
        <p:spPr>
          <a:xfrm>
            <a:off x="5983431" y="5272701"/>
            <a:ext cx="377329" cy="394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xmlns="" id="{59726EA1-6938-4133-9A45-30BD3BCB0D1F}"/>
              </a:ext>
            </a:extLst>
          </p:cNvPr>
          <p:cNvSpPr txBox="1">
            <a:spLocks/>
          </p:cNvSpPr>
          <p:nvPr/>
        </p:nvSpPr>
        <p:spPr>
          <a:xfrm>
            <a:off x="7432964" y="5281107"/>
            <a:ext cx="377329" cy="394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6DA764A-0B3E-48FD-A07E-B07A9AEC9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5740"/>
          <a:stretch/>
        </p:blipFill>
        <p:spPr>
          <a:xfrm>
            <a:off x="838200" y="1905000"/>
            <a:ext cx="2506208" cy="1060435"/>
          </a:xfrm>
          <a:prstGeom prst="rect">
            <a:avLst/>
          </a:prstGeom>
        </p:spPr>
      </p:pic>
      <p:sp>
        <p:nvSpPr>
          <p:cNvPr id="35" name="Rounded Rectangle 18">
            <a:extLst>
              <a:ext uri="{FF2B5EF4-FFF2-40B4-BE49-F238E27FC236}">
                <a16:creationId xmlns:a16="http://schemas.microsoft.com/office/drawing/2014/main" xmlns="" id="{0C76DAAD-53B9-4F86-9107-AAE9212F1FC1}"/>
              </a:ext>
            </a:extLst>
          </p:cNvPr>
          <p:cNvSpPr/>
          <p:nvPr/>
        </p:nvSpPr>
        <p:spPr>
          <a:xfrm>
            <a:off x="4794324" y="2013512"/>
            <a:ext cx="4044876" cy="10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xmlns="" id="{EA00D1F7-650B-4D0C-AEDE-D8DE9BA73554}"/>
              </a:ext>
            </a:extLst>
          </p:cNvPr>
          <p:cNvSpPr txBox="1">
            <a:spLocks/>
          </p:cNvSpPr>
          <p:nvPr/>
        </p:nvSpPr>
        <p:spPr>
          <a:xfrm>
            <a:off x="295274" y="1862901"/>
            <a:ext cx="61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xmlns="" id="{7BE40882-FEBC-45A3-AE8A-374FF0A0C37A}"/>
              </a:ext>
            </a:extLst>
          </p:cNvPr>
          <p:cNvSpPr txBox="1">
            <a:spLocks/>
          </p:cNvSpPr>
          <p:nvPr/>
        </p:nvSpPr>
        <p:spPr>
          <a:xfrm>
            <a:off x="321294" y="3341596"/>
            <a:ext cx="61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8" name="Title 4">
            <a:extLst>
              <a:ext uri="{FF2B5EF4-FFF2-40B4-BE49-F238E27FC236}">
                <a16:creationId xmlns:a16="http://schemas.microsoft.com/office/drawing/2014/main" xmlns="" id="{7EE2D397-1653-4031-B41F-32CAF4872364}"/>
              </a:ext>
            </a:extLst>
          </p:cNvPr>
          <p:cNvSpPr txBox="1">
            <a:spLocks/>
          </p:cNvSpPr>
          <p:nvPr/>
        </p:nvSpPr>
        <p:spPr>
          <a:xfrm>
            <a:off x="327827" y="4952819"/>
            <a:ext cx="61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ECDD14-EE60-4CD4-9DA2-63E6905CB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222707"/>
            <a:ext cx="3541930" cy="10581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F3812EB-F090-44FB-9BFC-098792CFA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131" y="4885859"/>
            <a:ext cx="3889217" cy="9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8" y="-42027"/>
            <a:ext cx="17295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58667"/>
            <a:ext cx="619126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8313" y="1463423"/>
            <a:ext cx="2873086" cy="7825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Sáu mươi hai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152401" y="1103012"/>
            <a:ext cx="5559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42010" y="2341611"/>
            <a:ext cx="696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29766" y="3632200"/>
            <a:ext cx="852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17524" y="4922789"/>
            <a:ext cx="8647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8313" y="2685124"/>
            <a:ext cx="2873086" cy="7825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 mươi chín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8313" y="3981066"/>
            <a:ext cx="2873086" cy="782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trăm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8313" y="5277006"/>
            <a:ext cx="2873087" cy="1199993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74473" y="1884220"/>
            <a:ext cx="3709554" cy="3837745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64082" y="1814946"/>
            <a:ext cx="4260273" cy="2396836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84865" y="1898074"/>
            <a:ext cx="3834245" cy="2770908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574474" y="3020254"/>
            <a:ext cx="4291445" cy="3133735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02265" y="1258665"/>
            <a:ext cx="665334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9066" y="2632863"/>
            <a:ext cx="665334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7669" y="3888088"/>
            <a:ext cx="665334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70016" y="5433445"/>
            <a:ext cx="665334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309" y="337129"/>
            <a:ext cx="1847850" cy="25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7353301" y="1315010"/>
            <a:ext cx="750511" cy="77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7849756" y="2679004"/>
            <a:ext cx="750511" cy="77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7794970" y="3943516"/>
            <a:ext cx="750511" cy="77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7228638" y="5494290"/>
            <a:ext cx="750511" cy="77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xmlns="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-21008"/>
            <a:ext cx="8426442" cy="1128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itchFamily="34" charset="0"/>
                <a:cs typeface="Arial" pitchFamily="34" charset="0"/>
              </a:rPr>
              <a:t>Tìm số thích hợp với mỗi ngôi sao.</a:t>
            </a:r>
          </a:p>
        </p:txBody>
      </p:sp>
      <p:sp>
        <p:nvSpPr>
          <p:cNvPr id="127" name="Oval 126"/>
          <p:cNvSpPr/>
          <p:nvPr/>
        </p:nvSpPr>
        <p:spPr>
          <a:xfrm>
            <a:off x="98432" y="81950"/>
            <a:ext cx="619126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08" t="46354" r="22401" b="26823"/>
          <a:stretch/>
        </p:blipFill>
        <p:spPr bwMode="auto">
          <a:xfrm>
            <a:off x="228601" y="2108200"/>
            <a:ext cx="882884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743200" y="3200400"/>
            <a:ext cx="736600" cy="524933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70000" y="3132667"/>
            <a:ext cx="3302000" cy="5588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65600" y="3166533"/>
            <a:ext cx="2349500" cy="575733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86158" y="3132667"/>
            <a:ext cx="1092642" cy="5588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8" y="-42027"/>
            <a:ext cx="84704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58667"/>
            <a:ext cx="619126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7" y="1498600"/>
            <a:ext cx="8234057" cy="428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48000" y="3606112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6900" y="3091021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3148224"/>
            <a:ext cx="565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370" y="2138681"/>
            <a:ext cx="26828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833976"/>
              </p:ext>
            </p:extLst>
          </p:nvPr>
        </p:nvGraphicFramePr>
        <p:xfrm>
          <a:off x="3263900" y="143933"/>
          <a:ext cx="576072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228601" y="-395505"/>
            <a:ext cx="2679243" cy="2539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>
                <a:latin typeface="Arial" pitchFamily="34" charset="0"/>
                <a:cs typeface="Arial" pitchFamily="34" charset="0"/>
              </a:rPr>
              <a:t>a) Hình nào có 19 ô vuông?</a:t>
            </a:r>
          </a:p>
        </p:txBody>
      </p:sp>
      <p:sp>
        <p:nvSpPr>
          <p:cNvPr id="6" name="Oval 5"/>
          <p:cNvSpPr/>
          <p:nvPr/>
        </p:nvSpPr>
        <p:spPr>
          <a:xfrm>
            <a:off x="25403" y="58667"/>
            <a:ext cx="619126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8601" y="2863238"/>
            <a:ext cx="2679243" cy="2539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     b) Hình nào có ít ô vuông nhất?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368805" y="2178353"/>
            <a:ext cx="714829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224487" y="2217065"/>
            <a:ext cx="714829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25257" y="6045202"/>
            <a:ext cx="714829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209972" y="6064554"/>
            <a:ext cx="714829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4422335" y="6133475"/>
            <a:ext cx="483494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25638" y="2346492"/>
            <a:ext cx="483494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">
            <a:extLst>
              <a:ext uri="{FF2B5EF4-FFF2-40B4-BE49-F238E27FC236}">
                <a16:creationId xmlns:a16="http://schemas.microsoft.com/office/drawing/2014/main" xmlns="" id="{6ADF42C5-C1EB-4036-A4A6-175502004DEA}"/>
              </a:ext>
            </a:extLst>
          </p:cNvPr>
          <p:cNvSpPr/>
          <p:nvPr/>
        </p:nvSpPr>
        <p:spPr>
          <a:xfrm>
            <a:off x="381000" y="2178352"/>
            <a:ext cx="472852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xmlns="" id="{6AB2F4E2-76B8-43C8-A8B4-05915A896A7E}"/>
              </a:ext>
            </a:extLst>
          </p:cNvPr>
          <p:cNvSpPr txBox="1">
            <a:spLocks/>
          </p:cNvSpPr>
          <p:nvPr/>
        </p:nvSpPr>
        <p:spPr>
          <a:xfrm>
            <a:off x="931597" y="1809594"/>
            <a:ext cx="1414776" cy="1009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xmlns="" id="{EC2C65CE-B54C-4AB2-99F8-1398F5625649}"/>
              </a:ext>
            </a:extLst>
          </p:cNvPr>
          <p:cNvSpPr/>
          <p:nvPr/>
        </p:nvSpPr>
        <p:spPr>
          <a:xfrm>
            <a:off x="381000" y="5456964"/>
            <a:ext cx="472852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xmlns="" id="{782742E2-34F9-47E8-83B0-23C5410B8264}"/>
              </a:ext>
            </a:extLst>
          </p:cNvPr>
          <p:cNvSpPr txBox="1">
            <a:spLocks/>
          </p:cNvSpPr>
          <p:nvPr/>
        </p:nvSpPr>
        <p:spPr>
          <a:xfrm>
            <a:off x="931597" y="5088206"/>
            <a:ext cx="1414776" cy="1009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B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459</Words>
  <Application>Microsoft Office PowerPoint</Application>
  <PresentationFormat>On-screen Show (4:3)</PresentationFormat>
  <Paragraphs>86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Số?</vt:lpstr>
      <vt:lpstr>Slide 3</vt:lpstr>
      <vt:lpstr>Slide 4</vt:lpstr>
      <vt:lpstr>Slide 5</vt:lpstr>
      <vt:lpstr>Slide 6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2025-02-16T15:26:40Z</dcterms:created>
  <dcterms:modified xsi:type="dcterms:W3CDTF">2025-02-16T15:29:57Z</dcterms:modified>
</cp:coreProperties>
</file>