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AB1AB-7BB2-4FAE-A179-BF817D737BD6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2F895-7F7A-4F08-8FD6-7D10B6494E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 câu</a:t>
            </a:r>
            <a:r>
              <a:rPr lang="en-US" baseline="0"/>
              <a:t> sau là câu hỏi mở, GV tôn trọng ý kiến của hs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9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44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746AD-3EEC-4CCA-8659-9478E6800BD5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92E0F-6161-41F8-B170-3F29AAA042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39" y="21256"/>
            <a:ext cx="9144000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57200" y="2511281"/>
            <a:ext cx="8315325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Môn</a:t>
            </a:r>
            <a:r>
              <a:rPr lang="en-US" altLang="en-US" sz="4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Toán</a:t>
            </a:r>
            <a:endParaRPr lang="en-US" altLang="en-US" sz="4800" b="1" dirty="0" smtClean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13: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Làm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tròn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đến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hàng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nghìn</a:t>
            </a:r>
            <a:endParaRPr lang="en-US" altLang="en-US" sz="4800" b="1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4683021"/>
            <a:ext cx="59436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kern="1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Lê Thị </a:t>
            </a:r>
            <a:r>
              <a:rPr lang="pt-BR" sz="2800" b="1" kern="1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endParaRPr lang="pt-BR" sz="2800" b="1" kern="10" dirty="0">
              <a:ln w="9525">
                <a:solidFill>
                  <a:prstClr val="white"/>
                </a:solidFill>
                <a:prstDash val="solid"/>
              </a:ln>
              <a:solidFill>
                <a:srgbClr val="FF33CC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87"/>
          <p:cNvSpPr>
            <a:spLocks noChangeArrowheads="1" noChangeShapeType="1" noTextEdit="1"/>
          </p:cNvSpPr>
          <p:nvPr/>
        </p:nvSpPr>
        <p:spPr bwMode="auto">
          <a:xfrm>
            <a:off x="1825534" y="763589"/>
            <a:ext cx="5850847" cy="3495387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Chào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mừng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thầy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giờ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4</a:t>
            </a:r>
            <a:r>
              <a:rPr lang="en-US" sz="3600" b="1" kern="10" baseline="3000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round/>
              </a:ln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50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2600847"/>
            <a:ext cx="9387639" cy="129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996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0" y="281708"/>
            <a:ext cx="9387639" cy="97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UBND QUẬN DƯƠNG KINH</a:t>
            </a:r>
          </a:p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TRƯỜNG TH ĐA PHÚC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0" y="5046253"/>
            <a:ext cx="9387639" cy="4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latin typeface="Times New Roman" pitchFamily="18" charset="0"/>
              </a:rPr>
              <a:t>Giáo </a:t>
            </a:r>
            <a:r>
              <a:rPr lang="en-US" altLang="en-US" sz="2400" b="1" i="1" dirty="0" smtClean="0">
                <a:latin typeface="Times New Roman" pitchFamily="18" charset="0"/>
              </a:rPr>
              <a:t>viên thực hiện: </a:t>
            </a:r>
            <a:r>
              <a:rPr lang="en-US" altLang="en-US" sz="2400" b="1" i="1" dirty="0" err="1" smtClean="0">
                <a:latin typeface="Times New Roman" pitchFamily="18" charset="0"/>
              </a:rPr>
              <a:t>Phạm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Thuyết</a:t>
            </a:r>
            <a:endParaRPr lang="en-US" altLang="en-US" sz="2400" b="1" i="1" dirty="0" smtClean="0">
              <a:latin typeface="Times New Roman" pitchFamily="18" charset="0"/>
            </a:endParaRPr>
          </a:p>
        </p:txBody>
      </p:sp>
      <p:pic>
        <p:nvPicPr>
          <p:cNvPr id="1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65" y="4670913"/>
            <a:ext cx="3155043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V="1">
            <a:off x="3862137" y="1155032"/>
            <a:ext cx="1425742" cy="12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448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774" y="5884527"/>
            <a:ext cx="8839200" cy="523184"/>
          </a:xfrm>
          <a:prstGeom prst="rect">
            <a:avLst/>
          </a:prstGeom>
          <a:solidFill>
            <a:srgbClr val="FFD347"/>
          </a:solidFill>
        </p:spPr>
        <p:txBody>
          <a:bodyPr wrap="square" lIns="91403" tIns="45702" rIns="91403" bIns="45702" rtlCol="0">
            <a:spAutoFit/>
          </a:bodyPr>
          <a:lstStyle/>
          <a:p>
            <a:pPr algn="ctr"/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Vì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sao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bạn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nhỏ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không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muốn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chích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chòe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hót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8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nữa</a:t>
            </a:r>
            <a:r>
              <a:rPr lang="en-US" sz="28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884527"/>
            <a:ext cx="8534400" cy="584739"/>
          </a:xfrm>
          <a:prstGeom prst="rect">
            <a:avLst/>
          </a:prstGeom>
          <a:solidFill>
            <a:srgbClr val="FFD347"/>
          </a:solidFill>
        </p:spPr>
        <p:txBody>
          <a:bodyPr wrap="square" lIns="91403" tIns="45702" rIns="91403" bIns="45702" rtlCol="0">
            <a:spAutoFit/>
          </a:bodyPr>
          <a:lstStyle/>
          <a:p>
            <a:pPr algn="ctr"/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Bạn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nhỏ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gì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lúc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ngủ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2501" y="5840999"/>
            <a:ext cx="7453746" cy="584739"/>
          </a:xfrm>
          <a:prstGeom prst="rect">
            <a:avLst/>
          </a:prstGeom>
          <a:solidFill>
            <a:srgbClr val="FFD347"/>
          </a:solidFill>
        </p:spPr>
        <p:txBody>
          <a:bodyPr wrap="square" lIns="91403" tIns="45702" rIns="91403" bIns="45702" rtlCol="0">
            <a:spAutoFit/>
          </a:bodyPr>
          <a:lstStyle/>
          <a:p>
            <a:pPr algn="ctr"/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nghĩ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gì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về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bạn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nhỏ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thơ</a:t>
            </a:r>
            <a:r>
              <a:rPr lang="en-US" sz="32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93267" y="803650"/>
            <a:ext cx="3271149" cy="3416271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Ơi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chích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chòe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ơi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!</a:t>
            </a: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đừng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hót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nữa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</a:t>
            </a: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ốm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rồi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</a:t>
            </a: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Lặng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cho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ngủ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/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tay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nhỏ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Vẫy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quạt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thật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đều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Ngấn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nắng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thiu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thiu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Đậu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trên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tường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trắng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  <a:endParaRPr lang="en-US" sz="2400" dirty="0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2192" y="844122"/>
            <a:ext cx="3930408" cy="3785603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Căn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đã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vắng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Cốc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chén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lặng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im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Đôi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mắt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lim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dim</a:t>
            </a: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Ngủ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ngon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nhé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/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Hoa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cam,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hoa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khế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Chín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lặng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vườn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</a:t>
            </a: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mơ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tay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cháu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Quạt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hương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thơm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/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      </a:t>
            </a:r>
            <a:r>
              <a:rPr lang="en-US" sz="24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Thạch</a:t>
            </a:r>
            <a:r>
              <a:rPr lang="en-US" sz="24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Quỳ</a:t>
            </a:r>
            <a:r>
              <a:rPr lang="en-US" sz="24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  <a:endParaRPr lang="en-US" sz="2400" i="1" dirty="0">
              <a:solidFill>
                <a:srgbClr val="FF0000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0325" y="27239"/>
            <a:ext cx="5528110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ctr"/>
            <a:r>
              <a:rPr lang="en-US" sz="24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Quạt cho bà ngủ</a:t>
            </a:r>
            <a:endParaRPr lang="en-US" sz="2400" b="1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08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907"/>
          <a:stretch/>
        </p:blipFill>
        <p:spPr>
          <a:xfrm>
            <a:off x="533400" y="895179"/>
            <a:ext cx="3429000" cy="4709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16" y="5649688"/>
            <a:ext cx="8839200" cy="939800"/>
          </a:xfrm>
          <a:solidFill>
            <a:srgbClr val="FFD243"/>
          </a:solidFill>
        </p:spPr>
        <p:txBody>
          <a:bodyPr>
            <a:noAutofit/>
          </a:bodyPr>
          <a:lstStyle/>
          <a:p>
            <a:r>
              <a:rPr lang="en-US" sz="2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Hãy nói về những điều em đã làm cho ông bà của mình.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343"/>
          <a:stretch/>
        </p:blipFill>
        <p:spPr>
          <a:xfrm>
            <a:off x="5670797" y="1600199"/>
            <a:ext cx="3093489" cy="3771111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4343400" y="726955"/>
            <a:ext cx="1632196" cy="490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833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853542" y="1600201"/>
            <a:ext cx="3471058" cy="3416271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tay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nhỏ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Vẫy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quạt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thật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đều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Ngấn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nắng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thiu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thiu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Đậu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trên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tường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trắng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  <a:endParaRPr lang="en-US" sz="2400" dirty="0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Căn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đã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vắng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Cốc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chén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lặng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im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Đôi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mắt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lim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dim</a:t>
            </a: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Ngủ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ngon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nhé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</p:txBody>
      </p:sp>
      <p:sp>
        <p:nvSpPr>
          <p:cNvPr id="3" name="Oval 2"/>
          <p:cNvSpPr/>
          <p:nvPr/>
        </p:nvSpPr>
        <p:spPr>
          <a:xfrm>
            <a:off x="25977" y="475551"/>
            <a:ext cx="609600" cy="812800"/>
          </a:xfrm>
          <a:prstGeom prst="ellipse">
            <a:avLst/>
          </a:prstGeom>
          <a:solidFill>
            <a:srgbClr val="F68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729" y="594613"/>
            <a:ext cx="6622473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Học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thuộc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lòng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hai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khổ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thơ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cuối</a:t>
            </a:r>
            <a:endParaRPr lang="en-US" sz="2400" b="1" dirty="0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24698"/>
            <a:ext cx="2743200" cy="489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4316" y="2213839"/>
            <a:ext cx="2743200" cy="453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26041" y="2667381"/>
            <a:ext cx="2743200" cy="52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8787" y="3190197"/>
            <a:ext cx="2743200" cy="54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3301" y="4151351"/>
            <a:ext cx="2743200" cy="46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3931" y="4617403"/>
            <a:ext cx="2743200" cy="46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0774" y="5083455"/>
            <a:ext cx="2743200" cy="49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2372" y="5582401"/>
            <a:ext cx="2743200" cy="5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54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5977" y="5640217"/>
            <a:ext cx="609600" cy="812800"/>
          </a:xfrm>
          <a:prstGeom prst="ellipse">
            <a:avLst/>
          </a:prstGeom>
          <a:solidFill>
            <a:srgbClr val="F68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092" y="5753913"/>
            <a:ext cx="6622473" cy="461616"/>
          </a:xfrm>
          <a:prstGeom prst="rect">
            <a:avLst/>
          </a:prstGeom>
          <a:solidFill>
            <a:schemeClr val="accent6"/>
          </a:solidFill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Hát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hát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về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tình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cảm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</a:t>
            </a:r>
            <a:r>
              <a:rPr lang="en-US" sz="2400" b="1" dirty="0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cháu</a:t>
            </a:r>
            <a:endParaRPr lang="en-US" sz="2400" b="1" dirty="0">
              <a:solidFill>
                <a:schemeClr val="bg1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60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257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Hãy nói về những điều em đã làm cho ông bà của mình.</vt:lpstr>
      <vt:lpstr>Slide 4</vt:lpstr>
      <vt:lpstr>Slide 5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2025-02-16T14:59:13Z</dcterms:created>
  <dcterms:modified xsi:type="dcterms:W3CDTF">2025-02-16T15:00:37Z</dcterms:modified>
</cp:coreProperties>
</file>