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80249-11CA-42DF-9CE7-07D60FB5A803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A740-C19E-48AC-9DD6-33D48F05EF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miền, không nhất thiết dạy theo giáo án soạn sẵn.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Phần</a:t>
            </a:r>
            <a:r>
              <a:rPr lang="en-US" baseline="0"/>
              <a:t> này GV k đánh dấu câu nữa mà để hs chủ động đánh dấu trong sách, chủ động đọc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437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EBFB7-C85B-4D3F-ABDB-F1C6057344A6}" type="datetimeFigureOut">
              <a:rPr lang="en-US" smtClean="0"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50820-A604-418D-A933-E1ABC34AC6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Phạm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Thuyết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963138" y="11542"/>
            <a:ext cx="5653834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 cơm gia đình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1" y="470872"/>
            <a:ext cx="8932717" cy="40933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Sao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A,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28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ạ.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rau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dọn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xoong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nồi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chén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nấu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quây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tuyệt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Chi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	</a:t>
            </a:r>
          </a:p>
          <a:p>
            <a:pPr algn="just"/>
            <a:r>
              <a:rPr lang="en-US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                            </a:t>
            </a:r>
            <a:r>
              <a:rPr lang="en-US" sz="2000" i="1" dirty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000" i="1" dirty="0" err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Châu</a:t>
            </a:r>
            <a:r>
              <a:rPr lang="en-US" sz="2000" i="1" dirty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Anh)</a:t>
            </a:r>
            <a:endParaRPr lang="en-US" sz="2400" i="1" dirty="0">
              <a:solidFill>
                <a:srgbClr val="00B0F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891" y="5872133"/>
            <a:ext cx="70866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 đọc có mấy đoạn?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8191" y="5872133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đoạn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8191" y="5872133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6191" y="5893861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316" y="-71581"/>
            <a:ext cx="527050" cy="339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192" y="3022600"/>
            <a:ext cx="5270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82" b="30348"/>
          <a:stretch/>
        </p:blipFill>
        <p:spPr>
          <a:xfrm>
            <a:off x="1143000" y="5343851"/>
            <a:ext cx="2514600" cy="129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1456" y="5765801"/>
            <a:ext cx="2729345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8621" y="-25402"/>
            <a:ext cx="5947064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 cơm gia đình</a:t>
            </a:r>
            <a:endParaRPr lang="en-US" sz="25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46" y="433928"/>
            <a:ext cx="8991600" cy="469354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lvl="1"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Chi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lvl="1"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Sao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marL="0" lvl="1"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0" lvl="1"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Chi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lvl="1"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A,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28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</a:t>
            </a:r>
          </a:p>
          <a:p>
            <a:pPr marL="0" lvl="1"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liên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ạ.</a:t>
            </a:r>
          </a:p>
          <a:p>
            <a:pPr marL="0" lvl="1"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Chi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rau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dọn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xoong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nồi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chén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nấu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quây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tuyệt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Chi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	</a:t>
            </a: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                   </a:t>
            </a:r>
            <a:r>
              <a:rPr lang="en-US" sz="2400" i="1" dirty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i="1" dirty="0" err="1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Châu</a:t>
            </a:r>
            <a:r>
              <a:rPr lang="en-US" sz="2400" i="1" dirty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Anh)</a:t>
            </a:r>
            <a:endParaRPr lang="en-US" sz="2500" i="1" dirty="0">
              <a:solidFill>
                <a:srgbClr val="00B0F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31024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779" y="32968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những gì em quan sát được trong tranh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88" t="20000" r="17374" b="16363"/>
          <a:stretch/>
        </p:blipFill>
        <p:spPr bwMode="auto">
          <a:xfrm>
            <a:off x="990600" y="1043824"/>
            <a:ext cx="7184141" cy="5331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21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40163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25642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8621" y="309658"/>
            <a:ext cx="5947064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 cơm gia đình</a:t>
            </a:r>
            <a:endParaRPr lang="en-US" sz="25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346" y="1069106"/>
            <a:ext cx="8991600" cy="418571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lvl="1"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Sao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A,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28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ạ.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dọn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xoong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chén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quây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tuyệt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	</a:t>
            </a:r>
          </a:p>
          <a:p>
            <a:pPr algn="just"/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                  </a:t>
            </a:r>
            <a:r>
              <a:rPr lang="en-US" sz="25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5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Châu</a:t>
            </a:r>
            <a:r>
              <a:rPr lang="en-US" sz="25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Anh)</a:t>
            </a:r>
            <a:endParaRPr lang="en-US" sz="2500" i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40163"/>
            <a:ext cx="1752600" cy="97369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xmlns="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232" y="5809978"/>
            <a:ext cx="810101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640782" y="3909291"/>
            <a:ext cx="69393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96000" y="3472651"/>
            <a:ext cx="983066" cy="48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758546" y="4343400"/>
            <a:ext cx="5761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6863" y="4795981"/>
            <a:ext cx="685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0682" y="4343400"/>
            <a:ext cx="3510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19533" y="0"/>
            <a:ext cx="8101013" cy="5931323"/>
            <a:chOff x="419532" y="0"/>
            <a:chExt cx="8101013" cy="444849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32" y="0"/>
              <a:ext cx="8101013" cy="4448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5780809" y="2646612"/>
              <a:ext cx="138545" cy="2676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9400"/>
            <a:ext cx="3505200" cy="1143000"/>
          </a:xfrm>
        </p:spPr>
        <p:txBody>
          <a:bodyPr/>
          <a:lstStyle/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oong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105400" y="279400"/>
            <a:ext cx="4876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xoong nồi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048000" y="990600"/>
            <a:ext cx="1752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49" b="19890"/>
          <a:stretch/>
        </p:blipFill>
        <p:spPr bwMode="auto">
          <a:xfrm>
            <a:off x="5380" y="1803401"/>
            <a:ext cx="6596063" cy="467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7416" y="2539996"/>
            <a:ext cx="2737314" cy="39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3032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81000"/>
            <a:ext cx="82296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 fontScale="85000" lnSpcReduction="10000"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Liên hoan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cuộc vui chung có nhiều người tham gia nhân một dịp gì đó.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707"/>
          <a:stretch/>
        </p:blipFill>
        <p:spPr>
          <a:xfrm>
            <a:off x="304800" y="1803400"/>
            <a:ext cx="3650828" cy="469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909"/>
          <a:stretch/>
        </p:blipFill>
        <p:spPr>
          <a:xfrm>
            <a:off x="4114800" y="1803400"/>
            <a:ext cx="481826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5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257800"/>
            <a:ext cx="82296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 fontScale="92500" lnSpcReduction="20000"/>
          </a:bodyPr>
          <a:lstStyle>
            <a:lvl1pPr algn="ctr" defTabSz="91391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Quây quần</a:t>
            </a:r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tụ tập lại trong một không khí thân mật, đầm ấm.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81"/>
          <a:stretch/>
        </p:blipFill>
        <p:spPr>
          <a:xfrm>
            <a:off x="5486400" y="482600"/>
            <a:ext cx="3200400" cy="4532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49" t="12303" r="5244" b="20768"/>
          <a:stretch/>
        </p:blipFill>
        <p:spPr>
          <a:xfrm>
            <a:off x="228601" y="963516"/>
            <a:ext cx="5163671" cy="405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3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" y="5807579"/>
            <a:ext cx="63246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tự ngắt câu vào SGK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6" y="5811207"/>
            <a:ext cx="63246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8621" y="41735"/>
            <a:ext cx="5947064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5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 cơm gia đình</a:t>
            </a:r>
            <a:endParaRPr lang="en-US" sz="25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46" y="501064"/>
            <a:ext cx="8991600" cy="420110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lvl="1" algn="just"/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về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Sao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nhiều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ạ?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chạy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lịch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A,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28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6,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hôm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nay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ạ.</a:t>
            </a:r>
          </a:p>
          <a:p>
            <a:pPr marL="0" lvl="1"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lắm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nhặt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dọn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rửa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xoong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chén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quây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quần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Bữa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tuyệt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Chi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</a:t>
            </a:r>
            <a:r>
              <a:rPr lang="en-US" sz="25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                                              </a:t>
            </a:r>
            <a:r>
              <a:rPr lang="en-US" sz="25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5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Châu</a:t>
            </a:r>
            <a:r>
              <a:rPr lang="en-US" sz="25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Anh)</a:t>
            </a:r>
            <a:endParaRPr lang="en-US" sz="2500" i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6935" y="413571"/>
            <a:ext cx="3642531" cy="1077182"/>
          </a:xfrm>
          <a:prstGeom prst="rect">
            <a:avLst/>
          </a:prstGeom>
          <a:solidFill>
            <a:srgbClr val="FFC000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đọc câu dài: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661" y="1942399"/>
            <a:ext cx="8382000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trông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nấu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29100" y="2089223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38150" y="3444269"/>
            <a:ext cx="8382000" cy="1077182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Gia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Nam.</a:t>
            </a:r>
          </a:p>
        </p:txBody>
      </p:sp>
      <p:grpSp>
        <p:nvGrpSpPr>
          <p:cNvPr id="2" name="Group 5"/>
          <p:cNvGrpSpPr/>
          <p:nvPr/>
        </p:nvGrpSpPr>
        <p:grpSpPr>
          <a:xfrm>
            <a:off x="2362200" y="4198428"/>
            <a:ext cx="107372" cy="572393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"/>
          <p:cNvGrpSpPr/>
          <p:nvPr/>
        </p:nvGrpSpPr>
        <p:grpSpPr>
          <a:xfrm>
            <a:off x="7216488" y="2041813"/>
            <a:ext cx="98712" cy="580823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 flipH="1">
            <a:off x="2247900" y="3595425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010400" y="3588807"/>
            <a:ext cx="381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26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254</Words>
  <Application>Microsoft Office PowerPoint</Application>
  <PresentationFormat>On-screen Show (4:3)</PresentationFormat>
  <Paragraphs>71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oong</vt:lpstr>
      <vt:lpstr>Slide 6</vt:lpstr>
      <vt:lpstr>Slide 7</vt:lpstr>
      <vt:lpstr>Slide 8</vt:lpstr>
      <vt:lpstr>Slide 9</vt:lpstr>
      <vt:lpstr>Slide 10</vt:lpstr>
      <vt:lpstr>Slide 11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</cp:revision>
  <dcterms:created xsi:type="dcterms:W3CDTF">2025-02-16T15:00:43Z</dcterms:created>
  <dcterms:modified xsi:type="dcterms:W3CDTF">2025-02-16T15:03:58Z</dcterms:modified>
</cp:coreProperties>
</file>