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7" r:id="rId2"/>
    <p:sldId id="258" r:id="rId3"/>
    <p:sldId id="259"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413926-20ED-430D-BC13-B3AF2D52D952}" type="datetimeFigureOut">
              <a:rPr lang="en-US" smtClean="0"/>
              <a:t>16-Feb-25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304C27-AC74-4B0E-9705-113710D41C02}"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GV cho hs chọn</a:t>
            </a:r>
            <a:r>
              <a:rPr lang="en-US" baseline="0"/>
              <a:t> từ. HS chọn vào từ nào thì GV nhấp vào từ đó. Nhấp đúng từ “quây quần” thì nó sẽ di chuyển về chỗ trống. Sau đó enter là câu mẫu viết vở sẽ xuất hiện</a:t>
            </a:r>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pPr/>
              <a:t>2</a:t>
            </a:fld>
            <a:endParaRPr lang="en-US"/>
          </a:p>
        </p:txBody>
      </p:sp>
    </p:spTree>
    <p:extLst>
      <p:ext uri="{BB962C8B-B14F-4D97-AF65-F5344CB8AC3E}">
        <p14:creationId xmlns:p14="http://schemas.microsoft.com/office/powerpoint/2010/main" xmlns="" val="1393637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GV linh động</a:t>
            </a:r>
            <a:r>
              <a:rPr lang="en-US" baseline="0"/>
              <a:t> tổ chức HĐ</a:t>
            </a:r>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pPr/>
              <a:t>3</a:t>
            </a:fld>
            <a:endParaRPr lang="en-US"/>
          </a:p>
        </p:txBody>
      </p:sp>
    </p:spTree>
    <p:extLst>
      <p:ext uri="{BB962C8B-B14F-4D97-AF65-F5344CB8AC3E}">
        <p14:creationId xmlns:p14="http://schemas.microsoft.com/office/powerpoint/2010/main" xmlns="" val="4212164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576D76-902F-4EBF-9590-2F6D3954FDE0}" type="datetimeFigureOut">
              <a:rPr lang="en-US" smtClean="0"/>
              <a:t>16-Feb-25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629C6E-701E-4CE3-BB0E-5577ADB0DE9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576D76-902F-4EBF-9590-2F6D3954FDE0}" type="datetimeFigureOut">
              <a:rPr lang="en-US" smtClean="0"/>
              <a:t>16-Feb-25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629C6E-701E-4CE3-BB0E-5577ADB0DE9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576D76-902F-4EBF-9590-2F6D3954FDE0}" type="datetimeFigureOut">
              <a:rPr lang="en-US" smtClean="0"/>
              <a:t>16-Feb-25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629C6E-701E-4CE3-BB0E-5577ADB0DE9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576D76-902F-4EBF-9590-2F6D3954FDE0}" type="datetimeFigureOut">
              <a:rPr lang="en-US" smtClean="0"/>
              <a:t>16-Feb-25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629C6E-701E-4CE3-BB0E-5577ADB0DE9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576D76-902F-4EBF-9590-2F6D3954FDE0}" type="datetimeFigureOut">
              <a:rPr lang="en-US" smtClean="0"/>
              <a:t>16-Feb-25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629C6E-701E-4CE3-BB0E-5577ADB0DE9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576D76-902F-4EBF-9590-2F6D3954FDE0}" type="datetimeFigureOut">
              <a:rPr lang="en-US" smtClean="0"/>
              <a:t>16-Feb-25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629C6E-701E-4CE3-BB0E-5577ADB0DE9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576D76-902F-4EBF-9590-2F6D3954FDE0}" type="datetimeFigureOut">
              <a:rPr lang="en-US" smtClean="0"/>
              <a:t>16-Feb-25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629C6E-701E-4CE3-BB0E-5577ADB0DE9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576D76-902F-4EBF-9590-2F6D3954FDE0}" type="datetimeFigureOut">
              <a:rPr lang="en-US" smtClean="0"/>
              <a:t>16-Feb-25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629C6E-701E-4CE3-BB0E-5577ADB0DE9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576D76-902F-4EBF-9590-2F6D3954FDE0}" type="datetimeFigureOut">
              <a:rPr lang="en-US" smtClean="0"/>
              <a:t>16-Feb-25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629C6E-701E-4CE3-BB0E-5577ADB0DE9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576D76-902F-4EBF-9590-2F6D3954FDE0}" type="datetimeFigureOut">
              <a:rPr lang="en-US" smtClean="0"/>
              <a:t>16-Feb-25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629C6E-701E-4CE3-BB0E-5577ADB0DE9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576D76-902F-4EBF-9590-2F6D3954FDE0}" type="datetimeFigureOut">
              <a:rPr lang="en-US" smtClean="0"/>
              <a:t>16-Feb-25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629C6E-701E-4CE3-BB0E-5577ADB0DE9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576D76-902F-4EBF-9590-2F6D3954FDE0}" type="datetimeFigureOut">
              <a:rPr lang="en-US" smtClean="0"/>
              <a:t>16-Feb-25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629C6E-701E-4CE3-BB0E-5577ADB0DE9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audio" Target="../media/audio2.wav"/></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p:cNvSpPr>
          <p:nvPr>
            <p:ph type="title"/>
          </p:nvPr>
        </p:nvSpPr>
        <p:spPr>
          <a:xfrm>
            <a:off x="628650" y="365126"/>
            <a:ext cx="7886700" cy="1325563"/>
          </a:xfrm>
        </p:spPr>
        <p:txBody>
          <a:bodyPr/>
          <a:lstStyle/>
          <a:p>
            <a:pPr eaLnBrk="1" hangingPunct="1"/>
            <a:endParaRPr lang="en-US" altLang="en-US"/>
          </a:p>
        </p:txBody>
      </p:sp>
      <p:pic>
        <p:nvPicPr>
          <p:cNvPr id="5" name="Picture 4" descr="Theme2375157"/>
          <p:cNvPicPr>
            <a:picLocks noChangeAspect="1" noChangeArrowheads="1"/>
          </p:cNvPicPr>
          <p:nvPr/>
        </p:nvPicPr>
        <p:blipFill>
          <a:blip r:embed="rId2">
            <a:lum bright="-2000"/>
            <a:extLst>
              <a:ext uri="{28A0092B-C50C-407E-A947-70E740481C1C}">
                <a14:useLocalDpi xmlns="" xmlns:a14="http://schemas.microsoft.com/office/drawing/2010/main" val="0"/>
              </a:ext>
            </a:extLst>
          </a:blip>
          <a:srcRect/>
          <a:stretch>
            <a:fillRect/>
          </a:stretch>
        </p:blipFill>
        <p:spPr bwMode="auto">
          <a:xfrm>
            <a:off x="243639" y="21256"/>
            <a:ext cx="9144000" cy="691904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Text Box 14"/>
          <p:cNvSpPr txBox="1">
            <a:spLocks noChangeArrowheads="1"/>
          </p:cNvSpPr>
          <p:nvPr/>
        </p:nvSpPr>
        <p:spPr bwMode="auto">
          <a:xfrm>
            <a:off x="457200" y="2511281"/>
            <a:ext cx="8315325" cy="2677656"/>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defTabSz="914377" fontAlgn="base">
              <a:spcBef>
                <a:spcPct val="50000"/>
              </a:spcBef>
              <a:spcAft>
                <a:spcPct val="0"/>
              </a:spcAft>
              <a:buNone/>
              <a:defRPr/>
            </a:pPr>
            <a:r>
              <a:rPr lang="en-US" altLang="en-US" sz="4800" b="1" dirty="0" err="1">
                <a:ln w="6600">
                  <a:solidFill>
                    <a:srgbClr val="C0504D"/>
                  </a:solidFill>
                  <a:prstDash val="solid"/>
                </a:ln>
                <a:solidFill>
                  <a:srgbClr val="FFFFFF"/>
                </a:solidFill>
                <a:effectLst>
                  <a:outerShdw dist="38100" dir="2700000" algn="tl" rotWithShape="0">
                    <a:srgbClr val="C0504D"/>
                  </a:outerShdw>
                </a:effectLst>
                <a:latin typeface="Times New Roman" panose="02020603050405020304" pitchFamily="18" charset="0"/>
              </a:rPr>
              <a:t>Môn</a:t>
            </a:r>
            <a:r>
              <a:rPr lang="en-US" altLang="en-US" sz="4800" b="1" dirty="0">
                <a:ln w="6600">
                  <a:solidFill>
                    <a:srgbClr val="C0504D"/>
                  </a:solidFill>
                  <a:prstDash val="solid"/>
                </a:ln>
                <a:solidFill>
                  <a:srgbClr val="FFFFFF"/>
                </a:solidFill>
                <a:effectLst>
                  <a:outerShdw dist="38100" dir="2700000" algn="tl" rotWithShape="0">
                    <a:srgbClr val="C0504D"/>
                  </a:outerShdw>
                </a:effectLst>
                <a:latin typeface="Times New Roman" panose="02020603050405020304" pitchFamily="18" charset="0"/>
              </a:rPr>
              <a:t> : </a:t>
            </a:r>
            <a:r>
              <a:rPr lang="en-US" altLang="en-US" sz="4800" b="1" dirty="0" err="1" smtClean="0">
                <a:ln w="6600">
                  <a:solidFill>
                    <a:srgbClr val="C0504D"/>
                  </a:solidFill>
                  <a:prstDash val="solid"/>
                </a:ln>
                <a:solidFill>
                  <a:srgbClr val="FFFFFF"/>
                </a:solidFill>
                <a:effectLst>
                  <a:outerShdw dist="38100" dir="2700000" algn="tl" rotWithShape="0">
                    <a:srgbClr val="C0504D"/>
                  </a:outerShdw>
                </a:effectLst>
                <a:latin typeface="Times New Roman" panose="02020603050405020304" pitchFamily="18" charset="0"/>
              </a:rPr>
              <a:t>Toán</a:t>
            </a:r>
            <a:endParaRPr lang="en-US" altLang="en-US" sz="4800" b="1" dirty="0" smtClean="0">
              <a:ln w="6600">
                <a:solidFill>
                  <a:srgbClr val="C0504D"/>
                </a:solidFill>
                <a:prstDash val="solid"/>
              </a:ln>
              <a:solidFill>
                <a:srgbClr val="FFFFFF"/>
              </a:solidFill>
              <a:effectLst>
                <a:outerShdw dist="38100" dir="2700000" algn="tl" rotWithShape="0">
                  <a:srgbClr val="C0504D"/>
                </a:outerShdw>
              </a:effectLst>
              <a:latin typeface="Times New Roman" panose="02020603050405020304" pitchFamily="18" charset="0"/>
            </a:endParaRPr>
          </a:p>
          <a:p>
            <a:pPr algn="ctr" defTabSz="914377" fontAlgn="base">
              <a:spcBef>
                <a:spcPct val="50000"/>
              </a:spcBef>
              <a:spcAft>
                <a:spcPct val="0"/>
              </a:spcAft>
              <a:buNone/>
              <a:defRPr/>
            </a:pPr>
            <a:r>
              <a:rPr lang="en-US" altLang="en-US" sz="4800" b="1" dirty="0" err="1" smtClean="0">
                <a:ln w="6600">
                  <a:solidFill>
                    <a:srgbClr val="C0504D"/>
                  </a:solidFill>
                  <a:prstDash val="solid"/>
                </a:ln>
                <a:solidFill>
                  <a:srgbClr val="FFFFFF"/>
                </a:solidFill>
                <a:effectLst>
                  <a:outerShdw dist="38100" dir="2700000" algn="tl" rotWithShape="0">
                    <a:srgbClr val="C0504D"/>
                  </a:outerShdw>
                </a:effectLst>
                <a:latin typeface="Times New Roman" panose="02020603050405020304" pitchFamily="18" charset="0"/>
              </a:rPr>
              <a:t>Bài</a:t>
            </a:r>
            <a:r>
              <a:rPr lang="en-US" altLang="en-US" sz="4800" b="1" dirty="0" smtClean="0">
                <a:ln w="6600">
                  <a:solidFill>
                    <a:srgbClr val="C0504D"/>
                  </a:solidFill>
                  <a:prstDash val="solid"/>
                </a:ln>
                <a:solidFill>
                  <a:srgbClr val="FFFFFF"/>
                </a:solidFill>
                <a:effectLst>
                  <a:outerShdw dist="38100" dir="2700000" algn="tl" rotWithShape="0">
                    <a:srgbClr val="C0504D"/>
                  </a:outerShdw>
                </a:effectLst>
                <a:latin typeface="Times New Roman" panose="02020603050405020304" pitchFamily="18" charset="0"/>
              </a:rPr>
              <a:t> 13: </a:t>
            </a:r>
            <a:r>
              <a:rPr lang="en-US" altLang="en-US" sz="4800" b="1" dirty="0" err="1" smtClean="0">
                <a:ln w="6600">
                  <a:solidFill>
                    <a:srgbClr val="C0504D"/>
                  </a:solidFill>
                  <a:prstDash val="solid"/>
                </a:ln>
                <a:solidFill>
                  <a:srgbClr val="FFFFFF"/>
                </a:solidFill>
                <a:effectLst>
                  <a:outerShdw dist="38100" dir="2700000" algn="tl" rotWithShape="0">
                    <a:srgbClr val="C0504D"/>
                  </a:outerShdw>
                </a:effectLst>
                <a:latin typeface="Times New Roman" panose="02020603050405020304" pitchFamily="18" charset="0"/>
              </a:rPr>
              <a:t>Làm</a:t>
            </a:r>
            <a:r>
              <a:rPr lang="en-US" altLang="en-US" sz="4800" b="1" dirty="0" smtClean="0">
                <a:ln w="6600">
                  <a:solidFill>
                    <a:srgbClr val="C0504D"/>
                  </a:solidFill>
                  <a:prstDash val="solid"/>
                </a:ln>
                <a:solidFill>
                  <a:srgbClr val="FFFFFF"/>
                </a:solidFill>
                <a:effectLst>
                  <a:outerShdw dist="38100" dir="2700000" algn="tl" rotWithShape="0">
                    <a:srgbClr val="C0504D"/>
                  </a:outerShdw>
                </a:effectLst>
                <a:latin typeface="Times New Roman" panose="02020603050405020304" pitchFamily="18" charset="0"/>
              </a:rPr>
              <a:t> </a:t>
            </a:r>
            <a:r>
              <a:rPr lang="en-US" altLang="en-US" sz="4800" b="1" dirty="0" err="1" smtClean="0">
                <a:ln w="6600">
                  <a:solidFill>
                    <a:srgbClr val="C0504D"/>
                  </a:solidFill>
                  <a:prstDash val="solid"/>
                </a:ln>
                <a:solidFill>
                  <a:srgbClr val="FFFFFF"/>
                </a:solidFill>
                <a:effectLst>
                  <a:outerShdw dist="38100" dir="2700000" algn="tl" rotWithShape="0">
                    <a:srgbClr val="C0504D"/>
                  </a:outerShdw>
                </a:effectLst>
                <a:latin typeface="Times New Roman" panose="02020603050405020304" pitchFamily="18" charset="0"/>
              </a:rPr>
              <a:t>tròn</a:t>
            </a:r>
            <a:r>
              <a:rPr lang="en-US" altLang="en-US" sz="4800" b="1" dirty="0" smtClean="0">
                <a:ln w="6600">
                  <a:solidFill>
                    <a:srgbClr val="C0504D"/>
                  </a:solidFill>
                  <a:prstDash val="solid"/>
                </a:ln>
                <a:solidFill>
                  <a:srgbClr val="FFFFFF"/>
                </a:solidFill>
                <a:effectLst>
                  <a:outerShdw dist="38100" dir="2700000" algn="tl" rotWithShape="0">
                    <a:srgbClr val="C0504D"/>
                  </a:outerShdw>
                </a:effectLst>
                <a:latin typeface="Times New Roman" panose="02020603050405020304" pitchFamily="18" charset="0"/>
              </a:rPr>
              <a:t> </a:t>
            </a:r>
            <a:r>
              <a:rPr lang="en-US" altLang="en-US" sz="4800" b="1" dirty="0" err="1" smtClean="0">
                <a:ln w="6600">
                  <a:solidFill>
                    <a:srgbClr val="C0504D"/>
                  </a:solidFill>
                  <a:prstDash val="solid"/>
                </a:ln>
                <a:solidFill>
                  <a:srgbClr val="FFFFFF"/>
                </a:solidFill>
                <a:effectLst>
                  <a:outerShdw dist="38100" dir="2700000" algn="tl" rotWithShape="0">
                    <a:srgbClr val="C0504D"/>
                  </a:outerShdw>
                </a:effectLst>
                <a:latin typeface="Times New Roman" panose="02020603050405020304" pitchFamily="18" charset="0"/>
              </a:rPr>
              <a:t>số</a:t>
            </a:r>
            <a:r>
              <a:rPr lang="en-US" altLang="en-US" sz="4800" b="1" dirty="0" smtClean="0">
                <a:ln w="6600">
                  <a:solidFill>
                    <a:srgbClr val="C0504D"/>
                  </a:solidFill>
                  <a:prstDash val="solid"/>
                </a:ln>
                <a:solidFill>
                  <a:srgbClr val="FFFFFF"/>
                </a:solidFill>
                <a:effectLst>
                  <a:outerShdw dist="38100" dir="2700000" algn="tl" rotWithShape="0">
                    <a:srgbClr val="C0504D"/>
                  </a:outerShdw>
                </a:effectLst>
                <a:latin typeface="Times New Roman" panose="02020603050405020304" pitchFamily="18" charset="0"/>
              </a:rPr>
              <a:t> </a:t>
            </a:r>
            <a:r>
              <a:rPr lang="en-US" altLang="en-US" sz="4800" b="1" dirty="0" err="1" smtClean="0">
                <a:ln w="6600">
                  <a:solidFill>
                    <a:srgbClr val="C0504D"/>
                  </a:solidFill>
                  <a:prstDash val="solid"/>
                </a:ln>
                <a:solidFill>
                  <a:srgbClr val="FFFFFF"/>
                </a:solidFill>
                <a:effectLst>
                  <a:outerShdw dist="38100" dir="2700000" algn="tl" rotWithShape="0">
                    <a:srgbClr val="C0504D"/>
                  </a:outerShdw>
                </a:effectLst>
                <a:latin typeface="Times New Roman" panose="02020603050405020304" pitchFamily="18" charset="0"/>
              </a:rPr>
              <a:t>đến</a:t>
            </a:r>
            <a:r>
              <a:rPr lang="en-US" altLang="en-US" sz="4800" b="1" dirty="0" smtClean="0">
                <a:ln w="6600">
                  <a:solidFill>
                    <a:srgbClr val="C0504D"/>
                  </a:solidFill>
                  <a:prstDash val="solid"/>
                </a:ln>
                <a:solidFill>
                  <a:srgbClr val="FFFFFF"/>
                </a:solidFill>
                <a:effectLst>
                  <a:outerShdw dist="38100" dir="2700000" algn="tl" rotWithShape="0">
                    <a:srgbClr val="C0504D"/>
                  </a:outerShdw>
                </a:effectLst>
                <a:latin typeface="Times New Roman" panose="02020603050405020304" pitchFamily="18" charset="0"/>
              </a:rPr>
              <a:t> </a:t>
            </a:r>
            <a:r>
              <a:rPr lang="en-US" altLang="en-US" sz="4800" b="1" dirty="0" err="1" smtClean="0">
                <a:ln w="6600">
                  <a:solidFill>
                    <a:srgbClr val="C0504D"/>
                  </a:solidFill>
                  <a:prstDash val="solid"/>
                </a:ln>
                <a:solidFill>
                  <a:srgbClr val="FFFFFF"/>
                </a:solidFill>
                <a:effectLst>
                  <a:outerShdw dist="38100" dir="2700000" algn="tl" rotWithShape="0">
                    <a:srgbClr val="C0504D"/>
                  </a:outerShdw>
                </a:effectLst>
                <a:latin typeface="Times New Roman" panose="02020603050405020304" pitchFamily="18" charset="0"/>
              </a:rPr>
              <a:t>hàng</a:t>
            </a:r>
            <a:r>
              <a:rPr lang="en-US" altLang="en-US" sz="4800" b="1" dirty="0" smtClean="0">
                <a:ln w="6600">
                  <a:solidFill>
                    <a:srgbClr val="C0504D"/>
                  </a:solidFill>
                  <a:prstDash val="solid"/>
                </a:ln>
                <a:solidFill>
                  <a:srgbClr val="FFFFFF"/>
                </a:solidFill>
                <a:effectLst>
                  <a:outerShdw dist="38100" dir="2700000" algn="tl" rotWithShape="0">
                    <a:srgbClr val="C0504D"/>
                  </a:outerShdw>
                </a:effectLst>
                <a:latin typeface="Times New Roman" panose="02020603050405020304" pitchFamily="18" charset="0"/>
              </a:rPr>
              <a:t> </a:t>
            </a:r>
            <a:r>
              <a:rPr lang="en-US" altLang="en-US" sz="4800" b="1" dirty="0" err="1" smtClean="0">
                <a:ln w="6600">
                  <a:solidFill>
                    <a:srgbClr val="C0504D"/>
                  </a:solidFill>
                  <a:prstDash val="solid"/>
                </a:ln>
                <a:solidFill>
                  <a:srgbClr val="FFFFFF"/>
                </a:solidFill>
                <a:effectLst>
                  <a:outerShdw dist="38100" dir="2700000" algn="tl" rotWithShape="0">
                    <a:srgbClr val="C0504D"/>
                  </a:outerShdw>
                </a:effectLst>
                <a:latin typeface="Times New Roman" panose="02020603050405020304" pitchFamily="18" charset="0"/>
              </a:rPr>
              <a:t>trăm</a:t>
            </a:r>
            <a:r>
              <a:rPr lang="en-US" altLang="en-US" sz="4800" b="1" dirty="0" smtClean="0">
                <a:ln w="6600">
                  <a:solidFill>
                    <a:srgbClr val="C0504D"/>
                  </a:solidFill>
                  <a:prstDash val="solid"/>
                </a:ln>
                <a:solidFill>
                  <a:srgbClr val="FFFFFF"/>
                </a:solidFill>
                <a:effectLst>
                  <a:outerShdw dist="38100" dir="2700000" algn="tl" rotWithShape="0">
                    <a:srgbClr val="C0504D"/>
                  </a:outerShdw>
                </a:effectLst>
                <a:latin typeface="Times New Roman" panose="02020603050405020304" pitchFamily="18" charset="0"/>
              </a:rPr>
              <a:t> </a:t>
            </a:r>
            <a:r>
              <a:rPr lang="en-US" altLang="en-US" sz="4800" b="1" dirty="0" err="1" smtClean="0">
                <a:ln w="6600">
                  <a:solidFill>
                    <a:srgbClr val="C0504D"/>
                  </a:solidFill>
                  <a:prstDash val="solid"/>
                </a:ln>
                <a:solidFill>
                  <a:srgbClr val="FFFFFF"/>
                </a:solidFill>
                <a:effectLst>
                  <a:outerShdw dist="38100" dir="2700000" algn="tl" rotWithShape="0">
                    <a:srgbClr val="C0504D"/>
                  </a:outerShdw>
                </a:effectLst>
                <a:latin typeface="Times New Roman" panose="02020603050405020304" pitchFamily="18" charset="0"/>
              </a:rPr>
              <a:t>nghìn</a:t>
            </a:r>
            <a:endParaRPr lang="en-US" altLang="en-US" sz="4800" b="1" dirty="0">
              <a:ln w="6600">
                <a:solidFill>
                  <a:srgbClr val="C0504D"/>
                </a:solidFill>
                <a:prstDash val="solid"/>
              </a:ln>
              <a:solidFill>
                <a:srgbClr val="FFFFFF"/>
              </a:solidFill>
              <a:effectLst>
                <a:outerShdw dist="38100" dir="2700000" algn="tl" rotWithShape="0">
                  <a:srgbClr val="C0504D"/>
                </a:outerShdw>
              </a:effectLst>
              <a:latin typeface="Times New Roman" panose="02020603050405020304" pitchFamily="18" charset="0"/>
            </a:endParaRPr>
          </a:p>
        </p:txBody>
      </p:sp>
      <p:sp>
        <p:nvSpPr>
          <p:cNvPr id="7" name="Rectangle 6"/>
          <p:cNvSpPr/>
          <p:nvPr/>
        </p:nvSpPr>
        <p:spPr>
          <a:xfrm>
            <a:off x="1600200" y="4683021"/>
            <a:ext cx="5943600" cy="523220"/>
          </a:xfrm>
          <a:prstGeom prst="rect">
            <a:avLst/>
          </a:prstGeom>
          <a:noFill/>
        </p:spPr>
        <p:txBody>
          <a:bodyPr>
            <a:spAutoFit/>
          </a:bodyPr>
          <a:lstStyle/>
          <a:p>
            <a:pPr algn="ctr" defTabSz="914377" fontAlgn="base">
              <a:spcBef>
                <a:spcPct val="0"/>
              </a:spcBef>
              <a:spcAft>
                <a:spcPct val="0"/>
              </a:spcAft>
              <a:defRPr/>
            </a:pPr>
            <a:r>
              <a:rPr lang="pt-BR" sz="2800" b="1" kern="10" dirty="0">
                <a:ln w="9525">
                  <a:solidFill>
                    <a:prstClr val="white"/>
                  </a:solidFill>
                  <a:prstDash val="solid"/>
                </a:ln>
                <a:solidFill>
                  <a:srgbClr val="FF33CC"/>
                </a:solidFill>
                <a:effectLst>
                  <a:outerShdw blurRad="12700" dist="38100" dir="2700000" algn="tl" rotWithShape="0">
                    <a:prstClr val="white">
                      <a:lumMod val="50000"/>
                    </a:prstClr>
                  </a:outerShdw>
                </a:effectLst>
                <a:latin typeface="Times New Roman" panose="02020603050405020304" pitchFamily="18" charset="0"/>
                <a:cs typeface="Times New Roman" panose="02020603050405020304" pitchFamily="18" charset="0"/>
              </a:rPr>
              <a:t>Giáo viên: Lê Thị </a:t>
            </a:r>
            <a:r>
              <a:rPr lang="pt-BR" sz="2800" b="1" kern="10" dirty="0" smtClean="0">
                <a:ln w="9525">
                  <a:solidFill>
                    <a:prstClr val="white"/>
                  </a:solidFill>
                  <a:prstDash val="solid"/>
                </a:ln>
                <a:solidFill>
                  <a:srgbClr val="FF33CC"/>
                </a:solidFill>
                <a:effectLst>
                  <a:outerShdw blurRad="12700" dist="38100" dir="2700000" algn="tl" rotWithShape="0">
                    <a:prstClr val="white">
                      <a:lumMod val="50000"/>
                    </a:prstClr>
                  </a:outerShdw>
                </a:effectLst>
                <a:latin typeface="Times New Roman" panose="02020603050405020304" pitchFamily="18" charset="0"/>
                <a:cs typeface="Times New Roman" panose="02020603050405020304" pitchFamily="18" charset="0"/>
              </a:rPr>
              <a:t>Quyên</a:t>
            </a:r>
            <a:endParaRPr lang="pt-BR" sz="2800" b="1" kern="10" dirty="0">
              <a:ln w="9525">
                <a:solidFill>
                  <a:prstClr val="white"/>
                </a:solidFill>
                <a:prstDash val="solid"/>
              </a:ln>
              <a:solidFill>
                <a:srgbClr val="FF33CC"/>
              </a:solidFill>
              <a:effectLst>
                <a:outerShdw blurRad="12700" dist="38100" dir="2700000" algn="tl" rotWithShape="0">
                  <a:prstClr val="white">
                    <a:lumMod val="50000"/>
                  </a:prstClr>
                </a:outerShdw>
              </a:effectLst>
              <a:latin typeface="Times New Roman" panose="02020603050405020304" pitchFamily="18" charset="0"/>
              <a:cs typeface="Times New Roman" panose="02020603050405020304" pitchFamily="18" charset="0"/>
            </a:endParaRPr>
          </a:p>
        </p:txBody>
      </p:sp>
      <p:sp>
        <p:nvSpPr>
          <p:cNvPr id="8" name="WordArt 87"/>
          <p:cNvSpPr>
            <a:spLocks noChangeArrowheads="1" noChangeShapeType="1" noTextEdit="1"/>
          </p:cNvSpPr>
          <p:nvPr/>
        </p:nvSpPr>
        <p:spPr bwMode="auto">
          <a:xfrm>
            <a:off x="1825534" y="763589"/>
            <a:ext cx="5850847" cy="3495387"/>
          </a:xfrm>
          <a:prstGeom prst="rect">
            <a:avLst/>
          </a:prstGeom>
          <a:noFill/>
          <a:ln>
            <a:noFill/>
          </a:ln>
        </p:spPr>
        <p:txBody>
          <a:bodyPr wrap="none" fromWordArt="1">
            <a:prstTxWarp prst="textCanUp">
              <a:avLst>
                <a:gd name="adj" fmla="val 66667"/>
              </a:avLst>
            </a:prstTxWarp>
            <a:scene3d>
              <a:camera prst="legacyPerspectiveBottom"/>
              <a:lightRig rig="legacyFlat3" dir="t"/>
            </a:scene3d>
            <a:sp3d extrusionH="887400" prstMaterial="legacyMatte">
              <a:extrusionClr>
                <a:srgbClr val="FFFF00"/>
              </a:extrusionClr>
            </a:sp3d>
          </a:bodyPr>
          <a:lstStyle/>
          <a:p>
            <a:pPr algn="ctr" defTabSz="914377" fontAlgn="base">
              <a:spcBef>
                <a:spcPct val="0"/>
              </a:spcBef>
              <a:spcAft>
                <a:spcPct val="0"/>
              </a:spcAft>
              <a:defRPr/>
            </a:pPr>
            <a:r>
              <a:rPr lang="en-US" sz="3600" b="1" kern="10" dirty="0" err="1">
                <a:ln w="18000">
                  <a:solidFill>
                    <a:srgbClr val="0000CC"/>
                  </a:solidFill>
                  <a:prstDash val="solid"/>
                  <a:miter lim="800000"/>
                </a:ln>
                <a:noFill/>
                <a:effectLst>
                  <a:outerShdw blurRad="25500" dist="23000" dir="7020000" algn="tl">
                    <a:srgbClr val="000000">
                      <a:alpha val="50000"/>
                    </a:srgbClr>
                  </a:outerShdw>
                </a:effectLst>
                <a:latin typeface="Arial" panose="020B0604020202020204" pitchFamily="34" charset="0"/>
                <a:cs typeface="Times New Roman" panose="02020603050405020304" pitchFamily="18" charset="0"/>
              </a:rPr>
              <a:t>Chào</a:t>
            </a:r>
            <a:r>
              <a:rPr lang="en-US" sz="3600" b="1" kern="10" dirty="0">
                <a:ln w="18000">
                  <a:solidFill>
                    <a:srgbClr val="0000CC"/>
                  </a:solidFill>
                  <a:prstDash val="solid"/>
                  <a:miter lim="800000"/>
                </a:ln>
                <a:noFill/>
                <a:effectLst>
                  <a:outerShdw blurRad="25500" dist="23000" dir="7020000" algn="tl">
                    <a:srgbClr val="000000">
                      <a:alpha val="50000"/>
                    </a:srgbClr>
                  </a:outerShdw>
                </a:effectLst>
                <a:latin typeface="Arial" panose="020B0604020202020204" pitchFamily="34" charset="0"/>
                <a:cs typeface="Times New Roman" panose="02020603050405020304" pitchFamily="18" charset="0"/>
              </a:rPr>
              <a:t> </a:t>
            </a:r>
            <a:r>
              <a:rPr lang="en-US" sz="3600" b="1" kern="10" dirty="0" err="1">
                <a:ln w="18000">
                  <a:solidFill>
                    <a:srgbClr val="0000CC"/>
                  </a:solidFill>
                  <a:prstDash val="solid"/>
                  <a:miter lim="800000"/>
                </a:ln>
                <a:noFill/>
                <a:effectLst>
                  <a:outerShdw blurRad="25500" dist="23000" dir="7020000" algn="tl">
                    <a:srgbClr val="000000">
                      <a:alpha val="50000"/>
                    </a:srgbClr>
                  </a:outerShdw>
                </a:effectLst>
                <a:latin typeface="Arial" panose="020B0604020202020204" pitchFamily="34" charset="0"/>
                <a:cs typeface="Times New Roman" panose="02020603050405020304" pitchFamily="18" charset="0"/>
              </a:rPr>
              <a:t>mừng</a:t>
            </a:r>
            <a:r>
              <a:rPr lang="en-US" sz="3600" b="1" kern="10" dirty="0">
                <a:ln w="18000">
                  <a:solidFill>
                    <a:srgbClr val="0000CC"/>
                  </a:solidFill>
                  <a:prstDash val="solid"/>
                  <a:miter lim="800000"/>
                </a:ln>
                <a:noFill/>
                <a:effectLst>
                  <a:outerShdw blurRad="25500" dist="23000" dir="7020000" algn="tl">
                    <a:srgbClr val="000000">
                      <a:alpha val="50000"/>
                    </a:srgbClr>
                  </a:outerShdw>
                </a:effectLst>
                <a:latin typeface="Arial" panose="020B0604020202020204" pitchFamily="34" charset="0"/>
                <a:cs typeface="Times New Roman" panose="02020603050405020304" pitchFamily="18" charset="0"/>
              </a:rPr>
              <a:t> </a:t>
            </a:r>
            <a:r>
              <a:rPr lang="en-US" sz="3600" b="1" kern="10" dirty="0" err="1">
                <a:ln w="18000">
                  <a:solidFill>
                    <a:srgbClr val="0000CC"/>
                  </a:solidFill>
                  <a:prstDash val="solid"/>
                  <a:miter lim="800000"/>
                </a:ln>
                <a:noFill/>
                <a:effectLst>
                  <a:outerShdw blurRad="25500" dist="23000" dir="7020000" algn="tl">
                    <a:srgbClr val="000000">
                      <a:alpha val="50000"/>
                    </a:srgbClr>
                  </a:outerShdw>
                </a:effectLst>
                <a:latin typeface="Arial" panose="020B0604020202020204" pitchFamily="34" charset="0"/>
                <a:cs typeface="Times New Roman" panose="02020603050405020304" pitchFamily="18" charset="0"/>
              </a:rPr>
              <a:t>thầy</a:t>
            </a:r>
            <a:r>
              <a:rPr lang="en-US" sz="3600" b="1" kern="10" dirty="0">
                <a:ln w="18000">
                  <a:solidFill>
                    <a:srgbClr val="0000CC"/>
                  </a:solidFill>
                  <a:prstDash val="solid"/>
                  <a:miter lim="800000"/>
                </a:ln>
                <a:noFill/>
                <a:effectLst>
                  <a:outerShdw blurRad="25500" dist="23000" dir="7020000" algn="tl">
                    <a:srgbClr val="000000">
                      <a:alpha val="50000"/>
                    </a:srgbClr>
                  </a:outerShdw>
                </a:effectLst>
                <a:latin typeface="Arial" panose="020B0604020202020204" pitchFamily="34" charset="0"/>
                <a:cs typeface="Times New Roman" panose="02020603050405020304" pitchFamily="18" charset="0"/>
              </a:rPr>
              <a:t> </a:t>
            </a:r>
            <a:r>
              <a:rPr lang="en-US" sz="3600" b="1" kern="10" dirty="0" err="1">
                <a:ln w="18000">
                  <a:solidFill>
                    <a:srgbClr val="0000CC"/>
                  </a:solidFill>
                  <a:prstDash val="solid"/>
                  <a:miter lim="800000"/>
                </a:ln>
                <a:noFill/>
                <a:effectLst>
                  <a:outerShdw blurRad="25500" dist="23000" dir="7020000" algn="tl">
                    <a:srgbClr val="000000">
                      <a:alpha val="50000"/>
                    </a:srgbClr>
                  </a:outerShdw>
                </a:effectLst>
                <a:latin typeface="Arial" panose="020B0604020202020204" pitchFamily="34" charset="0"/>
                <a:cs typeface="Times New Roman" panose="02020603050405020304" pitchFamily="18" charset="0"/>
              </a:rPr>
              <a:t>cô</a:t>
            </a:r>
            <a:r>
              <a:rPr lang="en-US" sz="3600" b="1" kern="10" dirty="0">
                <a:ln w="18000">
                  <a:solidFill>
                    <a:srgbClr val="0000CC"/>
                  </a:solidFill>
                  <a:prstDash val="solid"/>
                  <a:miter lim="800000"/>
                </a:ln>
                <a:noFill/>
                <a:effectLst>
                  <a:outerShdw blurRad="25500" dist="23000" dir="7020000" algn="tl">
                    <a:srgbClr val="000000">
                      <a:alpha val="50000"/>
                    </a:srgbClr>
                  </a:outerShdw>
                </a:effectLst>
                <a:latin typeface="Arial" panose="020B0604020202020204" pitchFamily="34" charset="0"/>
                <a:cs typeface="Times New Roman" panose="02020603050405020304" pitchFamily="18" charset="0"/>
              </a:rPr>
              <a:t> </a:t>
            </a:r>
            <a:r>
              <a:rPr lang="en-US" sz="3600" b="1" kern="10" dirty="0" err="1">
                <a:ln w="18000">
                  <a:solidFill>
                    <a:srgbClr val="0000CC"/>
                  </a:solidFill>
                  <a:prstDash val="solid"/>
                  <a:miter lim="800000"/>
                </a:ln>
                <a:noFill/>
                <a:effectLst>
                  <a:outerShdw blurRad="25500" dist="23000" dir="7020000" algn="tl">
                    <a:srgbClr val="000000">
                      <a:alpha val="50000"/>
                    </a:srgbClr>
                  </a:outerShdw>
                </a:effectLst>
                <a:latin typeface="Arial" panose="020B0604020202020204" pitchFamily="34" charset="0"/>
                <a:cs typeface="Times New Roman" panose="02020603050405020304" pitchFamily="18" charset="0"/>
              </a:rPr>
              <a:t>về</a:t>
            </a:r>
            <a:r>
              <a:rPr lang="en-US" sz="3600" b="1" kern="10" dirty="0">
                <a:ln w="18000">
                  <a:solidFill>
                    <a:srgbClr val="0000CC"/>
                  </a:solidFill>
                  <a:prstDash val="solid"/>
                  <a:miter lim="800000"/>
                </a:ln>
                <a:noFill/>
                <a:effectLst>
                  <a:outerShdw blurRad="25500" dist="23000" dir="7020000" algn="tl">
                    <a:srgbClr val="000000">
                      <a:alpha val="50000"/>
                    </a:srgbClr>
                  </a:outerShdw>
                </a:effectLst>
                <a:latin typeface="Arial" panose="020B0604020202020204" pitchFamily="34" charset="0"/>
                <a:cs typeface="Times New Roman" panose="02020603050405020304" pitchFamily="18" charset="0"/>
              </a:rPr>
              <a:t> </a:t>
            </a:r>
            <a:r>
              <a:rPr lang="en-US" sz="3600" b="1" kern="10" dirty="0" err="1">
                <a:ln w="18000">
                  <a:solidFill>
                    <a:srgbClr val="0000CC"/>
                  </a:solidFill>
                  <a:prstDash val="solid"/>
                  <a:miter lim="800000"/>
                </a:ln>
                <a:noFill/>
                <a:effectLst>
                  <a:outerShdw blurRad="25500" dist="23000" dir="7020000" algn="tl">
                    <a:srgbClr val="000000">
                      <a:alpha val="50000"/>
                    </a:srgbClr>
                  </a:outerShdw>
                </a:effectLst>
                <a:latin typeface="Arial" panose="020B0604020202020204" pitchFamily="34" charset="0"/>
                <a:cs typeface="Times New Roman" panose="02020603050405020304" pitchFamily="18" charset="0"/>
              </a:rPr>
              <a:t>dự</a:t>
            </a:r>
            <a:r>
              <a:rPr lang="en-US" sz="3600" b="1" kern="10" dirty="0">
                <a:ln w="18000">
                  <a:solidFill>
                    <a:srgbClr val="0000CC"/>
                  </a:solidFill>
                  <a:prstDash val="solid"/>
                  <a:miter lim="800000"/>
                </a:ln>
                <a:noFill/>
                <a:effectLst>
                  <a:outerShdw blurRad="25500" dist="23000" dir="7020000" algn="tl">
                    <a:srgbClr val="000000">
                      <a:alpha val="50000"/>
                    </a:srgbClr>
                  </a:outerShdw>
                </a:effectLst>
                <a:latin typeface="Arial" panose="020B0604020202020204" pitchFamily="34" charset="0"/>
                <a:cs typeface="Times New Roman" panose="02020603050405020304" pitchFamily="18" charset="0"/>
              </a:rPr>
              <a:t> </a:t>
            </a:r>
            <a:r>
              <a:rPr lang="en-US" sz="3600" b="1" kern="10" dirty="0" err="1">
                <a:ln w="18000">
                  <a:solidFill>
                    <a:srgbClr val="0000CC"/>
                  </a:solidFill>
                  <a:prstDash val="solid"/>
                  <a:miter lim="800000"/>
                </a:ln>
                <a:noFill/>
                <a:effectLst>
                  <a:outerShdw blurRad="25500" dist="23000" dir="7020000" algn="tl">
                    <a:srgbClr val="000000">
                      <a:alpha val="50000"/>
                    </a:srgbClr>
                  </a:outerShdw>
                </a:effectLst>
                <a:latin typeface="Arial" panose="020B0604020202020204" pitchFamily="34" charset="0"/>
                <a:cs typeface="Times New Roman" panose="02020603050405020304" pitchFamily="18" charset="0"/>
              </a:rPr>
              <a:t>giờ</a:t>
            </a:r>
            <a:r>
              <a:rPr lang="en-US" sz="3600" b="1" kern="10" dirty="0">
                <a:ln w="18000">
                  <a:solidFill>
                    <a:srgbClr val="0000CC"/>
                  </a:solidFill>
                  <a:prstDash val="solid"/>
                  <a:miter lim="800000"/>
                </a:ln>
                <a:noFill/>
                <a:effectLst>
                  <a:outerShdw blurRad="25500" dist="23000" dir="7020000" algn="tl">
                    <a:srgbClr val="000000">
                      <a:alpha val="50000"/>
                    </a:srgbClr>
                  </a:outerShdw>
                </a:effectLst>
                <a:latin typeface="Arial" panose="020B0604020202020204" pitchFamily="34" charset="0"/>
                <a:cs typeface="Times New Roman" panose="02020603050405020304" pitchFamily="18" charset="0"/>
              </a:rPr>
              <a:t> </a:t>
            </a:r>
          </a:p>
          <a:p>
            <a:pPr algn="ctr" defTabSz="914377" fontAlgn="base">
              <a:spcBef>
                <a:spcPct val="0"/>
              </a:spcBef>
              <a:spcAft>
                <a:spcPct val="0"/>
              </a:spcAft>
              <a:defRPr/>
            </a:pPr>
            <a:endParaRPr lang="en-US" sz="3600" b="1" kern="10" dirty="0">
              <a:ln w="18000">
                <a:solidFill>
                  <a:srgbClr val="0000CC"/>
                </a:solidFill>
                <a:prstDash val="solid"/>
                <a:miter lim="800000"/>
              </a:ln>
              <a:noFill/>
              <a:effectLst>
                <a:outerShdw blurRad="25500" dist="23000" dir="7020000" algn="tl">
                  <a:srgbClr val="000000">
                    <a:alpha val="50000"/>
                  </a:srgbClr>
                </a:outerShdw>
              </a:effectLst>
              <a:latin typeface="Arial" panose="020B0604020202020204" pitchFamily="34" charset="0"/>
              <a:cs typeface="Times New Roman" panose="02020603050405020304" pitchFamily="18" charset="0"/>
            </a:endParaRPr>
          </a:p>
          <a:p>
            <a:pPr algn="ctr" defTabSz="914377" fontAlgn="base">
              <a:spcBef>
                <a:spcPct val="0"/>
              </a:spcBef>
              <a:spcAft>
                <a:spcPct val="0"/>
              </a:spcAft>
              <a:defRPr/>
            </a:pPr>
            <a:r>
              <a:rPr lang="en-US" sz="3600" b="1" kern="10" dirty="0" err="1">
                <a:ln w="18000">
                  <a:solidFill>
                    <a:srgbClr val="0000CC"/>
                  </a:solidFill>
                  <a:prstDash val="solid"/>
                  <a:miter lim="800000"/>
                </a:ln>
                <a:noFill/>
                <a:effectLst>
                  <a:outerShdw blurRad="25500" dist="23000" dir="7020000" algn="tl">
                    <a:srgbClr val="000000">
                      <a:alpha val="50000"/>
                    </a:srgbClr>
                  </a:outerShdw>
                </a:effectLst>
                <a:latin typeface="Arial" panose="020B0604020202020204" pitchFamily="34" charset="0"/>
                <a:cs typeface="Times New Roman" panose="02020603050405020304" pitchFamily="18" charset="0"/>
              </a:rPr>
              <a:t>lớp</a:t>
            </a:r>
            <a:r>
              <a:rPr lang="en-US" sz="3600" b="1" kern="10" dirty="0">
                <a:ln w="18000">
                  <a:solidFill>
                    <a:srgbClr val="0000CC"/>
                  </a:solidFill>
                  <a:prstDash val="solid"/>
                  <a:miter lim="800000"/>
                </a:ln>
                <a:noFill/>
                <a:effectLst>
                  <a:outerShdw blurRad="25500" dist="23000" dir="7020000" algn="tl">
                    <a:srgbClr val="000000">
                      <a:alpha val="50000"/>
                    </a:srgbClr>
                  </a:outerShdw>
                </a:effectLst>
                <a:latin typeface="Arial" panose="020B0604020202020204" pitchFamily="34" charset="0"/>
                <a:cs typeface="Times New Roman" panose="02020603050405020304" pitchFamily="18" charset="0"/>
              </a:rPr>
              <a:t> 4</a:t>
            </a:r>
            <a:r>
              <a:rPr lang="en-US" sz="3600" b="1" kern="10" baseline="30000" dirty="0">
                <a:ln w="18000">
                  <a:solidFill>
                    <a:srgbClr val="0000CC"/>
                  </a:solidFill>
                  <a:prstDash val="solid"/>
                  <a:miter lim="800000"/>
                </a:ln>
                <a:noFill/>
                <a:effectLst>
                  <a:outerShdw blurRad="25500" dist="23000" dir="7020000" algn="tl">
                    <a:srgbClr val="000000">
                      <a:alpha val="50000"/>
                    </a:srgbClr>
                  </a:outerShdw>
                </a:effectLst>
                <a:latin typeface="Arial" panose="020B0604020202020204" pitchFamily="34" charset="0"/>
                <a:cs typeface="Times New Roman" panose="02020603050405020304" pitchFamily="18" charset="0"/>
              </a:rPr>
              <a:t>B</a:t>
            </a:r>
            <a:endParaRPr lang="en-US" sz="3600" b="1" kern="10" dirty="0">
              <a:ln w="18000">
                <a:solidFill>
                  <a:srgbClr val="0000CC"/>
                </a:solidFill>
                <a:prstDash val="solid"/>
                <a:miter lim="800000"/>
              </a:ln>
              <a:noFill/>
              <a:effectLst>
                <a:outerShdw blurRad="25500" dist="23000" dir="7020000" algn="tl">
                  <a:srgbClr val="000000">
                    <a:alpha val="50000"/>
                  </a:srgbClr>
                </a:outerShdw>
              </a:effectLst>
              <a:latin typeface="Arial" panose="020B0604020202020204" pitchFamily="34" charset="0"/>
              <a:cs typeface="Times New Roman" panose="02020603050405020304" pitchFamily="18" charset="0"/>
            </a:endParaRPr>
          </a:p>
          <a:p>
            <a:pPr algn="ctr" defTabSz="914377" fontAlgn="base">
              <a:spcBef>
                <a:spcPct val="0"/>
              </a:spcBef>
              <a:spcAft>
                <a:spcPct val="0"/>
              </a:spcAft>
              <a:defRPr/>
            </a:pPr>
            <a:endParaRPr lang="en-US" sz="3600" kern="10" dirty="0">
              <a:ln w="9525">
                <a:round/>
              </a:ln>
              <a:solidFill>
                <a:srgbClr val="FF0000"/>
              </a:solidFill>
              <a:latin typeface="Arial" panose="020B0604020202020204" pitchFamily="34" charset="0"/>
              <a:cs typeface="Times New Roman" panose="02020603050405020304" pitchFamily="18" charset="0"/>
            </a:endParaRPr>
          </a:p>
        </p:txBody>
      </p:sp>
      <p:pic>
        <p:nvPicPr>
          <p:cNvPr id="9" name="Picture 4" descr="Theme2375157"/>
          <p:cNvPicPr>
            <a:picLocks noChangeAspect="1" noChangeArrowheads="1"/>
          </p:cNvPicPr>
          <p:nvPr/>
        </p:nvPicPr>
        <p:blipFill>
          <a:blip r:embed="rId2">
            <a:lum bright="-2000"/>
            <a:extLst>
              <a:ext uri="{28A0092B-C50C-407E-A947-70E740481C1C}">
                <a14:useLocalDpi xmlns="" xmlns:a14="http://schemas.microsoft.com/office/drawing/2010/main" val="0"/>
              </a:ext>
            </a:extLst>
          </a:blip>
          <a:srcRect/>
          <a:stretch>
            <a:fillRect/>
          </a:stretch>
        </p:blipFill>
        <p:spPr bwMode="auto">
          <a:xfrm>
            <a:off x="0" y="57350"/>
            <a:ext cx="9297402" cy="691904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Text Box 14"/>
          <p:cNvSpPr txBox="1">
            <a:spLocks noChangeArrowheads="1"/>
          </p:cNvSpPr>
          <p:nvPr/>
        </p:nvSpPr>
        <p:spPr bwMode="auto">
          <a:xfrm>
            <a:off x="0" y="2600847"/>
            <a:ext cx="9387639" cy="129041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107630" tIns="53815" rIns="107630" bIns="53815">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ts val="1348"/>
              </a:spcBef>
              <a:spcAft>
                <a:spcPct val="0"/>
              </a:spcAft>
              <a:defRPr/>
            </a:pPr>
            <a:r>
              <a:rPr lang="en-US" sz="2996"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Môn: </a:t>
            </a:r>
            <a:r>
              <a:rPr lang="en-US" sz="2996"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Tiếng</a:t>
            </a:r>
            <a:r>
              <a:rPr lang="en-US" sz="2996"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996"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Việt</a:t>
            </a:r>
            <a:r>
              <a:rPr lang="en-US" sz="2996"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 </a:t>
            </a:r>
            <a:r>
              <a:rPr lang="en-US" sz="2996"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Lớp</a:t>
            </a:r>
            <a:r>
              <a:rPr lang="en-US" sz="2996"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1</a:t>
            </a:r>
            <a:endParaRPr lang="en-US" sz="2996"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algn="ctr" eaLnBrk="1" fontAlgn="base" hangingPunct="1">
              <a:spcBef>
                <a:spcPts val="1348"/>
              </a:spcBef>
              <a:spcAft>
                <a:spcPct val="0"/>
              </a:spcAft>
              <a:defRPr/>
            </a:pPr>
            <a:r>
              <a:rPr lang="en-US" sz="36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a:t>
            </a:r>
            <a:r>
              <a:rPr lang="en-US" sz="36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Bữa</a:t>
            </a:r>
            <a: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cơm</a:t>
            </a:r>
            <a: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gia</a:t>
            </a:r>
            <a: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đình</a:t>
            </a:r>
            <a: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Tiết</a:t>
            </a:r>
            <a: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3)</a:t>
            </a:r>
            <a:endParaRPr lang="en-US" sz="36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1" name="Text Box 17"/>
          <p:cNvSpPr txBox="1">
            <a:spLocks noChangeArrowheads="1"/>
          </p:cNvSpPr>
          <p:nvPr/>
        </p:nvSpPr>
        <p:spPr bwMode="auto">
          <a:xfrm>
            <a:off x="0" y="281708"/>
            <a:ext cx="9387639" cy="97045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107630" tIns="53815" rIns="107630" bIns="53815">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Aft>
                <a:spcPct val="0"/>
              </a:spcAft>
              <a:defRPr/>
            </a:pPr>
            <a:r>
              <a:rPr lang="en-US" sz="2800" b="1" dirty="0" smtClean="0">
                <a:solidFill>
                  <a:srgbClr val="0000CC"/>
                </a:solidFill>
                <a:effectLst>
                  <a:outerShdw blurRad="38100" dist="38100" dir="2700000" algn="tl">
                    <a:srgbClr val="000000">
                      <a:alpha val="43137"/>
                    </a:srgbClr>
                  </a:outerShdw>
                </a:effectLst>
                <a:latin typeface="Times New Roman" pitchFamily="18" charset="0"/>
              </a:rPr>
              <a:t>UBND QUẬN DƯƠNG KINH</a:t>
            </a:r>
          </a:p>
          <a:p>
            <a:pPr algn="ctr" eaLnBrk="1" fontAlgn="base" hangingPunct="1">
              <a:spcAft>
                <a:spcPct val="0"/>
              </a:spcAft>
              <a:defRPr/>
            </a:pPr>
            <a:r>
              <a:rPr lang="en-US" sz="2800" b="1" dirty="0" smtClean="0">
                <a:solidFill>
                  <a:srgbClr val="0000CC"/>
                </a:solidFill>
                <a:effectLst>
                  <a:outerShdw blurRad="38100" dist="38100" dir="2700000" algn="tl">
                    <a:srgbClr val="000000">
                      <a:alpha val="43137"/>
                    </a:srgbClr>
                  </a:outerShdw>
                </a:effectLst>
                <a:latin typeface="Times New Roman" pitchFamily="18" charset="0"/>
              </a:rPr>
              <a:t>TRƯỜNG TH ĐA PHÚC</a:t>
            </a:r>
            <a:endParaRPr lang="en-US" sz="2800" b="1" dirty="0">
              <a:solidFill>
                <a:srgbClr val="0000CC"/>
              </a:solidFill>
              <a:effectLst>
                <a:outerShdw blurRad="38100" dist="38100" dir="2700000" algn="tl">
                  <a:srgbClr val="000000">
                    <a:alpha val="43137"/>
                  </a:srgbClr>
                </a:outerShdw>
              </a:effectLst>
              <a:latin typeface="Times New Roman" pitchFamily="18" charset="0"/>
            </a:endParaRPr>
          </a:p>
        </p:txBody>
      </p:sp>
      <p:sp>
        <p:nvSpPr>
          <p:cNvPr id="12" name="Text Box 18"/>
          <p:cNvSpPr txBox="1">
            <a:spLocks noChangeArrowheads="1"/>
          </p:cNvSpPr>
          <p:nvPr/>
        </p:nvSpPr>
        <p:spPr bwMode="auto">
          <a:xfrm>
            <a:off x="0" y="5046253"/>
            <a:ext cx="9387639" cy="4780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107630" tIns="53815" rIns="107630" bIns="53815">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fontAlgn="base">
              <a:spcBef>
                <a:spcPct val="0"/>
              </a:spcBef>
              <a:spcAft>
                <a:spcPct val="0"/>
              </a:spcAft>
            </a:pPr>
            <a:r>
              <a:rPr lang="en-US" altLang="en-US" sz="2400" b="1" i="1" dirty="0">
                <a:latin typeface="Times New Roman" pitchFamily="18" charset="0"/>
              </a:rPr>
              <a:t>Giáo </a:t>
            </a:r>
            <a:r>
              <a:rPr lang="en-US" altLang="en-US" sz="2400" b="1" i="1" dirty="0" smtClean="0">
                <a:latin typeface="Times New Roman" pitchFamily="18" charset="0"/>
              </a:rPr>
              <a:t>viên thực hiện: </a:t>
            </a:r>
            <a:r>
              <a:rPr lang="en-US" altLang="en-US" sz="2400" b="1" i="1" dirty="0" err="1" smtClean="0">
                <a:latin typeface="Times New Roman" pitchFamily="18" charset="0"/>
              </a:rPr>
              <a:t>Đặng</a:t>
            </a:r>
            <a:r>
              <a:rPr lang="en-US" altLang="en-US" sz="2400" b="1" i="1" dirty="0" smtClean="0">
                <a:latin typeface="Times New Roman" pitchFamily="18" charset="0"/>
              </a:rPr>
              <a:t> </a:t>
            </a:r>
            <a:r>
              <a:rPr lang="en-US" altLang="en-US" sz="2400" b="1" i="1" dirty="0" err="1" smtClean="0">
                <a:latin typeface="Times New Roman" pitchFamily="18" charset="0"/>
              </a:rPr>
              <a:t>Thị</a:t>
            </a:r>
            <a:r>
              <a:rPr lang="en-US" altLang="en-US" sz="2400" b="1" i="1" dirty="0" smtClean="0">
                <a:latin typeface="Times New Roman" pitchFamily="18" charset="0"/>
              </a:rPr>
              <a:t> San</a:t>
            </a:r>
            <a:endParaRPr lang="en-US" altLang="en-US" sz="2400" b="1" i="1" dirty="0" smtClean="0">
              <a:latin typeface="Times New Roman" pitchFamily="18" charset="0"/>
            </a:endParaRPr>
          </a:p>
        </p:txBody>
      </p:sp>
      <p:pic>
        <p:nvPicPr>
          <p:cNvPr id="13" name="Picture 22" descr="bd21315_"/>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056165" y="4670913"/>
            <a:ext cx="3155043" cy="1533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cxnSp>
        <p:nvCxnSpPr>
          <p:cNvPr id="14" name="Straight Connector 13"/>
          <p:cNvCxnSpPr/>
          <p:nvPr/>
        </p:nvCxnSpPr>
        <p:spPr>
          <a:xfrm flipV="1">
            <a:off x="3862137" y="1155032"/>
            <a:ext cx="1425742" cy="12032"/>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 xmlns:p14="http://schemas.microsoft.com/office/powerpoint/2010/main" val="2744879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11"/>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11"/>
                                        </p:tgtEl>
                                        <p:attrNameLst>
                                          <p:attrName>style.color</p:attrName>
                                        </p:attrNameLst>
                                      </p:cBhvr>
                                      <p:by>
                                        <p:hsl h="7200000" s="0" l="0"/>
                                      </p:by>
                                    </p:animClr>
                                    <p:animClr clrSpc="hsl" dir="cw">
                                      <p:cBhvr>
                                        <p:cTn id="9" dur="2000" fill="hold"/>
                                        <p:tgtEl>
                                          <p:spTgt spid="11"/>
                                        </p:tgtEl>
                                        <p:attrNameLst>
                                          <p:attrName>fillcolor</p:attrName>
                                        </p:attrNameLst>
                                      </p:cBhvr>
                                      <p:by>
                                        <p:hsl h="7200000" s="0" l="0"/>
                                      </p:by>
                                    </p:animClr>
                                    <p:animClr clrSpc="hsl" dir="cw">
                                      <p:cBhvr>
                                        <p:cTn id="10" dur="2000" fill="hold"/>
                                        <p:tgtEl>
                                          <p:spTgt spid="11"/>
                                        </p:tgtEl>
                                        <p:attrNameLst>
                                          <p:attrName>stroke.color</p:attrName>
                                        </p:attrNameLst>
                                      </p:cBhvr>
                                      <p:by>
                                        <p:hsl h="7200000" s="0" l="0"/>
                                      </p:by>
                                    </p:animClr>
                                    <p:set>
                                      <p:cBhvr>
                                        <p:cTn id="11" dur="2000" fill="hold"/>
                                        <p:tgtEl>
                                          <p:spTgt spid="1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Oval 15"/>
          <p:cNvSpPr/>
          <p:nvPr/>
        </p:nvSpPr>
        <p:spPr>
          <a:xfrm>
            <a:off x="209550" y="381000"/>
            <a:ext cx="609600" cy="8128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solidFill>
                  <a:schemeClr val="bg1"/>
                </a:solidFill>
                <a:latin typeface="Arial Rounded MT Bold" pitchFamily="34" charset="0"/>
                <a:cs typeface="Times New Roman" pitchFamily="18" charset="0"/>
              </a:rPr>
              <a:t>5</a:t>
            </a:r>
          </a:p>
        </p:txBody>
      </p:sp>
      <p:sp>
        <p:nvSpPr>
          <p:cNvPr id="17" name="TextBox 16"/>
          <p:cNvSpPr txBox="1"/>
          <p:nvPr/>
        </p:nvSpPr>
        <p:spPr>
          <a:xfrm>
            <a:off x="876300" y="500062"/>
            <a:ext cx="8496300" cy="461653"/>
          </a:xfrm>
          <a:prstGeom prst="rect">
            <a:avLst/>
          </a:prstGeom>
          <a:noFill/>
        </p:spPr>
        <p:txBody>
          <a:bodyPr wrap="square" lIns="91428" tIns="45714" rIns="91428" bIns="45714" rtlCol="0">
            <a:spAutoFit/>
          </a:bodyPr>
          <a:lstStyle/>
          <a:p>
            <a:pPr algn="just"/>
            <a:r>
              <a:rPr lang="en-US" sz="2400" b="1" dirty="0" err="1">
                <a:latin typeface="Arial-Rounded" pitchFamily="34" charset="0"/>
                <a:ea typeface="Arial-Rounded" pitchFamily="34" charset="0"/>
                <a:cs typeface="Arial-Rounded" pitchFamily="34" charset="0"/>
              </a:rPr>
              <a:t>Chọn</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từ</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ngữ</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để</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hoàn</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thiện</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câu</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và</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viết</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câu</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vào</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vở</a:t>
            </a:r>
            <a:endParaRPr lang="en-US" sz="2400" b="1" dirty="0">
              <a:latin typeface="Arial-Rounded" pitchFamily="34" charset="0"/>
              <a:ea typeface="Arial-Rounded" pitchFamily="34" charset="0"/>
              <a:cs typeface="Arial-Rounded" pitchFamily="34" charset="0"/>
            </a:endParaRPr>
          </a:p>
        </p:txBody>
      </p:sp>
      <p:sp>
        <p:nvSpPr>
          <p:cNvPr id="7" name="TextBox 6"/>
          <p:cNvSpPr txBox="1"/>
          <p:nvPr/>
        </p:nvSpPr>
        <p:spPr>
          <a:xfrm>
            <a:off x="944418" y="1397002"/>
            <a:ext cx="7488382" cy="584763"/>
          </a:xfrm>
          <a:prstGeom prst="rect">
            <a:avLst/>
          </a:prstGeom>
          <a:solidFill>
            <a:srgbClr val="F6BB00"/>
          </a:solidFill>
        </p:spPr>
        <p:txBody>
          <a:bodyPr wrap="square" lIns="91428" tIns="45714" rIns="91428" bIns="45714" rtlCol="0">
            <a:spAutoFit/>
          </a:bodyPr>
          <a:lstStyle/>
          <a:p>
            <a:pPr algn="just"/>
            <a:endParaRPr lang="en-US" sz="3200" b="1">
              <a:latin typeface="Arial-Rounded" pitchFamily="34" charset="0"/>
              <a:ea typeface="Arial-Rounded" pitchFamily="34" charset="0"/>
              <a:cs typeface="Arial-Rounded" pitchFamily="34" charset="0"/>
            </a:endParaRPr>
          </a:p>
        </p:txBody>
      </p:sp>
      <p:sp>
        <p:nvSpPr>
          <p:cNvPr id="11" name="TextBox 10"/>
          <p:cNvSpPr txBox="1"/>
          <p:nvPr/>
        </p:nvSpPr>
        <p:spPr>
          <a:xfrm>
            <a:off x="85209" y="2514600"/>
            <a:ext cx="9163685" cy="523208"/>
          </a:xfrm>
          <a:prstGeom prst="rect">
            <a:avLst/>
          </a:prstGeom>
          <a:noFill/>
        </p:spPr>
        <p:txBody>
          <a:bodyPr wrap="square" lIns="91428" tIns="45714" rIns="91428" bIns="45714" rtlCol="0">
            <a:spAutoFit/>
          </a:bodyPr>
          <a:lstStyle/>
          <a:p>
            <a:pPr algn="just"/>
            <a:r>
              <a:rPr lang="en-US" sz="2800" b="1" dirty="0" err="1">
                <a:latin typeface="Arial-Rounded" pitchFamily="34" charset="0"/>
                <a:ea typeface="Arial-Rounded" pitchFamily="34" charset="0"/>
                <a:cs typeface="Arial-Rounded" pitchFamily="34" charset="0"/>
              </a:rPr>
              <a:t>Buổi</a:t>
            </a:r>
            <a:r>
              <a:rPr lang="en-US" sz="2800" b="1" dirty="0">
                <a:latin typeface="Arial-Rounded" pitchFamily="34" charset="0"/>
                <a:ea typeface="Arial-Rounded" pitchFamily="34" charset="0"/>
                <a:cs typeface="Arial-Rounded" pitchFamily="34" charset="0"/>
              </a:rPr>
              <a:t> </a:t>
            </a:r>
            <a:r>
              <a:rPr lang="en-US" sz="2800" b="1" dirty="0" err="1">
                <a:latin typeface="Arial-Rounded" pitchFamily="34" charset="0"/>
                <a:ea typeface="Arial-Rounded" pitchFamily="34" charset="0"/>
                <a:cs typeface="Arial-Rounded" pitchFamily="34" charset="0"/>
              </a:rPr>
              <a:t>tối</a:t>
            </a:r>
            <a:r>
              <a:rPr lang="en-US" sz="2800" b="1" dirty="0">
                <a:latin typeface="Arial-Rounded" pitchFamily="34" charset="0"/>
                <a:ea typeface="Arial-Rounded" pitchFamily="34" charset="0"/>
                <a:cs typeface="Arial-Rounded" pitchFamily="34" charset="0"/>
              </a:rPr>
              <a:t>, </a:t>
            </a:r>
            <a:r>
              <a:rPr lang="en-US" sz="2800" b="1" dirty="0" err="1">
                <a:latin typeface="Arial-Rounded" pitchFamily="34" charset="0"/>
                <a:ea typeface="Arial-Rounded" pitchFamily="34" charset="0"/>
                <a:cs typeface="Arial-Rounded" pitchFamily="34" charset="0"/>
              </a:rPr>
              <a:t>gia</a:t>
            </a:r>
            <a:r>
              <a:rPr lang="en-US" sz="2800" b="1" dirty="0">
                <a:latin typeface="Arial-Rounded" pitchFamily="34" charset="0"/>
                <a:ea typeface="Arial-Rounded" pitchFamily="34" charset="0"/>
                <a:cs typeface="Arial-Rounded" pitchFamily="34" charset="0"/>
              </a:rPr>
              <a:t> </a:t>
            </a:r>
            <a:r>
              <a:rPr lang="en-US" sz="2800" b="1" dirty="0" err="1">
                <a:latin typeface="Arial-Rounded" pitchFamily="34" charset="0"/>
                <a:ea typeface="Arial-Rounded" pitchFamily="34" charset="0"/>
                <a:cs typeface="Arial-Rounded" pitchFamily="34" charset="0"/>
              </a:rPr>
              <a:t>đình</a:t>
            </a:r>
            <a:r>
              <a:rPr lang="en-US" sz="2800" b="1" dirty="0">
                <a:latin typeface="Arial-Rounded" pitchFamily="34" charset="0"/>
                <a:ea typeface="Arial-Rounded" pitchFamily="34" charset="0"/>
                <a:cs typeface="Arial-Rounded" pitchFamily="34" charset="0"/>
              </a:rPr>
              <a:t> </a:t>
            </a:r>
            <a:r>
              <a:rPr lang="en-US" sz="2800" b="1" dirty="0" err="1">
                <a:latin typeface="Arial-Rounded" pitchFamily="34" charset="0"/>
                <a:ea typeface="Arial-Rounded" pitchFamily="34" charset="0"/>
                <a:cs typeface="Arial-Rounded" pitchFamily="34" charset="0"/>
              </a:rPr>
              <a:t>em</a:t>
            </a:r>
            <a:r>
              <a:rPr lang="en-US" sz="2800" b="1" dirty="0">
                <a:latin typeface="Arial-Rounded" pitchFamily="34" charset="0"/>
                <a:ea typeface="Arial-Rounded" pitchFamily="34" charset="0"/>
                <a:cs typeface="Arial-Rounded" pitchFamily="34" charset="0"/>
              </a:rPr>
              <a:t> </a:t>
            </a:r>
            <a:r>
              <a:rPr lang="en-US" sz="2800" b="1" dirty="0" err="1">
                <a:latin typeface="Arial-Rounded" pitchFamily="34" charset="0"/>
                <a:ea typeface="Arial-Rounded" pitchFamily="34" charset="0"/>
                <a:cs typeface="Arial-Rounded" pitchFamily="34" charset="0"/>
              </a:rPr>
              <a:t>thường</a:t>
            </a:r>
            <a:r>
              <a:rPr lang="en-US" sz="2800" b="1" dirty="0">
                <a:latin typeface="Arial-Rounded" pitchFamily="34" charset="0"/>
                <a:ea typeface="Arial-Rounded" pitchFamily="34" charset="0"/>
                <a:cs typeface="Arial-Rounded" pitchFamily="34" charset="0"/>
              </a:rPr>
              <a:t>  (……….…..) </a:t>
            </a:r>
            <a:r>
              <a:rPr lang="en-US" sz="2800" b="1" dirty="0" err="1">
                <a:latin typeface="Arial-Rounded" pitchFamily="34" charset="0"/>
                <a:ea typeface="Arial-Rounded" pitchFamily="34" charset="0"/>
                <a:cs typeface="Arial-Rounded" pitchFamily="34" charset="0"/>
              </a:rPr>
              <a:t>bên</a:t>
            </a:r>
            <a:r>
              <a:rPr lang="en-US" sz="2800" b="1" dirty="0">
                <a:latin typeface="Arial-Rounded" pitchFamily="34" charset="0"/>
                <a:ea typeface="Arial-Rounded" pitchFamily="34" charset="0"/>
                <a:cs typeface="Arial-Rounded" pitchFamily="34" charset="0"/>
              </a:rPr>
              <a:t> </a:t>
            </a:r>
            <a:r>
              <a:rPr lang="en-US" sz="2800" b="1" dirty="0" err="1">
                <a:latin typeface="Arial-Rounded" pitchFamily="34" charset="0"/>
                <a:ea typeface="Arial-Rounded" pitchFamily="34" charset="0"/>
                <a:cs typeface="Arial-Rounded" pitchFamily="34" charset="0"/>
              </a:rPr>
              <a:t>nhau</a:t>
            </a:r>
            <a:r>
              <a:rPr lang="en-US" sz="2800" b="1" dirty="0">
                <a:latin typeface="Arial-Rounded" pitchFamily="34" charset="0"/>
                <a:ea typeface="Arial-Rounded" pitchFamily="34" charset="0"/>
                <a:cs typeface="Arial-Rounded" pitchFamily="34" charset="0"/>
              </a:rPr>
              <a:t>.</a:t>
            </a:r>
          </a:p>
        </p:txBody>
      </p:sp>
      <p:sp>
        <p:nvSpPr>
          <p:cNvPr id="12" name="TextBox 11"/>
          <p:cNvSpPr txBox="1"/>
          <p:nvPr/>
        </p:nvSpPr>
        <p:spPr>
          <a:xfrm>
            <a:off x="6243782" y="1397002"/>
            <a:ext cx="2112818" cy="584763"/>
          </a:xfrm>
          <a:prstGeom prst="rect">
            <a:avLst/>
          </a:prstGeom>
          <a:solidFill>
            <a:srgbClr val="F6BB00"/>
          </a:solidFill>
        </p:spPr>
        <p:txBody>
          <a:bodyPr wrap="square" lIns="91428" tIns="45714" rIns="91428" bIns="45714" rtlCol="0">
            <a:spAutoFit/>
          </a:bodyPr>
          <a:lstStyle/>
          <a:p>
            <a:pPr algn="ctr"/>
            <a:r>
              <a:rPr lang="en-US" sz="3200" b="1">
                <a:latin typeface="Arial-Rounded" pitchFamily="34" charset="0"/>
                <a:ea typeface="Arial-Rounded" pitchFamily="34" charset="0"/>
                <a:cs typeface="Arial-Rounded" pitchFamily="34" charset="0"/>
              </a:rPr>
              <a:t>gặp</a:t>
            </a:r>
          </a:p>
        </p:txBody>
      </p:sp>
      <p:sp>
        <p:nvSpPr>
          <p:cNvPr id="13" name="TextBox 12"/>
          <p:cNvSpPr txBox="1"/>
          <p:nvPr/>
        </p:nvSpPr>
        <p:spPr>
          <a:xfrm>
            <a:off x="966189" y="1397002"/>
            <a:ext cx="2112818" cy="584763"/>
          </a:xfrm>
          <a:prstGeom prst="rect">
            <a:avLst/>
          </a:prstGeom>
          <a:solidFill>
            <a:srgbClr val="F6BB00"/>
          </a:solidFill>
        </p:spPr>
        <p:txBody>
          <a:bodyPr wrap="square" lIns="91428" tIns="45714" rIns="91428" bIns="45714" rtlCol="0">
            <a:spAutoFit/>
          </a:bodyPr>
          <a:lstStyle/>
          <a:p>
            <a:pPr algn="just"/>
            <a:r>
              <a:rPr lang="en-US" sz="3200" b="1" dirty="0" err="1">
                <a:latin typeface="Arial-Rounded" pitchFamily="34" charset="0"/>
                <a:ea typeface="Arial-Rounded" pitchFamily="34" charset="0"/>
                <a:cs typeface="Arial-Rounded" pitchFamily="34" charset="0"/>
              </a:rPr>
              <a:t>liên</a:t>
            </a:r>
            <a:r>
              <a:rPr lang="en-US" sz="3200" b="1" dirty="0">
                <a:latin typeface="Arial-Rounded" pitchFamily="34" charset="0"/>
                <a:ea typeface="Arial-Rounded" pitchFamily="34" charset="0"/>
                <a:cs typeface="Arial-Rounded" pitchFamily="34" charset="0"/>
              </a:rPr>
              <a:t> </a:t>
            </a:r>
            <a:r>
              <a:rPr lang="en-US" sz="3200" b="1" dirty="0" err="1">
                <a:latin typeface="Arial-Rounded" pitchFamily="34" charset="0"/>
                <a:ea typeface="Arial-Rounded" pitchFamily="34" charset="0"/>
                <a:cs typeface="Arial-Rounded" pitchFamily="34" charset="0"/>
              </a:rPr>
              <a:t>hoan</a:t>
            </a:r>
            <a:endParaRPr lang="en-US" sz="3200" b="1" dirty="0">
              <a:latin typeface="Arial-Rounded" pitchFamily="34" charset="0"/>
              <a:ea typeface="Arial-Rounded" pitchFamily="34" charset="0"/>
              <a:cs typeface="Arial-Rounded" pitchFamily="34" charset="0"/>
            </a:endParaRPr>
          </a:p>
        </p:txBody>
      </p:sp>
      <p:sp>
        <p:nvSpPr>
          <p:cNvPr id="10" name="TextBox 9"/>
          <p:cNvSpPr txBox="1"/>
          <p:nvPr/>
        </p:nvSpPr>
        <p:spPr>
          <a:xfrm>
            <a:off x="3352800" y="1397001"/>
            <a:ext cx="2512690" cy="584763"/>
          </a:xfrm>
          <a:prstGeom prst="rect">
            <a:avLst/>
          </a:prstGeom>
          <a:solidFill>
            <a:srgbClr val="F6BB00"/>
          </a:solidFill>
          <a:ln>
            <a:noFill/>
          </a:ln>
        </p:spPr>
        <p:txBody>
          <a:bodyPr wrap="square" lIns="91428" tIns="45714" rIns="91428" bIns="45714" rtlCol="0">
            <a:spAutoFit/>
          </a:bodyPr>
          <a:lstStyle/>
          <a:p>
            <a:pPr algn="ctr"/>
            <a:r>
              <a:rPr lang="en-US" sz="3200" b="1" dirty="0" err="1">
                <a:latin typeface="Arial-Rounded" pitchFamily="34" charset="0"/>
                <a:ea typeface="Arial-Rounded" pitchFamily="34" charset="0"/>
                <a:cs typeface="Arial-Rounded" pitchFamily="34" charset="0"/>
              </a:rPr>
              <a:t>quây</a:t>
            </a:r>
            <a:r>
              <a:rPr lang="en-US" sz="3200" b="1" dirty="0">
                <a:latin typeface="Arial-Rounded" pitchFamily="34" charset="0"/>
                <a:ea typeface="Arial-Rounded" pitchFamily="34" charset="0"/>
                <a:cs typeface="Arial-Rounded" pitchFamily="34" charset="0"/>
              </a:rPr>
              <a:t>  </a:t>
            </a:r>
            <a:r>
              <a:rPr lang="en-US" sz="3200" b="1" dirty="0" err="1">
                <a:latin typeface="Arial-Rounded" pitchFamily="34" charset="0"/>
                <a:ea typeface="Arial-Rounded" pitchFamily="34" charset="0"/>
                <a:cs typeface="Arial-Rounded" pitchFamily="34" charset="0"/>
              </a:rPr>
              <a:t>quần</a:t>
            </a:r>
            <a:endParaRPr lang="en-US" sz="3200" b="1" dirty="0">
              <a:latin typeface="Arial-Rounded" pitchFamily="34" charset="0"/>
              <a:ea typeface="Arial-Rounded" pitchFamily="34" charset="0"/>
              <a:cs typeface="Arial-Rounded" pitchFamily="34" charset="0"/>
            </a:endParaRPr>
          </a:p>
        </p:txBody>
      </p:sp>
      <p:pic>
        <p:nvPicPr>
          <p:cNvPr id="14" name="Picture 2"/>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208779" y="3530601"/>
            <a:ext cx="8724900" cy="30282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5" name="Rectangle 14"/>
          <p:cNvSpPr/>
          <p:nvPr/>
        </p:nvSpPr>
        <p:spPr>
          <a:xfrm>
            <a:off x="473534" y="4184776"/>
            <a:ext cx="9067800" cy="630942"/>
          </a:xfrm>
          <a:prstGeom prst="rect">
            <a:avLst/>
          </a:prstGeom>
        </p:spPr>
        <p:txBody>
          <a:bodyPr wrap="square">
            <a:spAutoFit/>
          </a:bodyPr>
          <a:lstStyle/>
          <a:p>
            <a:pPr algn="just"/>
            <a:r>
              <a:rPr lang="vi-VN" sz="3500" b="1">
                <a:solidFill>
                  <a:srgbClr val="7030A0"/>
                </a:solidFill>
                <a:latin typeface="HP001 4 hàng" pitchFamily="34" charset="0"/>
              </a:rPr>
              <a:t>  BuĔ ǇĒ, gia đìζ em κưŊg Ǖίây Ǖίần</a:t>
            </a:r>
            <a:endParaRPr lang="en-US" sz="3500" b="1">
              <a:solidFill>
                <a:srgbClr val="7030A0"/>
              </a:solidFill>
              <a:latin typeface="HP001 4 hàng" pitchFamily="34" charset="0"/>
            </a:endParaRPr>
          </a:p>
        </p:txBody>
      </p:sp>
      <p:sp>
        <p:nvSpPr>
          <p:cNvPr id="18" name="Rectangle 17"/>
          <p:cNvSpPr/>
          <p:nvPr/>
        </p:nvSpPr>
        <p:spPr>
          <a:xfrm>
            <a:off x="133151" y="5118270"/>
            <a:ext cx="9067800" cy="630942"/>
          </a:xfrm>
          <a:prstGeom prst="rect">
            <a:avLst/>
          </a:prstGeom>
        </p:spPr>
        <p:txBody>
          <a:bodyPr wrap="square">
            <a:spAutoFit/>
          </a:bodyPr>
          <a:lstStyle/>
          <a:p>
            <a:pPr algn="just"/>
            <a:r>
              <a:rPr lang="vi-VN" sz="3500" b="1">
                <a:solidFill>
                  <a:srgbClr val="7030A0"/>
                </a:solidFill>
                <a:latin typeface="HP001 4 hàng" pitchFamily="34" charset="0"/>
              </a:rPr>
              <a:t>χĹn ηau</a:t>
            </a:r>
            <a:r>
              <a:rPr lang="en-US" sz="3500" b="1">
                <a:solidFill>
                  <a:srgbClr val="7030A0"/>
                </a:solidFill>
                <a:latin typeface="HP001 4 hàng" pitchFamily="34" charset="0"/>
              </a:rPr>
              <a:t>.</a:t>
            </a:r>
          </a:p>
        </p:txBody>
      </p:sp>
    </p:spTree>
    <p:extLst>
      <p:ext uri="{BB962C8B-B14F-4D97-AF65-F5344CB8AC3E}">
        <p14:creationId xmlns:p14="http://schemas.microsoft.com/office/powerpoint/2010/main" xmlns="" val="4199245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4" restart="whenNotActive" fill="hold" evtFilter="cancelBubble" nodeType="interactiveSeq">
                <p:stCondLst>
                  <p:cond evt="onClick" delay="0">
                    <p:tgtEl>
                      <p:spTgt spid="13"/>
                    </p:tgtEl>
                  </p:cond>
                </p:stCondLst>
                <p:endSync evt="end" delay="0">
                  <p:rtn val="all"/>
                </p:endSync>
                <p:childTnLst>
                  <p:par>
                    <p:cTn id="15" fill="hold">
                      <p:stCondLst>
                        <p:cond delay="0"/>
                      </p:stCondLst>
                      <p:childTnLst>
                        <p:par>
                          <p:cTn id="16" fill="hold">
                            <p:stCondLst>
                              <p:cond delay="0"/>
                            </p:stCondLst>
                            <p:childTnLst>
                              <p:par>
                                <p:cTn id="17" presetID="32" presetClass="emph" presetSubtype="0" fill="hold" grpId="0" nodeType="clickEffect">
                                  <p:stCondLst>
                                    <p:cond delay="0"/>
                                  </p:stCondLst>
                                  <p:childTnLst>
                                    <p:animRot by="120000">
                                      <p:cBhvr>
                                        <p:cTn id="18" dur="100" fill="hold">
                                          <p:stCondLst>
                                            <p:cond delay="0"/>
                                          </p:stCondLst>
                                        </p:cTn>
                                        <p:tgtEl>
                                          <p:spTgt spid="13"/>
                                        </p:tgtEl>
                                        <p:attrNameLst>
                                          <p:attrName>r</p:attrName>
                                        </p:attrNameLst>
                                      </p:cBhvr>
                                    </p:animRot>
                                    <p:animRot by="-240000">
                                      <p:cBhvr>
                                        <p:cTn id="19" dur="200" fill="hold">
                                          <p:stCondLst>
                                            <p:cond delay="200"/>
                                          </p:stCondLst>
                                        </p:cTn>
                                        <p:tgtEl>
                                          <p:spTgt spid="13"/>
                                        </p:tgtEl>
                                        <p:attrNameLst>
                                          <p:attrName>r</p:attrName>
                                        </p:attrNameLst>
                                      </p:cBhvr>
                                    </p:animRot>
                                    <p:animRot by="240000">
                                      <p:cBhvr>
                                        <p:cTn id="20" dur="200" fill="hold">
                                          <p:stCondLst>
                                            <p:cond delay="400"/>
                                          </p:stCondLst>
                                        </p:cTn>
                                        <p:tgtEl>
                                          <p:spTgt spid="13"/>
                                        </p:tgtEl>
                                        <p:attrNameLst>
                                          <p:attrName>r</p:attrName>
                                        </p:attrNameLst>
                                      </p:cBhvr>
                                    </p:animRot>
                                    <p:animRot by="-240000">
                                      <p:cBhvr>
                                        <p:cTn id="21" dur="200" fill="hold">
                                          <p:stCondLst>
                                            <p:cond delay="600"/>
                                          </p:stCondLst>
                                        </p:cTn>
                                        <p:tgtEl>
                                          <p:spTgt spid="13"/>
                                        </p:tgtEl>
                                        <p:attrNameLst>
                                          <p:attrName>r</p:attrName>
                                        </p:attrNameLst>
                                      </p:cBhvr>
                                    </p:animRot>
                                    <p:animRot by="120000">
                                      <p:cBhvr>
                                        <p:cTn id="22" dur="200" fill="hold">
                                          <p:stCondLst>
                                            <p:cond delay="800"/>
                                          </p:stCondLst>
                                        </p:cTn>
                                        <p:tgtEl>
                                          <p:spTgt spid="13"/>
                                        </p:tgtEl>
                                        <p:attrNameLst>
                                          <p:attrName>r</p:attrName>
                                        </p:attrNameLst>
                                      </p:cBhvr>
                                    </p:animRot>
                                  </p:childTnLst>
                                  <p:subTnLst>
                                    <p:audio>
                                      <p:cMediaNode>
                                        <p:cTn display="0" masterRel="sameClick">
                                          <p:stCondLst>
                                            <p:cond evt="begin" delay="0">
                                              <p:tn val="17"/>
                                            </p:cond>
                                          </p:stCondLst>
                                          <p:endCondLst>
                                            <p:cond evt="onStopAudio" delay="0">
                                              <p:tgtEl>
                                                <p:sldTgt/>
                                              </p:tgtEl>
                                            </p:cond>
                                          </p:endCondLst>
                                        </p:cTn>
                                        <p:tgtEl>
                                          <p:sndTgt r:embed="rId3" name="hammer.wav"/>
                                        </p:tgtEl>
                                      </p:cMediaNode>
                                    </p:audio>
                                  </p:subTnLst>
                                </p:cTn>
                              </p:par>
                            </p:childTnLst>
                          </p:cTn>
                        </p:par>
                      </p:childTnLst>
                    </p:cTn>
                  </p:par>
                </p:childTnLst>
              </p:cTn>
              <p:nextCondLst>
                <p:cond evt="onClick" delay="0">
                  <p:tgtEl>
                    <p:spTgt spid="13"/>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p:stCondLst>
                        <p:cond delay="0"/>
                      </p:stCondLst>
                      <p:childTnLst>
                        <p:par>
                          <p:cTn id="25" fill="hold">
                            <p:stCondLst>
                              <p:cond delay="0"/>
                            </p:stCondLst>
                            <p:childTnLst>
                              <p:par>
                                <p:cTn id="26" presetID="32" presetClass="emph" presetSubtype="0" fill="hold" grpId="0" nodeType="clickEffect">
                                  <p:stCondLst>
                                    <p:cond delay="0"/>
                                  </p:stCondLst>
                                  <p:childTnLst>
                                    <p:animRot by="120000">
                                      <p:cBhvr>
                                        <p:cTn id="27" dur="100" fill="hold">
                                          <p:stCondLst>
                                            <p:cond delay="0"/>
                                          </p:stCondLst>
                                        </p:cTn>
                                        <p:tgtEl>
                                          <p:spTgt spid="12"/>
                                        </p:tgtEl>
                                        <p:attrNameLst>
                                          <p:attrName>r</p:attrName>
                                        </p:attrNameLst>
                                      </p:cBhvr>
                                    </p:animRot>
                                    <p:animRot by="-240000">
                                      <p:cBhvr>
                                        <p:cTn id="28" dur="200" fill="hold">
                                          <p:stCondLst>
                                            <p:cond delay="200"/>
                                          </p:stCondLst>
                                        </p:cTn>
                                        <p:tgtEl>
                                          <p:spTgt spid="12"/>
                                        </p:tgtEl>
                                        <p:attrNameLst>
                                          <p:attrName>r</p:attrName>
                                        </p:attrNameLst>
                                      </p:cBhvr>
                                    </p:animRot>
                                    <p:animRot by="240000">
                                      <p:cBhvr>
                                        <p:cTn id="29" dur="200" fill="hold">
                                          <p:stCondLst>
                                            <p:cond delay="400"/>
                                          </p:stCondLst>
                                        </p:cTn>
                                        <p:tgtEl>
                                          <p:spTgt spid="12"/>
                                        </p:tgtEl>
                                        <p:attrNameLst>
                                          <p:attrName>r</p:attrName>
                                        </p:attrNameLst>
                                      </p:cBhvr>
                                    </p:animRot>
                                    <p:animRot by="-240000">
                                      <p:cBhvr>
                                        <p:cTn id="30" dur="200" fill="hold">
                                          <p:stCondLst>
                                            <p:cond delay="600"/>
                                          </p:stCondLst>
                                        </p:cTn>
                                        <p:tgtEl>
                                          <p:spTgt spid="12"/>
                                        </p:tgtEl>
                                        <p:attrNameLst>
                                          <p:attrName>r</p:attrName>
                                        </p:attrNameLst>
                                      </p:cBhvr>
                                    </p:animRot>
                                    <p:animRot by="120000">
                                      <p:cBhvr>
                                        <p:cTn id="31" dur="200" fill="hold">
                                          <p:stCondLst>
                                            <p:cond delay="800"/>
                                          </p:stCondLst>
                                        </p:cTn>
                                        <p:tgtEl>
                                          <p:spTgt spid="12"/>
                                        </p:tgtEl>
                                        <p:attrNameLst>
                                          <p:attrName>r</p:attrName>
                                        </p:attrNameLst>
                                      </p:cBhvr>
                                    </p:animRot>
                                  </p:childTnLst>
                                  <p:subTnLst>
                                    <p:audio>
                                      <p:cMediaNode>
                                        <p:cTn display="0" masterRel="sameClick">
                                          <p:stCondLst>
                                            <p:cond evt="begin" delay="0">
                                              <p:tn val="26"/>
                                            </p:cond>
                                          </p:stCondLst>
                                          <p:endCondLst>
                                            <p:cond evt="onStopAudio" delay="0">
                                              <p:tgtEl>
                                                <p:sldTgt/>
                                              </p:tgtEl>
                                            </p:cond>
                                          </p:endCondLst>
                                        </p:cTn>
                                        <p:tgtEl>
                                          <p:sndTgt r:embed="rId3" name="hammer.wav"/>
                                        </p:tgtEl>
                                      </p:cMediaNode>
                                    </p:audio>
                                  </p:subTnLst>
                                </p:cTn>
                              </p:par>
                            </p:childTnLst>
                          </p:cTn>
                        </p:par>
                      </p:childTnLst>
                    </p:cTn>
                  </p:par>
                </p:childTnLst>
              </p:cTn>
              <p:nextCondLst>
                <p:cond evt="onClick" delay="0">
                  <p:tgtEl>
                    <p:spTgt spid="12"/>
                  </p:tgtEl>
                </p:cond>
              </p:nextCondLst>
            </p:seq>
            <p:seq concurrent="1" nextAc="seek">
              <p:cTn id="32" restart="whenNotActive" fill="hold" evtFilter="cancelBubble" nodeType="interactiveSeq">
                <p:stCondLst>
                  <p:cond evt="onClick" delay="0">
                    <p:tgtEl>
                      <p:spTgt spid="10"/>
                    </p:tgtEl>
                  </p:cond>
                </p:stCondLst>
                <p:endSync evt="end" delay="0">
                  <p:rtn val="all"/>
                </p:endSync>
                <p:childTnLst>
                  <p:par>
                    <p:cTn id="33" fill="hold">
                      <p:stCondLst>
                        <p:cond delay="0"/>
                      </p:stCondLst>
                      <p:childTnLst>
                        <p:par>
                          <p:cTn id="34" fill="hold">
                            <p:stCondLst>
                              <p:cond delay="0"/>
                            </p:stCondLst>
                            <p:childTnLst>
                              <p:par>
                                <p:cTn id="35" presetID="42" presetClass="path" presetSubtype="0" accel="50000" decel="50000" fill="hold" grpId="0" nodeType="clickEffect">
                                  <p:stCondLst>
                                    <p:cond delay="0"/>
                                  </p:stCondLst>
                                  <p:childTnLst>
                                    <p:animMotion origin="layout" path="M -3.05556E-6 -3.82716E-6 L 0.14618 0.18735 " pathEditMode="relative" rAng="0" ptsTypes="AA">
                                      <p:cBhvr>
                                        <p:cTn id="36" dur="2000" fill="hold"/>
                                        <p:tgtEl>
                                          <p:spTgt spid="10"/>
                                        </p:tgtEl>
                                        <p:attrNameLst>
                                          <p:attrName>ppt_x</p:attrName>
                                          <p:attrName>ppt_y</p:attrName>
                                        </p:attrNameLst>
                                      </p:cBhvr>
                                      <p:rCtr x="7309" y="9352"/>
                                    </p:animMotion>
                                  </p:childTnLst>
                                  <p:subTnLst>
                                    <p:audio>
                                      <p:cMediaNode>
                                        <p:cTn display="0" masterRel="sameClick">
                                          <p:stCondLst>
                                            <p:cond evt="begin" delay="0">
                                              <p:tn val="35"/>
                                            </p:cond>
                                          </p:stCondLst>
                                          <p:endCondLst>
                                            <p:cond evt="onStopAudio" delay="0">
                                              <p:tgtEl>
                                                <p:sldTgt/>
                                              </p:tgtEl>
                                            </p:cond>
                                          </p:endCondLst>
                                        </p:cTn>
                                        <p:tgtEl>
                                          <p:sndTgt r:embed="rId4" name="applause.wav"/>
                                        </p:tgtEl>
                                      </p:cMediaNode>
                                    </p:audio>
                                  </p:subTnLst>
                                </p:cTn>
                              </p:par>
                            </p:childTnLst>
                          </p:cTn>
                        </p:par>
                      </p:childTnLst>
                    </p:cTn>
                  </p:par>
                </p:childTnLst>
              </p:cTn>
              <p:nextCondLst>
                <p:cond evt="onClick" delay="0">
                  <p:tgtEl>
                    <p:spTgt spid="10"/>
                  </p:tgtEl>
                </p:cond>
              </p:nextCondLst>
            </p:seq>
          </p:childTnLst>
        </p:cTn>
      </p:par>
    </p:tnLst>
    <p:bldLst>
      <p:bldP spid="12" grpId="0" animBg="1"/>
      <p:bldP spid="13" grpId="0" animBg="1"/>
      <p:bldP spid="10" grpId="0" animBg="1"/>
      <p:bldP spid="15" grpId="0"/>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17764" y="76200"/>
            <a:ext cx="609600" cy="8128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solidFill>
                  <a:schemeClr val="bg1"/>
                </a:solidFill>
                <a:latin typeface="Arial Rounded MT Bold" pitchFamily="34" charset="0"/>
                <a:cs typeface="Times New Roman" pitchFamily="18" charset="0"/>
              </a:rPr>
              <a:t>6</a:t>
            </a:r>
          </a:p>
        </p:txBody>
      </p:sp>
      <p:sp>
        <p:nvSpPr>
          <p:cNvPr id="3" name="TextBox 2"/>
          <p:cNvSpPr txBox="1"/>
          <p:nvPr/>
        </p:nvSpPr>
        <p:spPr>
          <a:xfrm>
            <a:off x="744682" y="192465"/>
            <a:ext cx="8094518" cy="954095"/>
          </a:xfrm>
          <a:prstGeom prst="rect">
            <a:avLst/>
          </a:prstGeom>
          <a:noFill/>
        </p:spPr>
        <p:txBody>
          <a:bodyPr wrap="square" lIns="91428" tIns="45714" rIns="91428" bIns="45714" rtlCol="0">
            <a:spAutoFit/>
          </a:bodyPr>
          <a:lstStyle/>
          <a:p>
            <a:pPr algn="just"/>
            <a:r>
              <a:rPr lang="en-US" sz="2800" b="1">
                <a:latin typeface="Arial-Rounded" pitchFamily="34" charset="0"/>
                <a:ea typeface="Arial-Rounded" pitchFamily="34" charset="0"/>
                <a:cs typeface="Arial-Rounded" pitchFamily="34" charset="0"/>
              </a:rPr>
              <a:t>Quan sát tranh và dùng từ ngữ trong khung để nói theo tranh</a:t>
            </a:r>
          </a:p>
        </p:txBody>
      </p:sp>
      <p:sp>
        <p:nvSpPr>
          <p:cNvPr id="20" name="TextBox 19"/>
          <p:cNvSpPr txBox="1"/>
          <p:nvPr/>
        </p:nvSpPr>
        <p:spPr>
          <a:xfrm>
            <a:off x="2057400" y="1645659"/>
            <a:ext cx="5257800" cy="461653"/>
          </a:xfrm>
          <a:prstGeom prst="rect">
            <a:avLst/>
          </a:prstGeom>
          <a:solidFill>
            <a:srgbClr val="A9DA74"/>
          </a:solidFill>
          <a:ln>
            <a:solidFill>
              <a:schemeClr val="accent6"/>
            </a:solidFill>
          </a:ln>
        </p:spPr>
        <p:txBody>
          <a:bodyPr wrap="square" lIns="91428" tIns="45714" rIns="91428" bIns="45714" rtlCol="0">
            <a:spAutoFit/>
          </a:bodyPr>
          <a:lstStyle/>
          <a:p>
            <a:pPr algn="ctr"/>
            <a:r>
              <a:rPr lang="en-US" sz="2400" dirty="0" err="1">
                <a:latin typeface="Arial-Rounded" pitchFamily="34" charset="0"/>
                <a:ea typeface="Arial-Rounded" pitchFamily="34" charset="0"/>
                <a:cs typeface="Arial-Rounded" pitchFamily="34" charset="0"/>
              </a:rPr>
              <a:t>đọc</a:t>
            </a:r>
            <a:r>
              <a:rPr lang="en-US" sz="2400" dirty="0">
                <a:latin typeface="Arial-Rounded" pitchFamily="34" charset="0"/>
                <a:ea typeface="Arial-Rounded" pitchFamily="34" charset="0"/>
                <a:cs typeface="Arial-Rounded" pitchFamily="34" charset="0"/>
              </a:rPr>
              <a:t>    	</a:t>
            </a:r>
            <a:r>
              <a:rPr lang="en-US" sz="2400" dirty="0" err="1">
                <a:latin typeface="Arial-Rounded" pitchFamily="34" charset="0"/>
                <a:ea typeface="Arial-Rounded" pitchFamily="34" charset="0"/>
                <a:cs typeface="Arial-Rounded" pitchFamily="34" charset="0"/>
              </a:rPr>
              <a:t>tập</a:t>
            </a:r>
            <a:r>
              <a:rPr lang="en-US" sz="2400" dirty="0">
                <a:latin typeface="Arial-Rounded" pitchFamily="34" charset="0"/>
                <a:ea typeface="Arial-Rounded" pitchFamily="34" charset="0"/>
                <a:cs typeface="Arial-Rounded" pitchFamily="34" charset="0"/>
              </a:rPr>
              <a:t> </a:t>
            </a:r>
            <a:r>
              <a:rPr lang="en-US" sz="2400" dirty="0" err="1">
                <a:latin typeface="Arial-Rounded" pitchFamily="34" charset="0"/>
                <a:ea typeface="Arial-Rounded" pitchFamily="34" charset="0"/>
                <a:cs typeface="Arial-Rounded" pitchFamily="34" charset="0"/>
              </a:rPr>
              <a:t>xe</a:t>
            </a:r>
            <a:r>
              <a:rPr lang="en-US" sz="2400" dirty="0">
                <a:latin typeface="Arial-Rounded" pitchFamily="34" charset="0"/>
                <a:ea typeface="Arial-Rounded" pitchFamily="34" charset="0"/>
                <a:cs typeface="Arial-Rounded" pitchFamily="34" charset="0"/>
              </a:rPr>
              <a:t> </a:t>
            </a:r>
            <a:r>
              <a:rPr lang="en-US" sz="2400" dirty="0" err="1">
                <a:latin typeface="Arial-Rounded" pitchFamily="34" charset="0"/>
                <a:ea typeface="Arial-Rounded" pitchFamily="34" charset="0"/>
                <a:cs typeface="Arial-Rounded" pitchFamily="34" charset="0"/>
              </a:rPr>
              <a:t>đạp</a:t>
            </a:r>
            <a:r>
              <a:rPr lang="en-US" sz="2400" dirty="0">
                <a:latin typeface="Arial-Rounded" pitchFamily="34" charset="0"/>
                <a:ea typeface="Arial-Rounded" pitchFamily="34" charset="0"/>
                <a:cs typeface="Arial-Rounded" pitchFamily="34" charset="0"/>
              </a:rPr>
              <a:t>         </a:t>
            </a:r>
            <a:r>
              <a:rPr lang="en-US" sz="2400" dirty="0" err="1">
                <a:latin typeface="Arial-Rounded" pitchFamily="34" charset="0"/>
                <a:ea typeface="Arial-Rounded" pitchFamily="34" charset="0"/>
                <a:cs typeface="Arial-Rounded" pitchFamily="34" charset="0"/>
              </a:rPr>
              <a:t>cùng</a:t>
            </a:r>
            <a:endParaRPr lang="en-US" sz="2400" dirty="0">
              <a:latin typeface="Arial-Rounded" pitchFamily="34" charset="0"/>
              <a:ea typeface="Arial-Rounded" pitchFamily="34" charset="0"/>
              <a:cs typeface="Arial-Rounded" pitchFamily="34" charset="0"/>
            </a:endParaRPr>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xmlns="" val="0"/>
              </a:ext>
            </a:extLst>
          </a:blip>
          <a:srcRect l="25916" t="35417" r="23572" b="32291"/>
          <a:stretch/>
        </p:blipFill>
        <p:spPr bwMode="auto">
          <a:xfrm>
            <a:off x="254118" y="2362797"/>
            <a:ext cx="8585083" cy="41142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9444579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171</Words>
  <Application>Microsoft Office PowerPoint</Application>
  <PresentationFormat>On-screen Show (4:3)</PresentationFormat>
  <Paragraphs>26</Paragraphs>
  <Slides>3</Slides>
  <Notes>2</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Slide 1</vt:lpstr>
      <vt:lpstr>Slide 2</vt:lpstr>
      <vt:lpstr>Slide 3</vt:lpstr>
    </vt:vector>
  </TitlesOfParts>
  <Company>GhostBTT.Com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1</cp:revision>
  <dcterms:created xsi:type="dcterms:W3CDTF">2025-02-16T15:06:50Z</dcterms:created>
  <dcterms:modified xsi:type="dcterms:W3CDTF">2025-02-16T15:08:06Z</dcterms:modified>
</cp:coreProperties>
</file>