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8ECCA-E444-4884-BCD0-655097804010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38490-203A-4504-9525-C109D0AD57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16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40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CF70-128F-4289-ADC6-231DB68159BD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9238-D14D-41BF-BC40-3E3CF6444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CF70-128F-4289-ADC6-231DB68159BD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9238-D14D-41BF-BC40-3E3CF6444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CF70-128F-4289-ADC6-231DB68159BD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9238-D14D-41BF-BC40-3E3CF6444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CF70-128F-4289-ADC6-231DB68159BD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9238-D14D-41BF-BC40-3E3CF6444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CF70-128F-4289-ADC6-231DB68159BD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9238-D14D-41BF-BC40-3E3CF6444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CF70-128F-4289-ADC6-231DB68159BD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9238-D14D-41BF-BC40-3E3CF6444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CF70-128F-4289-ADC6-231DB68159BD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9238-D14D-41BF-BC40-3E3CF6444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CF70-128F-4289-ADC6-231DB68159BD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9238-D14D-41BF-BC40-3E3CF6444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CF70-128F-4289-ADC6-231DB68159BD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9238-D14D-41BF-BC40-3E3CF6444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CF70-128F-4289-ADC6-231DB68159BD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9238-D14D-41BF-BC40-3E3CF6444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CF70-128F-4289-ADC6-231DB68159BD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9238-D14D-41BF-BC40-3E3CF6444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8CF70-128F-4289-ADC6-231DB68159BD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89238-D14D-41BF-BC40-3E3CF64446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2511281"/>
            <a:ext cx="831532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1"/>
            <a:ext cx="5943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9387639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9387639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9387639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Đặng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San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5" y="4670913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76200"/>
            <a:ext cx="6096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465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dùng từ ngữ trong khung để nói theo tranh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7400" y="1645659"/>
            <a:ext cx="5257800" cy="461653"/>
          </a:xfrm>
          <a:prstGeom prst="rect">
            <a:avLst/>
          </a:prstGeom>
          <a:solidFill>
            <a:srgbClr val="A9DA74"/>
          </a:solidFill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đạp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6" t="35417" r="23572" b="32291"/>
          <a:stretch/>
        </p:blipFill>
        <p:spPr bwMode="auto">
          <a:xfrm>
            <a:off x="254118" y="2362797"/>
            <a:ext cx="8585083" cy="41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445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15" y="2183946"/>
            <a:ext cx="8724900" cy="302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770" y="283812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Ngày w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ỉ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Δ˙, 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gia đì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ζ 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Chi Ǖ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ί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ây Ǖ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ί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ần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687" y="3771615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χ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Ĺn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au. Chi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í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ε 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wgày wào cũng vậy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72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0180" y="252189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    ày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77" y="475551"/>
            <a:ext cx="6096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539194"/>
            <a:ext cx="7917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6" y="1558403"/>
            <a:ext cx="29458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 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632201"/>
            <a:ext cx="3543010" cy="1200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ngh?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9537" y="2725809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90202" y="2521890"/>
            <a:ext cx="317640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nuôi      ưỡng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131" y="2725809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81801" y="252189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    ấy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1" y="2725809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46623" y="4622801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ày lễ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817" y="4845662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87486" y="4622801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 nhạc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401" y="4845662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88778" y="4622801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ỉ ngơi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45662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992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1"/>
          <p:cNvSpPr txBox="1">
            <a:spLocks/>
          </p:cNvSpPr>
          <p:nvPr/>
        </p:nvSpPr>
        <p:spPr>
          <a:xfrm>
            <a:off x="163158" y="5819389"/>
            <a:ext cx="120897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69" name="Title 11"/>
          <p:cNvSpPr txBox="1">
            <a:spLocks/>
          </p:cNvSpPr>
          <p:nvPr/>
        </p:nvSpPr>
        <p:spPr>
          <a:xfrm>
            <a:off x="165783" y="4957631"/>
            <a:ext cx="1156952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68" name="Title 11"/>
          <p:cNvSpPr txBox="1">
            <a:spLocks/>
          </p:cNvSpPr>
          <p:nvPr/>
        </p:nvSpPr>
        <p:spPr>
          <a:xfrm>
            <a:off x="115558" y="4041296"/>
            <a:ext cx="1063761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6907" y="1766633"/>
            <a:ext cx="317640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nuôi      ưỡng</a:t>
            </a:r>
            <a:endParaRPr lang="en-US" sz="36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4633" y="2592547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    ấy</a:t>
            </a:r>
            <a:endParaRPr lang="en-US" sz="36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7" name="Title 11"/>
          <p:cNvSpPr txBox="1">
            <a:spLocks/>
          </p:cNvSpPr>
          <p:nvPr/>
        </p:nvSpPr>
        <p:spPr>
          <a:xfrm>
            <a:off x="741526" y="2453495"/>
            <a:ext cx="630969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66" name="Title 11"/>
          <p:cNvSpPr txBox="1">
            <a:spLocks/>
          </p:cNvSpPr>
          <p:nvPr/>
        </p:nvSpPr>
        <p:spPr>
          <a:xfrm>
            <a:off x="1416568" y="1619497"/>
            <a:ext cx="630969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10552" y="800797"/>
            <a:ext cx="630969" cy="1143000"/>
          </a:xfrm>
        </p:spPr>
        <p:txBody>
          <a:bodyPr>
            <a:normAutofit/>
          </a:bodyPr>
          <a:lstStyle/>
          <a:p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81" b="18324"/>
          <a:stretch/>
        </p:blipFill>
        <p:spPr bwMode="auto">
          <a:xfrm>
            <a:off x="6708206" y="-574537"/>
            <a:ext cx="2622260" cy="504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49221" y="935179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    ày</a:t>
            </a:r>
            <a:endParaRPr lang="en-US" sz="36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46" y="-11547"/>
            <a:ext cx="29458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b="1" i="1" dirty="0" err="1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3200" b="1" i="1" dirty="0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b="1" i="1" dirty="0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d?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579" y="1139098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835" y="1970551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233" y="2796466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3168" y="3271979"/>
            <a:ext cx="354301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b="1" i="1" dirty="0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</a:t>
            </a:r>
            <a:r>
              <a:rPr lang="en-US" sz="3200" b="1" dirty="0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b="1" i="1" dirty="0" err="1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r>
              <a:rPr lang="en-US" sz="3600" b="1" i="1" dirty="0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600" b="1" dirty="0">
              <a:highlight>
                <a:srgbClr val="FFFF00"/>
              </a:highligh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4468" y="419493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ày lễ</a:t>
            </a:r>
            <a:endParaRPr lang="en-US" sz="36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80" y="4417791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16578" y="5098253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 nhạc</a:t>
            </a:r>
            <a:endParaRPr lang="en-US" sz="36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11" y="5321114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034770" y="5960011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ỉ ngơi</a:t>
            </a:r>
            <a:endParaRPr lang="en-US" sz="36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41" y="6182873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39" t="6482" r="47817" b="59575"/>
          <a:stretch/>
        </p:blipFill>
        <p:spPr bwMode="auto">
          <a:xfrm>
            <a:off x="9144001" y="213175"/>
            <a:ext cx="1309255" cy="175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5715001" y="1113935"/>
            <a:ext cx="1393007" cy="3924763"/>
            <a:chOff x="5627832" y="1110067"/>
            <a:chExt cx="1768475" cy="373697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832" y="1110067"/>
              <a:ext cx="1768475" cy="373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1116"/>
            <a:stretch/>
          </p:blipFill>
          <p:spPr bwMode="auto">
            <a:xfrm>
              <a:off x="5957454" y="1153364"/>
              <a:ext cx="1231900" cy="98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238908"/>
            <a:ext cx="1231900" cy="166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091863"/>
            <a:ext cx="1451481" cy="408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4" t="13674" r="52706" b="21285"/>
          <a:stretch/>
        </p:blipFill>
        <p:spPr bwMode="auto">
          <a:xfrm>
            <a:off x="3956943" y="147367"/>
            <a:ext cx="2502873" cy="467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912" y="1796937"/>
            <a:ext cx="2749071" cy="531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5357" y="3702857"/>
            <a:ext cx="993206" cy="198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8347" y="2063022"/>
            <a:ext cx="2009707" cy="504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38908"/>
            <a:ext cx="1894415" cy="453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34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2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0" grpId="0"/>
      <p:bldP spid="69" grpId="0"/>
      <p:bldP spid="68" grpId="0"/>
      <p:bldP spid="67" grpId="0"/>
      <p:bldP spid="6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475551"/>
            <a:ext cx="6096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578" y="1320864"/>
            <a:ext cx="829887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Gắn thẻ từ chỉ người thân trong gia đình lên “Cây gia đình”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792056" y="605191"/>
            <a:ext cx="2619674" cy="599581"/>
            <a:chOff x="886344" y="436620"/>
            <a:chExt cx="2619674" cy="449686"/>
          </a:xfrm>
        </p:grpSpPr>
        <p:sp>
          <p:nvSpPr>
            <p:cNvPr id="6" name="Oval 5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11731" y="589236"/>
            <a:ext cx="466171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gia đình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38" t="22029" r="31324" b="26175"/>
          <a:stretch/>
        </p:blipFill>
        <p:spPr bwMode="auto">
          <a:xfrm>
            <a:off x="2312458" y="2209801"/>
            <a:ext cx="3922824" cy="443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5251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236</Words>
  <Application>Microsoft Office PowerPoint</Application>
  <PresentationFormat>On-screen Show (4:3)</PresentationFormat>
  <Paragraphs>57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gi</vt:lpstr>
      <vt:lpstr>Slide 6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2025-02-16T15:08:12Z</dcterms:created>
  <dcterms:modified xsi:type="dcterms:W3CDTF">2025-02-16T15:10:01Z</dcterms:modified>
</cp:coreProperties>
</file>