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03E0F-3407-4B84-8339-5FAB81A13B0A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BC5C4-9759-44DD-AC63-228D1AA64C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 câu</a:t>
            </a:r>
            <a:r>
              <a:rPr lang="en-US" baseline="0"/>
              <a:t> sau là câu hỏi mở, GV tôn trọng ý kiến của hs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79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EA3F6-B450-4284-BB2C-4DA94784FD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544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06C6B-6CF1-40E4-8416-4F6FC6AB4573}" type="datetimeFigureOut">
              <a:rPr lang="en-US" smtClean="0"/>
              <a:t>16-Feb-25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5FA7-E924-4924-BA2A-7402BDD17C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39" y="21256"/>
            <a:ext cx="9144000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57200" y="2511281"/>
            <a:ext cx="8315325" cy="267765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Môn</a:t>
            </a:r>
            <a:r>
              <a:rPr lang="en-US" altLang="en-US" sz="4800" b="1" dirty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Toán</a:t>
            </a:r>
            <a:endParaRPr lang="en-US" altLang="en-US" sz="4800" b="1" dirty="0" smtClean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  <a:p>
            <a:pPr algn="ctr" defTabSz="914377" fontAlgn="base">
              <a:spcBef>
                <a:spcPct val="50000"/>
              </a:spcBef>
              <a:spcAft>
                <a:spcPct val="0"/>
              </a:spcAft>
              <a:buNone/>
              <a:defRPr/>
            </a:pP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Bài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13: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Làm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tròn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số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đến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trăm</a:t>
            </a:r>
            <a:r>
              <a:rPr lang="en-US" altLang="en-US" sz="4800" b="1" dirty="0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ln w="6600">
                  <a:solidFill>
                    <a:srgbClr val="C0504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C0504D"/>
                  </a:outerShdw>
                </a:effectLst>
                <a:latin typeface="Times New Roman" panose="02020603050405020304" pitchFamily="18" charset="0"/>
              </a:rPr>
              <a:t>nghìn</a:t>
            </a:r>
            <a:endParaRPr lang="en-US" altLang="en-US" sz="4800" b="1" dirty="0">
              <a:ln w="6600">
                <a:solidFill>
                  <a:srgbClr val="C0504D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C0504D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683021"/>
            <a:ext cx="59436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BR" sz="2800" b="1" kern="1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Lê Thị </a:t>
            </a:r>
            <a:r>
              <a:rPr lang="pt-BR" sz="2800" b="1" kern="10" dirty="0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33CC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endParaRPr lang="pt-BR" sz="2800" b="1" kern="10" dirty="0">
              <a:ln w="9525">
                <a:solidFill>
                  <a:prstClr val="white"/>
                </a:solidFill>
                <a:prstDash val="solid"/>
              </a:ln>
              <a:solidFill>
                <a:srgbClr val="FF33CC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87"/>
          <p:cNvSpPr>
            <a:spLocks noChangeArrowheads="1" noChangeShapeType="1" noTextEdit="1"/>
          </p:cNvSpPr>
          <p:nvPr/>
        </p:nvSpPr>
        <p:spPr bwMode="auto">
          <a:xfrm>
            <a:off x="1825534" y="763589"/>
            <a:ext cx="5850847" cy="3495387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legacyPerspectiveBottom"/>
              <a:lightRig rig="legacyFlat3" dir="t"/>
            </a:scene3d>
            <a:sp3d extrusionH="887400" prstMaterial="legacyMatte">
              <a:extrusionClr>
                <a:srgbClr val="FFFF00"/>
              </a:extrusionClr>
            </a:sp3d>
          </a:bodyPr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mừng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thầy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cô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về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giờ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b="1" kern="10" dirty="0" err="1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 4</a:t>
            </a:r>
            <a:r>
              <a:rPr lang="en-US" sz="3600" b="1" kern="10" baseline="30000" dirty="0">
                <a:ln w="18000">
                  <a:solidFill>
                    <a:srgbClr val="0000CC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endParaRPr lang="en-US" sz="3600" b="1" kern="10" dirty="0">
              <a:ln w="18000">
                <a:solidFill>
                  <a:srgbClr val="0000CC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kern="10" dirty="0">
              <a:ln w="9525">
                <a:round/>
              </a:ln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4" descr="Theme2375157"/>
          <p:cNvPicPr>
            <a:picLocks noChangeAspect="1" noChangeArrowheads="1"/>
          </p:cNvPicPr>
          <p:nvPr/>
        </p:nvPicPr>
        <p:blipFill>
          <a:blip r:embed="rId2">
            <a:lum bright="-2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50"/>
            <a:ext cx="9297402" cy="6919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0" y="2600847"/>
            <a:ext cx="9387639" cy="129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Môn: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996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996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2996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ts val="1348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0" y="281708"/>
            <a:ext cx="9387639" cy="970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UBND QUẬN DƯƠNG KINH</a:t>
            </a: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TRƯỜNG TH ĐA PHÚC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0" y="5046253"/>
            <a:ext cx="9387639" cy="4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i="1" dirty="0">
                <a:latin typeface="Times New Roman" pitchFamily="18" charset="0"/>
              </a:rPr>
              <a:t>Giáo </a:t>
            </a:r>
            <a:r>
              <a:rPr lang="en-US" altLang="en-US" sz="2400" b="1" i="1" dirty="0" smtClean="0">
                <a:latin typeface="Times New Roman" pitchFamily="18" charset="0"/>
              </a:rPr>
              <a:t>viên thực hiện: </a:t>
            </a:r>
            <a:r>
              <a:rPr lang="en-US" altLang="en-US" sz="2400" b="1" i="1" dirty="0" err="1" smtClean="0">
                <a:latin typeface="Times New Roman" pitchFamily="18" charset="0"/>
              </a:rPr>
              <a:t>Bùi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Thị</a:t>
            </a:r>
            <a:r>
              <a:rPr lang="en-US" altLang="en-US" sz="2400" b="1" i="1" dirty="0" smtClean="0">
                <a:latin typeface="Times New Roman" pitchFamily="18" charset="0"/>
              </a:rPr>
              <a:t> </a:t>
            </a:r>
            <a:r>
              <a:rPr lang="en-US" altLang="en-US" sz="2400" b="1" i="1" dirty="0" err="1" smtClean="0">
                <a:latin typeface="Times New Roman" pitchFamily="18" charset="0"/>
              </a:rPr>
              <a:t>Hà</a:t>
            </a:r>
            <a:r>
              <a:rPr lang="en-US" altLang="en-US" sz="2400" b="1" i="1" dirty="0" smtClean="0">
                <a:latin typeface="Times New Roman" pitchFamily="18" charset="0"/>
              </a:rPr>
              <a:t> Mai</a:t>
            </a:r>
            <a:endParaRPr lang="en-US" altLang="en-US" sz="2400" b="1" i="1" dirty="0" smtClean="0">
              <a:latin typeface="Times New Roman" pitchFamily="18" charset="0"/>
            </a:endParaRPr>
          </a:p>
        </p:txBody>
      </p:sp>
      <p:pic>
        <p:nvPicPr>
          <p:cNvPr id="1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65" y="4670913"/>
            <a:ext cx="3155043" cy="15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 flipV="1">
            <a:off x="3862137" y="1155032"/>
            <a:ext cx="1425742" cy="12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7448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5833638"/>
            <a:ext cx="8839200" cy="584739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32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Trước ngõ nhà bạn nhỏ có gì?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833638"/>
            <a:ext cx="8534400" cy="584739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32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 chim hót ở đầu hồi như thế nào?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85800" y="5833637"/>
            <a:ext cx="7453746" cy="584739"/>
          </a:xfrm>
          <a:prstGeom prst="rect">
            <a:avLst/>
          </a:prstGeom>
          <a:solidFill>
            <a:srgbClr val="FFD347"/>
          </a:solidFill>
        </p:spPr>
        <p:txBody>
          <a:bodyPr wrap="square" lIns="91403" tIns="45702" rIns="91403" bIns="45702" rtlCol="0">
            <a:spAutoFit/>
          </a:bodyPr>
          <a:lstStyle/>
          <a:p>
            <a:pPr algn="ctr"/>
            <a:r>
              <a:rPr lang="en-US" sz="32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Câu thơ nào nói về hình ảnh mái nhà?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9482" y="177801"/>
            <a:ext cx="5947064" cy="400061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ctr"/>
            <a:r>
              <a:rPr lang="en-US" sz="2000" b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Ngôi nhà</a:t>
            </a:r>
            <a:endParaRPr lang="en-US" sz="2000" b="1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43697" y="655973"/>
            <a:ext cx="2409825" cy="4001047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yêu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nhà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Hàng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xoan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trước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ngõ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Hoa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xao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xuyến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nở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mây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từng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chùm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yêu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tiếng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chim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hồi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lảnh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lót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Mái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vàng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phức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Rạ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đầy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sân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phơi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yêu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ngôi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nhà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Gỗ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tre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mộc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mạc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yêu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đất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nước</a:t>
            </a:r>
            <a:endParaRPr lang="en-US" dirty="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Bốn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mùa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chim</a:t>
            </a:r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ca.</a:t>
            </a:r>
          </a:p>
          <a:p>
            <a:pPr algn="just"/>
            <a:r>
              <a:rPr lang="en-US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                      </a:t>
            </a:r>
            <a:r>
              <a:rPr lang="en-US" sz="16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(</a:t>
            </a:r>
            <a:r>
              <a:rPr lang="en-US" sz="1600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Tô</a:t>
            </a:r>
            <a:r>
              <a:rPr lang="en-US" sz="16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1600" i="1" dirty="0" err="1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Hà</a:t>
            </a:r>
            <a:r>
              <a:rPr lang="en-US" sz="1600" i="1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)</a:t>
            </a:r>
            <a:endParaRPr lang="en-US" i="1" dirty="0">
              <a:solidFill>
                <a:srgbClr val="FF0000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08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5977" y="475551"/>
            <a:ext cx="609600" cy="812800"/>
          </a:xfrm>
          <a:prstGeom prst="ellipse">
            <a:avLst/>
          </a:prstGeom>
          <a:solidFill>
            <a:srgbClr val="F68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729" y="594613"/>
            <a:ext cx="6622473" cy="461616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Học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thuộc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lòng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hai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khổ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thơ</a:t>
            </a:r>
            <a:r>
              <a:rPr lang="en-US" sz="2400" b="1" dirty="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2400" b="1" dirty="0" err="1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</a:t>
            </a:r>
            <a:endParaRPr lang="en-US" sz="2400" b="1" dirty="0"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53542" y="1600201"/>
            <a:ext cx="3471058" cy="3416271"/>
          </a:xfrm>
          <a:prstGeom prst="rect">
            <a:avLst/>
          </a:prstGeom>
          <a:noFill/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 yêu nhà em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Hàng xoan trước ngõ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Hoa xao xuyến nở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Như mây từng chùm.</a:t>
            </a:r>
          </a:p>
          <a:p>
            <a:pPr algn="just"/>
            <a:endParaRPr lang="en-US" sz="2400"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 yêu tiếng chim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 hồi lảnh lót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Mái vàng thơm phức</a:t>
            </a:r>
          </a:p>
          <a:p>
            <a:pPr algn="just"/>
            <a:r>
              <a:rPr lang="en-US" sz="24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Rạ đầy sân phơi.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7436" y="1699298"/>
            <a:ext cx="2743200" cy="489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0963" y="2213839"/>
            <a:ext cx="2743200" cy="453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9003" y="2667381"/>
            <a:ext cx="2743200" cy="52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8787" y="3190197"/>
            <a:ext cx="2743200" cy="54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87436" y="4151351"/>
            <a:ext cx="2743200" cy="46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4713" y="4617403"/>
            <a:ext cx="2743200" cy="466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1947" y="5083455"/>
            <a:ext cx="2743200" cy="49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4552" y="5582401"/>
            <a:ext cx="2743200" cy="5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545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322" y="248829"/>
            <a:ext cx="609600" cy="812800"/>
          </a:xfrm>
          <a:prstGeom prst="ellipse">
            <a:avLst/>
          </a:prstGeom>
          <a:solidFill>
            <a:srgbClr val="F684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3" tIns="45702" rIns="91403" bIns="45702" rtlCol="0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rial Rounded MT Bold" pitchFamily="34" charset="0"/>
                <a:cs typeface="Times New Roman" pitchFamily="18" charset="0"/>
              </a:rPr>
              <a:t>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0436" y="362525"/>
            <a:ext cx="8077200" cy="830948"/>
          </a:xfrm>
          <a:prstGeom prst="rect">
            <a:avLst/>
          </a:prstGeom>
          <a:solidFill>
            <a:schemeClr val="accent6"/>
          </a:solidFill>
        </p:spPr>
        <p:txBody>
          <a:bodyPr wrap="square" lIns="91391" tIns="45696" rIns="91391" bIns="45696" rtlCol="0">
            <a:spAutoFit/>
          </a:bodyPr>
          <a:lstStyle/>
          <a:p>
            <a:pPr algn="just"/>
            <a:r>
              <a:rPr lang="en-US" sz="2400" b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Vẽ ngôi nhà mà em yêu thích và đặt tên cho bức tranh em vẽ</a:t>
            </a:r>
            <a:endParaRPr lang="en-US" sz="2400" b="1">
              <a:solidFill>
                <a:schemeClr val="bg1"/>
              </a:solidFill>
              <a:latin typeface="Arial Rounded MT Bol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879"/>
          <a:stretch/>
        </p:blipFill>
        <p:spPr>
          <a:xfrm>
            <a:off x="6629401" y="1183469"/>
            <a:ext cx="2240139" cy="29071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231"/>
          <a:stretch/>
        </p:blipFill>
        <p:spPr>
          <a:xfrm>
            <a:off x="6551066" y="4134488"/>
            <a:ext cx="2613716" cy="24129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640" b="12902"/>
          <a:stretch/>
        </p:blipFill>
        <p:spPr>
          <a:xfrm>
            <a:off x="2993778" y="3703394"/>
            <a:ext cx="3530516" cy="28440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294"/>
          <a:stretch/>
        </p:blipFill>
        <p:spPr>
          <a:xfrm>
            <a:off x="101884" y="1905001"/>
            <a:ext cx="2891895" cy="395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0606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223</Words>
  <Application>Microsoft Office PowerPoint</Application>
  <PresentationFormat>On-screen Show (4:3)</PresentationFormat>
  <Paragraphs>44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GhostBTT.Com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</cp:revision>
  <dcterms:created xsi:type="dcterms:W3CDTF">2025-02-16T15:14:28Z</dcterms:created>
  <dcterms:modified xsi:type="dcterms:W3CDTF">2025-02-16T15:15:33Z</dcterms:modified>
</cp:coreProperties>
</file>