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0721B-2579-4C98-9F2F-6232FB4575FD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EA748-1901-4D0D-82A7-933CD01640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</a:t>
            </a:r>
            <a:r>
              <a:rPr lang="en-US" baseline="0"/>
              <a:t> linh hoạt tổ chức hoạt động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922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/>
              <a:t>Cần xem nội dung sách giáo viên để hiểu ý đồ của BT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883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E3B1-737B-406D-924B-F8443CB816C1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5E34-1857-4B88-91F3-DA39438F0F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39" y="21256"/>
            <a:ext cx="9144000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57200" y="2511281"/>
            <a:ext cx="8315325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Môn</a:t>
            </a:r>
            <a:r>
              <a:rPr lang="en-US" altLang="en-US" sz="4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Toán</a:t>
            </a:r>
            <a:endParaRPr lang="en-US" altLang="en-US" sz="4800" b="1" dirty="0" smtClean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13: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Làm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tròn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đến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nghìn</a:t>
            </a:r>
            <a:endParaRPr lang="en-US" altLang="en-US" sz="48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683021"/>
            <a:ext cx="5943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kern="1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Lê Thị </a:t>
            </a:r>
            <a:r>
              <a:rPr lang="pt-BR" sz="2800" b="1" kern="1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endParaRPr lang="pt-BR" sz="2800" b="1" kern="10" dirty="0">
              <a:ln w="9525">
                <a:solidFill>
                  <a:prstClr val="white"/>
                </a:solidFill>
                <a:prstDash val="solid"/>
              </a:ln>
              <a:solidFill>
                <a:srgbClr val="FF33CC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87"/>
          <p:cNvSpPr>
            <a:spLocks noChangeArrowheads="1" noChangeShapeType="1" noTextEdit="1"/>
          </p:cNvSpPr>
          <p:nvPr/>
        </p:nvSpPr>
        <p:spPr bwMode="auto">
          <a:xfrm>
            <a:off x="1825534" y="763589"/>
            <a:ext cx="5850847" cy="3495387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mừng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thầy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giờ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  <a:r>
              <a:rPr lang="en-US" sz="3600" b="1" kern="10" baseline="3000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round/>
              </a:ln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50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2600847"/>
            <a:ext cx="9387639" cy="129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996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0" y="281708"/>
            <a:ext cx="9387639" cy="97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UBND QUẬN DƯƠNG KINH</a:t>
            </a: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TRƯỜNG TH ĐA PHÚC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0" y="5046253"/>
            <a:ext cx="9387639" cy="4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latin typeface="Times New Roman" pitchFamily="18" charset="0"/>
              </a:rPr>
              <a:t>Giáo </a:t>
            </a:r>
            <a:r>
              <a:rPr lang="en-US" altLang="en-US" sz="2400" b="1" i="1" dirty="0" smtClean="0">
                <a:latin typeface="Times New Roman" pitchFamily="18" charset="0"/>
              </a:rPr>
              <a:t>viên thực hiện: </a:t>
            </a:r>
            <a:r>
              <a:rPr lang="en-US" altLang="en-US" sz="2400" b="1" i="1" dirty="0" err="1" smtClean="0">
                <a:latin typeface="Times New Roman" pitchFamily="18" charset="0"/>
              </a:rPr>
              <a:t>Đào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Nhung</a:t>
            </a:r>
            <a:endParaRPr lang="en-US" altLang="en-US" sz="2400" b="1" i="1" dirty="0" smtClean="0">
              <a:latin typeface="Times New Roman" pitchFamily="18" charset="0"/>
            </a:endParaRPr>
          </a:p>
        </p:txBody>
      </p:sp>
      <p:pic>
        <p:nvPicPr>
          <p:cNvPr id="1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65" y="4670913"/>
            <a:ext cx="31550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3862137" y="1155032"/>
            <a:ext cx="1425742" cy="12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448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209550" y="381000"/>
            <a:ext cx="609600" cy="812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6300" y="500062"/>
            <a:ext cx="7391400" cy="83098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 từ ngữ có tiếng chưa vần </a:t>
            </a:r>
            <a:r>
              <a:rPr lang="en-US" sz="2400" b="1" i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uya, uây, uyp, uynh, uych, uyu, oong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9934" b="96689" l="8364" r="100000">
                        <a14:backgroundMark x1="50545" y1="44371" x2="68727" y2="44371"/>
                        <a14:backgroundMark x1="36727" y1="65563" x2="73455" y2="582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689"/>
          <a:stretch/>
        </p:blipFill>
        <p:spPr bwMode="auto">
          <a:xfrm>
            <a:off x="5473701" y="4748731"/>
            <a:ext cx="2321691" cy="194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ackgroundRemoval t="0" b="95968" l="0" r="100000">
                        <a14:backgroundMark x1="22754" y1="54032" x2="76048" y2="540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6500" y="4722967"/>
            <a:ext cx="1905000" cy="1886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8"/>
          <p:cNvGrpSpPr/>
          <p:nvPr/>
        </p:nvGrpSpPr>
        <p:grpSpPr>
          <a:xfrm>
            <a:off x="960087" y="1759159"/>
            <a:ext cx="1752600" cy="1998624"/>
            <a:chOff x="960087" y="1319369"/>
            <a:chExt cx="1752600" cy="1498968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backgroundRemoval t="9740" b="89610" l="0" r="90000">
                          <a14:backgroundMark x1="37778" y1="62987" x2="76111" y2="571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087" y="1319369"/>
              <a:ext cx="1752600" cy="1498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1295400" y="1895743"/>
              <a:ext cx="990600" cy="392406"/>
            </a:xfrm>
            <a:prstGeom prst="rect">
              <a:avLst/>
            </a:prstGeom>
            <a:noFill/>
          </p:spPr>
          <p:txBody>
            <a:bodyPr wrap="square" lIns="91428" tIns="45714" rIns="91428" bIns="45714" rtlCol="0">
              <a:spAutoFit/>
            </a:bodyPr>
            <a:lstStyle/>
            <a:p>
              <a:pPr algn="just"/>
              <a:r>
                <a:rPr lang="en-US" sz="2800" b="1">
                  <a:solidFill>
                    <a:srgbClr val="0070C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uây</a:t>
              </a:r>
              <a:endParaRPr lang="en-US" sz="2800" b="1" i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3439004" y="926976"/>
            <a:ext cx="1940403" cy="1998625"/>
            <a:chOff x="3276600" y="1152807"/>
            <a:chExt cx="1940403" cy="1498969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backgroundRemoval t="8943" b="94309" l="0" r="100000">
                          <a14:backgroundMark x1="52201" y1="61789" x2="28302" y2="5528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76600" y="1152807"/>
              <a:ext cx="1940403" cy="1498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3726101" y="1794549"/>
              <a:ext cx="1140696" cy="392406"/>
            </a:xfrm>
            <a:prstGeom prst="rect">
              <a:avLst/>
            </a:prstGeom>
            <a:noFill/>
          </p:spPr>
          <p:txBody>
            <a:bodyPr wrap="square" lIns="91428" tIns="45714" rIns="91428" bIns="45714" rtlCol="0">
              <a:spAutoFit/>
            </a:bodyPr>
            <a:lstStyle/>
            <a:p>
              <a:pPr algn="just"/>
              <a:r>
                <a:rPr lang="en-US" sz="2800" b="1" dirty="0" err="1">
                  <a:solidFill>
                    <a:srgbClr val="0070C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oong</a:t>
              </a:r>
              <a:endParaRPr lang="en-US" sz="2800" b="1" i="1" dirty="0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6540500" y="1871604"/>
            <a:ext cx="1905000" cy="1886179"/>
            <a:chOff x="6540500" y="1403703"/>
            <a:chExt cx="1905000" cy="141463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backgroundRemoval t="0" b="91129" l="0" r="100000">
                          <a14:backgroundMark x1="28144" y1="48387" x2="73054" y2="4596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0500" y="1403703"/>
              <a:ext cx="1905000" cy="1414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6934200" y="1798398"/>
              <a:ext cx="990600" cy="392406"/>
            </a:xfrm>
            <a:prstGeom prst="rect">
              <a:avLst/>
            </a:prstGeom>
            <a:noFill/>
          </p:spPr>
          <p:txBody>
            <a:bodyPr wrap="square" lIns="91428" tIns="45714" rIns="91428" bIns="45714" rtlCol="0">
              <a:spAutoFit/>
            </a:bodyPr>
            <a:lstStyle/>
            <a:p>
              <a:pPr algn="just"/>
              <a:r>
                <a:rPr lang="en-US" sz="2800" b="1">
                  <a:solidFill>
                    <a:srgbClr val="0070C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uya</a:t>
              </a:r>
              <a:endParaRPr lang="en-US" sz="2800" b="1" i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grpSp>
        <p:nvGrpSpPr>
          <p:cNvPr id="5" name="Group 9"/>
          <p:cNvGrpSpPr/>
          <p:nvPr/>
        </p:nvGrpSpPr>
        <p:grpSpPr>
          <a:xfrm>
            <a:off x="310447" y="4055897"/>
            <a:ext cx="1969907" cy="1981200"/>
            <a:chOff x="76200" y="3361617"/>
            <a:chExt cx="1969907" cy="1485900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backgroundRemoval t="0" b="96875" l="0" r="100000">
                          <a14:backgroundMark x1="25000" y1="50000" x2="59434" y2="5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3361617"/>
              <a:ext cx="1969907" cy="148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TextBox 28"/>
            <p:cNvSpPr txBox="1"/>
            <p:nvPr/>
          </p:nvSpPr>
          <p:spPr>
            <a:xfrm>
              <a:off x="565150" y="3816488"/>
              <a:ext cx="990600" cy="392406"/>
            </a:xfrm>
            <a:prstGeom prst="rect">
              <a:avLst/>
            </a:prstGeom>
            <a:noFill/>
          </p:spPr>
          <p:txBody>
            <a:bodyPr wrap="square" lIns="91428" tIns="45714" rIns="91428" bIns="45714" rtlCol="0">
              <a:spAutoFit/>
            </a:bodyPr>
            <a:lstStyle/>
            <a:p>
              <a:pPr algn="just"/>
              <a:r>
                <a:rPr lang="en-US" sz="2800" b="1">
                  <a:solidFill>
                    <a:srgbClr val="0070C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uyp</a:t>
              </a:r>
              <a:endParaRPr lang="en-US" sz="2800" b="1" i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grpSp>
        <p:nvGrpSpPr>
          <p:cNvPr id="6" name="Group 12"/>
          <p:cNvGrpSpPr/>
          <p:nvPr/>
        </p:nvGrpSpPr>
        <p:grpSpPr>
          <a:xfrm>
            <a:off x="4546600" y="3188972"/>
            <a:ext cx="1905000" cy="1886179"/>
            <a:chOff x="4546600" y="2663458"/>
            <a:chExt cx="1905000" cy="1414634"/>
          </a:xfrm>
        </p:grpSpPr>
        <p:pic>
          <p:nvPicPr>
            <p:cNvPr id="24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backgroundRemoval t="0" b="94355" l="0" r="100000">
                          <a14:backgroundMark x1="30539" y1="51613" x2="77246" y2="4838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6600" y="2663458"/>
              <a:ext cx="1905000" cy="1414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4978934" y="3041923"/>
              <a:ext cx="1104366" cy="392406"/>
            </a:xfrm>
            <a:prstGeom prst="rect">
              <a:avLst/>
            </a:prstGeom>
            <a:noFill/>
          </p:spPr>
          <p:txBody>
            <a:bodyPr wrap="square" lIns="91428" tIns="45714" rIns="91428" bIns="45714" rtlCol="0">
              <a:spAutoFit/>
            </a:bodyPr>
            <a:lstStyle/>
            <a:p>
              <a:pPr algn="just"/>
              <a:r>
                <a:rPr lang="en-US" sz="2800" b="1" dirty="0" err="1">
                  <a:solidFill>
                    <a:srgbClr val="0070C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uych</a:t>
              </a:r>
              <a:endParaRPr lang="en-US" sz="2800" b="1" i="1" dirty="0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33700" y="5263129"/>
            <a:ext cx="1104900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uynh</a:t>
            </a:r>
            <a:endParaRPr lang="en-US" sz="2800" b="1" i="1" dirty="0">
              <a:solidFill>
                <a:srgbClr val="0070C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00800" y="5300317"/>
            <a:ext cx="990600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800" b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uyu</a:t>
            </a:r>
            <a:endParaRPr lang="en-US" sz="2800" b="1" i="1">
              <a:solidFill>
                <a:srgbClr val="0070C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24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7764" y="37309"/>
            <a:ext cx="609600" cy="812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4682" y="153574"/>
            <a:ext cx="8281554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ở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dưới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đây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những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ngữ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chỉ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người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thân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gia</a:t>
            </a:r>
            <a:r>
              <a:rPr lang="en-US" sz="2000" b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đình</a:t>
            </a:r>
            <a:endParaRPr lang="en-US" sz="2000" b="1" dirty="0">
              <a:solidFill>
                <a:srgbClr val="FF000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603610">
            <a:off x="738937" y="921651"/>
            <a:ext cx="1389976" cy="138997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ông nội</a:t>
            </a:r>
          </a:p>
        </p:txBody>
      </p:sp>
      <p:sp>
        <p:nvSpPr>
          <p:cNvPr id="6" name="Hexagon 5"/>
          <p:cNvSpPr/>
          <p:nvPr/>
        </p:nvSpPr>
        <p:spPr>
          <a:xfrm>
            <a:off x="2780418" y="837211"/>
            <a:ext cx="1414272" cy="1625600"/>
          </a:xfrm>
          <a:prstGeom prst="hexag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8189D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 nội</a:t>
            </a:r>
          </a:p>
        </p:txBody>
      </p:sp>
      <p:sp>
        <p:nvSpPr>
          <p:cNvPr id="7" name="5-Point Star 6"/>
          <p:cNvSpPr/>
          <p:nvPr/>
        </p:nvSpPr>
        <p:spPr>
          <a:xfrm rot="20773784">
            <a:off x="4904080" y="716261"/>
            <a:ext cx="1415883" cy="1896204"/>
          </a:xfrm>
          <a:custGeom>
            <a:avLst/>
            <a:gdLst>
              <a:gd name="connsiteX0" fmla="*/ 2 w 1540909"/>
              <a:gd name="connsiteY0" fmla="*/ 588573 h 1540909"/>
              <a:gd name="connsiteX1" fmla="*/ 588578 w 1540909"/>
              <a:gd name="connsiteY1" fmla="*/ 588578 h 1540909"/>
              <a:gd name="connsiteX2" fmla="*/ 770455 w 1540909"/>
              <a:gd name="connsiteY2" fmla="*/ 0 h 1540909"/>
              <a:gd name="connsiteX3" fmla="*/ 952331 w 1540909"/>
              <a:gd name="connsiteY3" fmla="*/ 588578 h 1540909"/>
              <a:gd name="connsiteX4" fmla="*/ 1540907 w 1540909"/>
              <a:gd name="connsiteY4" fmla="*/ 588573 h 1540909"/>
              <a:gd name="connsiteX5" fmla="*/ 1064737 w 1540909"/>
              <a:gd name="connsiteY5" fmla="*/ 952330 h 1540909"/>
              <a:gd name="connsiteX6" fmla="*/ 1246621 w 1540909"/>
              <a:gd name="connsiteY6" fmla="*/ 1540905 h 1540909"/>
              <a:gd name="connsiteX7" fmla="*/ 770455 w 1540909"/>
              <a:gd name="connsiteY7" fmla="*/ 1177142 h 1540909"/>
              <a:gd name="connsiteX8" fmla="*/ 294288 w 1540909"/>
              <a:gd name="connsiteY8" fmla="*/ 1540905 h 1540909"/>
              <a:gd name="connsiteX9" fmla="*/ 476172 w 1540909"/>
              <a:gd name="connsiteY9" fmla="*/ 952330 h 1540909"/>
              <a:gd name="connsiteX10" fmla="*/ 2 w 1540909"/>
              <a:gd name="connsiteY10" fmla="*/ 588573 h 1540909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1217 w 1542714"/>
              <a:gd name="connsiteY0" fmla="*/ 588573 h 1547409"/>
              <a:gd name="connsiteX1" fmla="*/ 589793 w 1542714"/>
              <a:gd name="connsiteY1" fmla="*/ 588578 h 1547409"/>
              <a:gd name="connsiteX2" fmla="*/ 771670 w 1542714"/>
              <a:gd name="connsiteY2" fmla="*/ 0 h 1547409"/>
              <a:gd name="connsiteX3" fmla="*/ 953546 w 1542714"/>
              <a:gd name="connsiteY3" fmla="*/ 588578 h 1547409"/>
              <a:gd name="connsiteX4" fmla="*/ 1542122 w 1542714"/>
              <a:gd name="connsiteY4" fmla="*/ 588573 h 1547409"/>
              <a:gd name="connsiteX5" fmla="*/ 1065952 w 1542714"/>
              <a:gd name="connsiteY5" fmla="*/ 952330 h 1547409"/>
              <a:gd name="connsiteX6" fmla="*/ 1247836 w 1542714"/>
              <a:gd name="connsiteY6" fmla="*/ 1540905 h 1547409"/>
              <a:gd name="connsiteX7" fmla="*/ 771670 w 1542714"/>
              <a:gd name="connsiteY7" fmla="*/ 1177142 h 1547409"/>
              <a:gd name="connsiteX8" fmla="*/ 295503 w 1542714"/>
              <a:gd name="connsiteY8" fmla="*/ 1540905 h 1547409"/>
              <a:gd name="connsiteX9" fmla="*/ 477387 w 1542714"/>
              <a:gd name="connsiteY9" fmla="*/ 952330 h 1547409"/>
              <a:gd name="connsiteX10" fmla="*/ 1217 w 1542714"/>
              <a:gd name="connsiteY10" fmla="*/ 588573 h 1547409"/>
              <a:gd name="connsiteX0" fmla="*/ 1217 w 1542714"/>
              <a:gd name="connsiteY0" fmla="*/ 519993 h 1478829"/>
              <a:gd name="connsiteX1" fmla="*/ 589793 w 1542714"/>
              <a:gd name="connsiteY1" fmla="*/ 519998 h 1478829"/>
              <a:gd name="connsiteX2" fmla="*/ 779290 w 1542714"/>
              <a:gd name="connsiteY2" fmla="*/ 0 h 1478829"/>
              <a:gd name="connsiteX3" fmla="*/ 953546 w 1542714"/>
              <a:gd name="connsiteY3" fmla="*/ 519998 h 1478829"/>
              <a:gd name="connsiteX4" fmla="*/ 1542122 w 1542714"/>
              <a:gd name="connsiteY4" fmla="*/ 519993 h 1478829"/>
              <a:gd name="connsiteX5" fmla="*/ 1065952 w 1542714"/>
              <a:gd name="connsiteY5" fmla="*/ 883750 h 1478829"/>
              <a:gd name="connsiteX6" fmla="*/ 1247836 w 1542714"/>
              <a:gd name="connsiteY6" fmla="*/ 1472325 h 1478829"/>
              <a:gd name="connsiteX7" fmla="*/ 771670 w 1542714"/>
              <a:gd name="connsiteY7" fmla="*/ 1108562 h 1478829"/>
              <a:gd name="connsiteX8" fmla="*/ 295503 w 1542714"/>
              <a:gd name="connsiteY8" fmla="*/ 1472325 h 1478829"/>
              <a:gd name="connsiteX9" fmla="*/ 477387 w 1542714"/>
              <a:gd name="connsiteY9" fmla="*/ 883750 h 1478829"/>
              <a:gd name="connsiteX10" fmla="*/ 1217 w 1542714"/>
              <a:gd name="connsiteY10" fmla="*/ 519993 h 1478829"/>
              <a:gd name="connsiteX0" fmla="*/ 1629 w 1451686"/>
              <a:gd name="connsiteY0" fmla="*/ 542853 h 1478829"/>
              <a:gd name="connsiteX1" fmla="*/ 498765 w 1451686"/>
              <a:gd name="connsiteY1" fmla="*/ 519998 h 1478829"/>
              <a:gd name="connsiteX2" fmla="*/ 688262 w 1451686"/>
              <a:gd name="connsiteY2" fmla="*/ 0 h 1478829"/>
              <a:gd name="connsiteX3" fmla="*/ 862518 w 1451686"/>
              <a:gd name="connsiteY3" fmla="*/ 519998 h 1478829"/>
              <a:gd name="connsiteX4" fmla="*/ 1451094 w 1451686"/>
              <a:gd name="connsiteY4" fmla="*/ 519993 h 1478829"/>
              <a:gd name="connsiteX5" fmla="*/ 974924 w 1451686"/>
              <a:gd name="connsiteY5" fmla="*/ 883750 h 1478829"/>
              <a:gd name="connsiteX6" fmla="*/ 1156808 w 1451686"/>
              <a:gd name="connsiteY6" fmla="*/ 1472325 h 1478829"/>
              <a:gd name="connsiteX7" fmla="*/ 680642 w 1451686"/>
              <a:gd name="connsiteY7" fmla="*/ 1108562 h 1478829"/>
              <a:gd name="connsiteX8" fmla="*/ 204475 w 1451686"/>
              <a:gd name="connsiteY8" fmla="*/ 1472325 h 1478829"/>
              <a:gd name="connsiteX9" fmla="*/ 386359 w 1451686"/>
              <a:gd name="connsiteY9" fmla="*/ 883750 h 1478829"/>
              <a:gd name="connsiteX10" fmla="*/ 1629 w 1451686"/>
              <a:gd name="connsiteY10" fmla="*/ 542853 h 1478829"/>
              <a:gd name="connsiteX0" fmla="*/ 1427 w 1489584"/>
              <a:gd name="connsiteY0" fmla="*/ 542853 h 1478829"/>
              <a:gd name="connsiteX1" fmla="*/ 536663 w 1489584"/>
              <a:gd name="connsiteY1" fmla="*/ 519998 h 1478829"/>
              <a:gd name="connsiteX2" fmla="*/ 726160 w 1489584"/>
              <a:gd name="connsiteY2" fmla="*/ 0 h 1478829"/>
              <a:gd name="connsiteX3" fmla="*/ 900416 w 1489584"/>
              <a:gd name="connsiteY3" fmla="*/ 519998 h 1478829"/>
              <a:gd name="connsiteX4" fmla="*/ 1488992 w 1489584"/>
              <a:gd name="connsiteY4" fmla="*/ 519993 h 1478829"/>
              <a:gd name="connsiteX5" fmla="*/ 1012822 w 1489584"/>
              <a:gd name="connsiteY5" fmla="*/ 883750 h 1478829"/>
              <a:gd name="connsiteX6" fmla="*/ 1194706 w 1489584"/>
              <a:gd name="connsiteY6" fmla="*/ 1472325 h 1478829"/>
              <a:gd name="connsiteX7" fmla="*/ 718540 w 1489584"/>
              <a:gd name="connsiteY7" fmla="*/ 1108562 h 1478829"/>
              <a:gd name="connsiteX8" fmla="*/ 242373 w 1489584"/>
              <a:gd name="connsiteY8" fmla="*/ 1472325 h 1478829"/>
              <a:gd name="connsiteX9" fmla="*/ 424257 w 1489584"/>
              <a:gd name="connsiteY9" fmla="*/ 883750 h 1478829"/>
              <a:gd name="connsiteX10" fmla="*/ 1427 w 1489584"/>
              <a:gd name="connsiteY10" fmla="*/ 542853 h 1478829"/>
              <a:gd name="connsiteX0" fmla="*/ 1427 w 1413550"/>
              <a:gd name="connsiteY0" fmla="*/ 542853 h 1478829"/>
              <a:gd name="connsiteX1" fmla="*/ 536663 w 1413550"/>
              <a:gd name="connsiteY1" fmla="*/ 519998 h 1478829"/>
              <a:gd name="connsiteX2" fmla="*/ 726160 w 1413550"/>
              <a:gd name="connsiteY2" fmla="*/ 0 h 1478829"/>
              <a:gd name="connsiteX3" fmla="*/ 900416 w 1413550"/>
              <a:gd name="connsiteY3" fmla="*/ 519998 h 1478829"/>
              <a:gd name="connsiteX4" fmla="*/ 1412792 w 1413550"/>
              <a:gd name="connsiteY4" fmla="*/ 550473 h 1478829"/>
              <a:gd name="connsiteX5" fmla="*/ 1012822 w 1413550"/>
              <a:gd name="connsiteY5" fmla="*/ 883750 h 1478829"/>
              <a:gd name="connsiteX6" fmla="*/ 1194706 w 1413550"/>
              <a:gd name="connsiteY6" fmla="*/ 1472325 h 1478829"/>
              <a:gd name="connsiteX7" fmla="*/ 718540 w 1413550"/>
              <a:gd name="connsiteY7" fmla="*/ 1108562 h 1478829"/>
              <a:gd name="connsiteX8" fmla="*/ 242373 w 1413550"/>
              <a:gd name="connsiteY8" fmla="*/ 1472325 h 1478829"/>
              <a:gd name="connsiteX9" fmla="*/ 424257 w 1413550"/>
              <a:gd name="connsiteY9" fmla="*/ 883750 h 1478829"/>
              <a:gd name="connsiteX10" fmla="*/ 1427 w 1413550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19283"/>
              <a:gd name="connsiteX1" fmla="*/ 536663 w 1415339"/>
              <a:gd name="connsiteY1" fmla="*/ 519998 h 1419283"/>
              <a:gd name="connsiteX2" fmla="*/ 726160 w 1415339"/>
              <a:gd name="connsiteY2" fmla="*/ 0 h 1419283"/>
              <a:gd name="connsiteX3" fmla="*/ 900416 w 1415339"/>
              <a:gd name="connsiteY3" fmla="*/ 519998 h 1419283"/>
              <a:gd name="connsiteX4" fmla="*/ 1412792 w 1415339"/>
              <a:gd name="connsiteY4" fmla="*/ 550473 h 1419283"/>
              <a:gd name="connsiteX5" fmla="*/ 1012822 w 1415339"/>
              <a:gd name="connsiteY5" fmla="*/ 883750 h 1419283"/>
              <a:gd name="connsiteX6" fmla="*/ 1164226 w 1415339"/>
              <a:gd name="connsiteY6" fmla="*/ 1380885 h 1419283"/>
              <a:gd name="connsiteX7" fmla="*/ 718540 w 1415339"/>
              <a:gd name="connsiteY7" fmla="*/ 1108562 h 1419283"/>
              <a:gd name="connsiteX8" fmla="*/ 280473 w 1415339"/>
              <a:gd name="connsiteY8" fmla="*/ 1411365 h 1419283"/>
              <a:gd name="connsiteX9" fmla="*/ 424257 w 1415339"/>
              <a:gd name="connsiteY9" fmla="*/ 883750 h 1419283"/>
              <a:gd name="connsiteX10" fmla="*/ 1427 w 1415339"/>
              <a:gd name="connsiteY10" fmla="*/ 542853 h 1419283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02482 w 1417405"/>
              <a:gd name="connsiteY3" fmla="*/ 51999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48202 w 1417405"/>
              <a:gd name="connsiteY3" fmla="*/ 48951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953"/>
              <a:gd name="connsiteY0" fmla="*/ 542853 h 1425396"/>
              <a:gd name="connsiteX1" fmla="*/ 538729 w 1417953"/>
              <a:gd name="connsiteY1" fmla="*/ 519998 h 1425396"/>
              <a:gd name="connsiteX2" fmla="*/ 728226 w 1417953"/>
              <a:gd name="connsiteY2" fmla="*/ 0 h 1425396"/>
              <a:gd name="connsiteX3" fmla="*/ 948202 w 1417953"/>
              <a:gd name="connsiteY3" fmla="*/ 489518 h 1425396"/>
              <a:gd name="connsiteX4" fmla="*/ 1414858 w 1417953"/>
              <a:gd name="connsiteY4" fmla="*/ 550473 h 1425396"/>
              <a:gd name="connsiteX5" fmla="*/ 1068228 w 1417953"/>
              <a:gd name="connsiteY5" fmla="*/ 898990 h 1425396"/>
              <a:gd name="connsiteX6" fmla="*/ 1166292 w 1417953"/>
              <a:gd name="connsiteY6" fmla="*/ 1380885 h 1425396"/>
              <a:gd name="connsiteX7" fmla="*/ 720606 w 1417953"/>
              <a:gd name="connsiteY7" fmla="*/ 1108562 h 1425396"/>
              <a:gd name="connsiteX8" fmla="*/ 282539 w 1417953"/>
              <a:gd name="connsiteY8" fmla="*/ 1411365 h 1425396"/>
              <a:gd name="connsiteX9" fmla="*/ 426323 w 1417953"/>
              <a:gd name="connsiteY9" fmla="*/ 883750 h 1425396"/>
              <a:gd name="connsiteX10" fmla="*/ 3493 w 1417953"/>
              <a:gd name="connsiteY10" fmla="*/ 542853 h 1425396"/>
              <a:gd name="connsiteX0" fmla="*/ 3493 w 1417953"/>
              <a:gd name="connsiteY0" fmla="*/ 542853 h 1428641"/>
              <a:gd name="connsiteX1" fmla="*/ 538729 w 1417953"/>
              <a:gd name="connsiteY1" fmla="*/ 519998 h 1428641"/>
              <a:gd name="connsiteX2" fmla="*/ 728226 w 1417953"/>
              <a:gd name="connsiteY2" fmla="*/ 0 h 1428641"/>
              <a:gd name="connsiteX3" fmla="*/ 948202 w 1417953"/>
              <a:gd name="connsiteY3" fmla="*/ 489518 h 1428641"/>
              <a:gd name="connsiteX4" fmla="*/ 1414858 w 1417953"/>
              <a:gd name="connsiteY4" fmla="*/ 550473 h 1428641"/>
              <a:gd name="connsiteX5" fmla="*/ 1068228 w 1417953"/>
              <a:gd name="connsiteY5" fmla="*/ 898990 h 1428641"/>
              <a:gd name="connsiteX6" fmla="*/ 1166292 w 1417953"/>
              <a:gd name="connsiteY6" fmla="*/ 1380885 h 1428641"/>
              <a:gd name="connsiteX7" fmla="*/ 720606 w 1417953"/>
              <a:gd name="connsiteY7" fmla="*/ 1169522 h 1428641"/>
              <a:gd name="connsiteX8" fmla="*/ 282539 w 1417953"/>
              <a:gd name="connsiteY8" fmla="*/ 1411365 h 1428641"/>
              <a:gd name="connsiteX9" fmla="*/ 426323 w 1417953"/>
              <a:gd name="connsiteY9" fmla="*/ 883750 h 1428641"/>
              <a:gd name="connsiteX10" fmla="*/ 3493 w 1417953"/>
              <a:gd name="connsiteY10" fmla="*/ 542853 h 1428641"/>
              <a:gd name="connsiteX0" fmla="*/ 4149 w 1418609"/>
              <a:gd name="connsiteY0" fmla="*/ 542853 h 1428641"/>
              <a:gd name="connsiteX1" fmla="*/ 539385 w 1418609"/>
              <a:gd name="connsiteY1" fmla="*/ 51999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6365" h="1422638">
                <a:moveTo>
                  <a:pt x="2917" y="542853"/>
                </a:moveTo>
                <a:cubicBezTo>
                  <a:pt x="46709" y="451415"/>
                  <a:pt x="441021" y="527616"/>
                  <a:pt x="507673" y="489518"/>
                </a:cubicBezTo>
                <a:cubicBezTo>
                  <a:pt x="560679" y="415245"/>
                  <a:pt x="633278" y="15491"/>
                  <a:pt x="727650" y="0"/>
                </a:cubicBezTo>
                <a:cubicBezTo>
                  <a:pt x="828915" y="10047"/>
                  <a:pt x="879381" y="438105"/>
                  <a:pt x="947626" y="489518"/>
                </a:cubicBezTo>
                <a:cubicBezTo>
                  <a:pt x="1014278" y="527616"/>
                  <a:pt x="1400970" y="451415"/>
                  <a:pt x="1414282" y="550473"/>
                </a:cubicBezTo>
                <a:cubicBezTo>
                  <a:pt x="1446059" y="633625"/>
                  <a:pt x="1104455" y="777738"/>
                  <a:pt x="1067652" y="898990"/>
                </a:cubicBezTo>
                <a:cubicBezTo>
                  <a:pt x="1029220" y="996122"/>
                  <a:pt x="1242248" y="1314233"/>
                  <a:pt x="1165716" y="1380885"/>
                </a:cubicBezTo>
                <a:cubicBezTo>
                  <a:pt x="1075574" y="1457751"/>
                  <a:pt x="817792" y="1168856"/>
                  <a:pt x="720030" y="1169522"/>
                </a:cubicBezTo>
                <a:cubicBezTo>
                  <a:pt x="599408" y="1145996"/>
                  <a:pt x="364485" y="1488231"/>
                  <a:pt x="274343" y="1411365"/>
                </a:cubicBezTo>
                <a:cubicBezTo>
                  <a:pt x="167331" y="1337093"/>
                  <a:pt x="418459" y="1003742"/>
                  <a:pt x="372407" y="898990"/>
                </a:cubicBezTo>
                <a:cubicBezTo>
                  <a:pt x="335604" y="792978"/>
                  <a:pt x="-36480" y="656485"/>
                  <a:pt x="2917" y="542853"/>
                </a:cubicBezTo>
                <a:close/>
              </a:path>
            </a:pathLst>
          </a:custGeom>
          <a:solidFill>
            <a:srgbClr val="FFE07D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cô giáo</a:t>
            </a:r>
          </a:p>
        </p:txBody>
      </p:sp>
      <p:sp>
        <p:nvSpPr>
          <p:cNvPr id="10" name="5-Point Star 6"/>
          <p:cNvSpPr/>
          <p:nvPr/>
        </p:nvSpPr>
        <p:spPr>
          <a:xfrm rot="20773784">
            <a:off x="730100" y="2802693"/>
            <a:ext cx="1415883" cy="1896204"/>
          </a:xfrm>
          <a:custGeom>
            <a:avLst/>
            <a:gdLst>
              <a:gd name="connsiteX0" fmla="*/ 2 w 1540909"/>
              <a:gd name="connsiteY0" fmla="*/ 588573 h 1540909"/>
              <a:gd name="connsiteX1" fmla="*/ 588578 w 1540909"/>
              <a:gd name="connsiteY1" fmla="*/ 588578 h 1540909"/>
              <a:gd name="connsiteX2" fmla="*/ 770455 w 1540909"/>
              <a:gd name="connsiteY2" fmla="*/ 0 h 1540909"/>
              <a:gd name="connsiteX3" fmla="*/ 952331 w 1540909"/>
              <a:gd name="connsiteY3" fmla="*/ 588578 h 1540909"/>
              <a:gd name="connsiteX4" fmla="*/ 1540907 w 1540909"/>
              <a:gd name="connsiteY4" fmla="*/ 588573 h 1540909"/>
              <a:gd name="connsiteX5" fmla="*/ 1064737 w 1540909"/>
              <a:gd name="connsiteY5" fmla="*/ 952330 h 1540909"/>
              <a:gd name="connsiteX6" fmla="*/ 1246621 w 1540909"/>
              <a:gd name="connsiteY6" fmla="*/ 1540905 h 1540909"/>
              <a:gd name="connsiteX7" fmla="*/ 770455 w 1540909"/>
              <a:gd name="connsiteY7" fmla="*/ 1177142 h 1540909"/>
              <a:gd name="connsiteX8" fmla="*/ 294288 w 1540909"/>
              <a:gd name="connsiteY8" fmla="*/ 1540905 h 1540909"/>
              <a:gd name="connsiteX9" fmla="*/ 476172 w 1540909"/>
              <a:gd name="connsiteY9" fmla="*/ 952330 h 1540909"/>
              <a:gd name="connsiteX10" fmla="*/ 2 w 1540909"/>
              <a:gd name="connsiteY10" fmla="*/ 588573 h 1540909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1217 w 1542714"/>
              <a:gd name="connsiteY0" fmla="*/ 588573 h 1547409"/>
              <a:gd name="connsiteX1" fmla="*/ 589793 w 1542714"/>
              <a:gd name="connsiteY1" fmla="*/ 588578 h 1547409"/>
              <a:gd name="connsiteX2" fmla="*/ 771670 w 1542714"/>
              <a:gd name="connsiteY2" fmla="*/ 0 h 1547409"/>
              <a:gd name="connsiteX3" fmla="*/ 953546 w 1542714"/>
              <a:gd name="connsiteY3" fmla="*/ 588578 h 1547409"/>
              <a:gd name="connsiteX4" fmla="*/ 1542122 w 1542714"/>
              <a:gd name="connsiteY4" fmla="*/ 588573 h 1547409"/>
              <a:gd name="connsiteX5" fmla="*/ 1065952 w 1542714"/>
              <a:gd name="connsiteY5" fmla="*/ 952330 h 1547409"/>
              <a:gd name="connsiteX6" fmla="*/ 1247836 w 1542714"/>
              <a:gd name="connsiteY6" fmla="*/ 1540905 h 1547409"/>
              <a:gd name="connsiteX7" fmla="*/ 771670 w 1542714"/>
              <a:gd name="connsiteY7" fmla="*/ 1177142 h 1547409"/>
              <a:gd name="connsiteX8" fmla="*/ 295503 w 1542714"/>
              <a:gd name="connsiteY8" fmla="*/ 1540905 h 1547409"/>
              <a:gd name="connsiteX9" fmla="*/ 477387 w 1542714"/>
              <a:gd name="connsiteY9" fmla="*/ 952330 h 1547409"/>
              <a:gd name="connsiteX10" fmla="*/ 1217 w 1542714"/>
              <a:gd name="connsiteY10" fmla="*/ 588573 h 1547409"/>
              <a:gd name="connsiteX0" fmla="*/ 1217 w 1542714"/>
              <a:gd name="connsiteY0" fmla="*/ 519993 h 1478829"/>
              <a:gd name="connsiteX1" fmla="*/ 589793 w 1542714"/>
              <a:gd name="connsiteY1" fmla="*/ 519998 h 1478829"/>
              <a:gd name="connsiteX2" fmla="*/ 779290 w 1542714"/>
              <a:gd name="connsiteY2" fmla="*/ 0 h 1478829"/>
              <a:gd name="connsiteX3" fmla="*/ 953546 w 1542714"/>
              <a:gd name="connsiteY3" fmla="*/ 519998 h 1478829"/>
              <a:gd name="connsiteX4" fmla="*/ 1542122 w 1542714"/>
              <a:gd name="connsiteY4" fmla="*/ 519993 h 1478829"/>
              <a:gd name="connsiteX5" fmla="*/ 1065952 w 1542714"/>
              <a:gd name="connsiteY5" fmla="*/ 883750 h 1478829"/>
              <a:gd name="connsiteX6" fmla="*/ 1247836 w 1542714"/>
              <a:gd name="connsiteY6" fmla="*/ 1472325 h 1478829"/>
              <a:gd name="connsiteX7" fmla="*/ 771670 w 1542714"/>
              <a:gd name="connsiteY7" fmla="*/ 1108562 h 1478829"/>
              <a:gd name="connsiteX8" fmla="*/ 295503 w 1542714"/>
              <a:gd name="connsiteY8" fmla="*/ 1472325 h 1478829"/>
              <a:gd name="connsiteX9" fmla="*/ 477387 w 1542714"/>
              <a:gd name="connsiteY9" fmla="*/ 883750 h 1478829"/>
              <a:gd name="connsiteX10" fmla="*/ 1217 w 1542714"/>
              <a:gd name="connsiteY10" fmla="*/ 519993 h 1478829"/>
              <a:gd name="connsiteX0" fmla="*/ 1629 w 1451686"/>
              <a:gd name="connsiteY0" fmla="*/ 542853 h 1478829"/>
              <a:gd name="connsiteX1" fmla="*/ 498765 w 1451686"/>
              <a:gd name="connsiteY1" fmla="*/ 519998 h 1478829"/>
              <a:gd name="connsiteX2" fmla="*/ 688262 w 1451686"/>
              <a:gd name="connsiteY2" fmla="*/ 0 h 1478829"/>
              <a:gd name="connsiteX3" fmla="*/ 862518 w 1451686"/>
              <a:gd name="connsiteY3" fmla="*/ 519998 h 1478829"/>
              <a:gd name="connsiteX4" fmla="*/ 1451094 w 1451686"/>
              <a:gd name="connsiteY4" fmla="*/ 519993 h 1478829"/>
              <a:gd name="connsiteX5" fmla="*/ 974924 w 1451686"/>
              <a:gd name="connsiteY5" fmla="*/ 883750 h 1478829"/>
              <a:gd name="connsiteX6" fmla="*/ 1156808 w 1451686"/>
              <a:gd name="connsiteY6" fmla="*/ 1472325 h 1478829"/>
              <a:gd name="connsiteX7" fmla="*/ 680642 w 1451686"/>
              <a:gd name="connsiteY7" fmla="*/ 1108562 h 1478829"/>
              <a:gd name="connsiteX8" fmla="*/ 204475 w 1451686"/>
              <a:gd name="connsiteY8" fmla="*/ 1472325 h 1478829"/>
              <a:gd name="connsiteX9" fmla="*/ 386359 w 1451686"/>
              <a:gd name="connsiteY9" fmla="*/ 883750 h 1478829"/>
              <a:gd name="connsiteX10" fmla="*/ 1629 w 1451686"/>
              <a:gd name="connsiteY10" fmla="*/ 542853 h 1478829"/>
              <a:gd name="connsiteX0" fmla="*/ 1427 w 1489584"/>
              <a:gd name="connsiteY0" fmla="*/ 542853 h 1478829"/>
              <a:gd name="connsiteX1" fmla="*/ 536663 w 1489584"/>
              <a:gd name="connsiteY1" fmla="*/ 519998 h 1478829"/>
              <a:gd name="connsiteX2" fmla="*/ 726160 w 1489584"/>
              <a:gd name="connsiteY2" fmla="*/ 0 h 1478829"/>
              <a:gd name="connsiteX3" fmla="*/ 900416 w 1489584"/>
              <a:gd name="connsiteY3" fmla="*/ 519998 h 1478829"/>
              <a:gd name="connsiteX4" fmla="*/ 1488992 w 1489584"/>
              <a:gd name="connsiteY4" fmla="*/ 519993 h 1478829"/>
              <a:gd name="connsiteX5" fmla="*/ 1012822 w 1489584"/>
              <a:gd name="connsiteY5" fmla="*/ 883750 h 1478829"/>
              <a:gd name="connsiteX6" fmla="*/ 1194706 w 1489584"/>
              <a:gd name="connsiteY6" fmla="*/ 1472325 h 1478829"/>
              <a:gd name="connsiteX7" fmla="*/ 718540 w 1489584"/>
              <a:gd name="connsiteY7" fmla="*/ 1108562 h 1478829"/>
              <a:gd name="connsiteX8" fmla="*/ 242373 w 1489584"/>
              <a:gd name="connsiteY8" fmla="*/ 1472325 h 1478829"/>
              <a:gd name="connsiteX9" fmla="*/ 424257 w 1489584"/>
              <a:gd name="connsiteY9" fmla="*/ 883750 h 1478829"/>
              <a:gd name="connsiteX10" fmla="*/ 1427 w 1489584"/>
              <a:gd name="connsiteY10" fmla="*/ 542853 h 1478829"/>
              <a:gd name="connsiteX0" fmla="*/ 1427 w 1413550"/>
              <a:gd name="connsiteY0" fmla="*/ 542853 h 1478829"/>
              <a:gd name="connsiteX1" fmla="*/ 536663 w 1413550"/>
              <a:gd name="connsiteY1" fmla="*/ 519998 h 1478829"/>
              <a:gd name="connsiteX2" fmla="*/ 726160 w 1413550"/>
              <a:gd name="connsiteY2" fmla="*/ 0 h 1478829"/>
              <a:gd name="connsiteX3" fmla="*/ 900416 w 1413550"/>
              <a:gd name="connsiteY3" fmla="*/ 519998 h 1478829"/>
              <a:gd name="connsiteX4" fmla="*/ 1412792 w 1413550"/>
              <a:gd name="connsiteY4" fmla="*/ 550473 h 1478829"/>
              <a:gd name="connsiteX5" fmla="*/ 1012822 w 1413550"/>
              <a:gd name="connsiteY5" fmla="*/ 883750 h 1478829"/>
              <a:gd name="connsiteX6" fmla="*/ 1194706 w 1413550"/>
              <a:gd name="connsiteY6" fmla="*/ 1472325 h 1478829"/>
              <a:gd name="connsiteX7" fmla="*/ 718540 w 1413550"/>
              <a:gd name="connsiteY7" fmla="*/ 1108562 h 1478829"/>
              <a:gd name="connsiteX8" fmla="*/ 242373 w 1413550"/>
              <a:gd name="connsiteY8" fmla="*/ 1472325 h 1478829"/>
              <a:gd name="connsiteX9" fmla="*/ 424257 w 1413550"/>
              <a:gd name="connsiteY9" fmla="*/ 883750 h 1478829"/>
              <a:gd name="connsiteX10" fmla="*/ 1427 w 1413550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19283"/>
              <a:gd name="connsiteX1" fmla="*/ 536663 w 1415339"/>
              <a:gd name="connsiteY1" fmla="*/ 519998 h 1419283"/>
              <a:gd name="connsiteX2" fmla="*/ 726160 w 1415339"/>
              <a:gd name="connsiteY2" fmla="*/ 0 h 1419283"/>
              <a:gd name="connsiteX3" fmla="*/ 900416 w 1415339"/>
              <a:gd name="connsiteY3" fmla="*/ 519998 h 1419283"/>
              <a:gd name="connsiteX4" fmla="*/ 1412792 w 1415339"/>
              <a:gd name="connsiteY4" fmla="*/ 550473 h 1419283"/>
              <a:gd name="connsiteX5" fmla="*/ 1012822 w 1415339"/>
              <a:gd name="connsiteY5" fmla="*/ 883750 h 1419283"/>
              <a:gd name="connsiteX6" fmla="*/ 1164226 w 1415339"/>
              <a:gd name="connsiteY6" fmla="*/ 1380885 h 1419283"/>
              <a:gd name="connsiteX7" fmla="*/ 718540 w 1415339"/>
              <a:gd name="connsiteY7" fmla="*/ 1108562 h 1419283"/>
              <a:gd name="connsiteX8" fmla="*/ 280473 w 1415339"/>
              <a:gd name="connsiteY8" fmla="*/ 1411365 h 1419283"/>
              <a:gd name="connsiteX9" fmla="*/ 424257 w 1415339"/>
              <a:gd name="connsiteY9" fmla="*/ 883750 h 1419283"/>
              <a:gd name="connsiteX10" fmla="*/ 1427 w 1415339"/>
              <a:gd name="connsiteY10" fmla="*/ 542853 h 1419283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02482 w 1417405"/>
              <a:gd name="connsiteY3" fmla="*/ 51999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48202 w 1417405"/>
              <a:gd name="connsiteY3" fmla="*/ 48951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953"/>
              <a:gd name="connsiteY0" fmla="*/ 542853 h 1425396"/>
              <a:gd name="connsiteX1" fmla="*/ 538729 w 1417953"/>
              <a:gd name="connsiteY1" fmla="*/ 519998 h 1425396"/>
              <a:gd name="connsiteX2" fmla="*/ 728226 w 1417953"/>
              <a:gd name="connsiteY2" fmla="*/ 0 h 1425396"/>
              <a:gd name="connsiteX3" fmla="*/ 948202 w 1417953"/>
              <a:gd name="connsiteY3" fmla="*/ 489518 h 1425396"/>
              <a:gd name="connsiteX4" fmla="*/ 1414858 w 1417953"/>
              <a:gd name="connsiteY4" fmla="*/ 550473 h 1425396"/>
              <a:gd name="connsiteX5" fmla="*/ 1068228 w 1417953"/>
              <a:gd name="connsiteY5" fmla="*/ 898990 h 1425396"/>
              <a:gd name="connsiteX6" fmla="*/ 1166292 w 1417953"/>
              <a:gd name="connsiteY6" fmla="*/ 1380885 h 1425396"/>
              <a:gd name="connsiteX7" fmla="*/ 720606 w 1417953"/>
              <a:gd name="connsiteY7" fmla="*/ 1108562 h 1425396"/>
              <a:gd name="connsiteX8" fmla="*/ 282539 w 1417953"/>
              <a:gd name="connsiteY8" fmla="*/ 1411365 h 1425396"/>
              <a:gd name="connsiteX9" fmla="*/ 426323 w 1417953"/>
              <a:gd name="connsiteY9" fmla="*/ 883750 h 1425396"/>
              <a:gd name="connsiteX10" fmla="*/ 3493 w 1417953"/>
              <a:gd name="connsiteY10" fmla="*/ 542853 h 1425396"/>
              <a:gd name="connsiteX0" fmla="*/ 3493 w 1417953"/>
              <a:gd name="connsiteY0" fmla="*/ 542853 h 1428641"/>
              <a:gd name="connsiteX1" fmla="*/ 538729 w 1417953"/>
              <a:gd name="connsiteY1" fmla="*/ 519998 h 1428641"/>
              <a:gd name="connsiteX2" fmla="*/ 728226 w 1417953"/>
              <a:gd name="connsiteY2" fmla="*/ 0 h 1428641"/>
              <a:gd name="connsiteX3" fmla="*/ 948202 w 1417953"/>
              <a:gd name="connsiteY3" fmla="*/ 489518 h 1428641"/>
              <a:gd name="connsiteX4" fmla="*/ 1414858 w 1417953"/>
              <a:gd name="connsiteY4" fmla="*/ 550473 h 1428641"/>
              <a:gd name="connsiteX5" fmla="*/ 1068228 w 1417953"/>
              <a:gd name="connsiteY5" fmla="*/ 898990 h 1428641"/>
              <a:gd name="connsiteX6" fmla="*/ 1166292 w 1417953"/>
              <a:gd name="connsiteY6" fmla="*/ 1380885 h 1428641"/>
              <a:gd name="connsiteX7" fmla="*/ 720606 w 1417953"/>
              <a:gd name="connsiteY7" fmla="*/ 1169522 h 1428641"/>
              <a:gd name="connsiteX8" fmla="*/ 282539 w 1417953"/>
              <a:gd name="connsiteY8" fmla="*/ 1411365 h 1428641"/>
              <a:gd name="connsiteX9" fmla="*/ 426323 w 1417953"/>
              <a:gd name="connsiteY9" fmla="*/ 883750 h 1428641"/>
              <a:gd name="connsiteX10" fmla="*/ 3493 w 1417953"/>
              <a:gd name="connsiteY10" fmla="*/ 542853 h 1428641"/>
              <a:gd name="connsiteX0" fmla="*/ 4149 w 1418609"/>
              <a:gd name="connsiteY0" fmla="*/ 542853 h 1428641"/>
              <a:gd name="connsiteX1" fmla="*/ 539385 w 1418609"/>
              <a:gd name="connsiteY1" fmla="*/ 51999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6365" h="1422638">
                <a:moveTo>
                  <a:pt x="2917" y="542853"/>
                </a:moveTo>
                <a:cubicBezTo>
                  <a:pt x="46709" y="451415"/>
                  <a:pt x="441021" y="527616"/>
                  <a:pt x="507673" y="489518"/>
                </a:cubicBezTo>
                <a:cubicBezTo>
                  <a:pt x="560679" y="415245"/>
                  <a:pt x="633278" y="15491"/>
                  <a:pt x="727650" y="0"/>
                </a:cubicBezTo>
                <a:cubicBezTo>
                  <a:pt x="828915" y="10047"/>
                  <a:pt x="879381" y="438105"/>
                  <a:pt x="947626" y="489518"/>
                </a:cubicBezTo>
                <a:cubicBezTo>
                  <a:pt x="1014278" y="527616"/>
                  <a:pt x="1400970" y="451415"/>
                  <a:pt x="1414282" y="550473"/>
                </a:cubicBezTo>
                <a:cubicBezTo>
                  <a:pt x="1446059" y="633625"/>
                  <a:pt x="1104455" y="777738"/>
                  <a:pt x="1067652" y="898990"/>
                </a:cubicBezTo>
                <a:cubicBezTo>
                  <a:pt x="1029220" y="996122"/>
                  <a:pt x="1242248" y="1314233"/>
                  <a:pt x="1165716" y="1380885"/>
                </a:cubicBezTo>
                <a:cubicBezTo>
                  <a:pt x="1075574" y="1457751"/>
                  <a:pt x="817792" y="1168856"/>
                  <a:pt x="720030" y="1169522"/>
                </a:cubicBezTo>
                <a:cubicBezTo>
                  <a:pt x="599408" y="1145996"/>
                  <a:pt x="364485" y="1488231"/>
                  <a:pt x="274343" y="1411365"/>
                </a:cubicBezTo>
                <a:cubicBezTo>
                  <a:pt x="167331" y="1337093"/>
                  <a:pt x="418459" y="1003742"/>
                  <a:pt x="372407" y="898990"/>
                </a:cubicBezTo>
                <a:cubicBezTo>
                  <a:pt x="335604" y="792978"/>
                  <a:pt x="-36480" y="656485"/>
                  <a:pt x="2917" y="542853"/>
                </a:cubicBezTo>
                <a:close/>
              </a:path>
            </a:pathLst>
          </a:custGeom>
          <a:solidFill>
            <a:srgbClr val="FFE07D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 trai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6997700" y="699161"/>
            <a:ext cx="1679448" cy="19304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B05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trai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4789424" y="2772060"/>
            <a:ext cx="1679448" cy="1930400"/>
          </a:xfrm>
          <a:prstGeom prst="triangle">
            <a:avLst/>
          </a:prstGeom>
          <a:solidFill>
            <a:srgbClr val="F2BBF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B05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bạn nam</a:t>
            </a:r>
          </a:p>
        </p:txBody>
      </p:sp>
      <p:sp>
        <p:nvSpPr>
          <p:cNvPr id="12" name="Rectangle 11"/>
          <p:cNvSpPr/>
          <p:nvPr/>
        </p:nvSpPr>
        <p:spPr>
          <a:xfrm rot="603610">
            <a:off x="7155136" y="3085040"/>
            <a:ext cx="1389976" cy="1389976"/>
          </a:xfrm>
          <a:prstGeom prst="rect">
            <a:avLst/>
          </a:prstGeom>
          <a:solidFill>
            <a:srgbClr val="FFCC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bác sĩ</a:t>
            </a:r>
          </a:p>
        </p:txBody>
      </p:sp>
      <p:sp>
        <p:nvSpPr>
          <p:cNvPr id="13" name="Hexagon 12"/>
          <p:cNvSpPr/>
          <p:nvPr/>
        </p:nvSpPr>
        <p:spPr>
          <a:xfrm>
            <a:off x="730904" y="5054600"/>
            <a:ext cx="1414272" cy="1625600"/>
          </a:xfrm>
          <a:prstGeom prst="hexagon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8189D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bạn nữ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2738441" y="4749800"/>
            <a:ext cx="1679448" cy="1930400"/>
          </a:xfrm>
          <a:prstGeom prst="triangle">
            <a:avLst/>
          </a:prstGeom>
          <a:solidFill>
            <a:srgbClr val="FFE07D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B05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 gái</a:t>
            </a:r>
          </a:p>
        </p:txBody>
      </p:sp>
      <p:sp>
        <p:nvSpPr>
          <p:cNvPr id="15" name="5-Point Star 6"/>
          <p:cNvSpPr/>
          <p:nvPr/>
        </p:nvSpPr>
        <p:spPr>
          <a:xfrm rot="20773784">
            <a:off x="7311710" y="4823633"/>
            <a:ext cx="1415883" cy="1896204"/>
          </a:xfrm>
          <a:custGeom>
            <a:avLst/>
            <a:gdLst>
              <a:gd name="connsiteX0" fmla="*/ 2 w 1540909"/>
              <a:gd name="connsiteY0" fmla="*/ 588573 h 1540909"/>
              <a:gd name="connsiteX1" fmla="*/ 588578 w 1540909"/>
              <a:gd name="connsiteY1" fmla="*/ 588578 h 1540909"/>
              <a:gd name="connsiteX2" fmla="*/ 770455 w 1540909"/>
              <a:gd name="connsiteY2" fmla="*/ 0 h 1540909"/>
              <a:gd name="connsiteX3" fmla="*/ 952331 w 1540909"/>
              <a:gd name="connsiteY3" fmla="*/ 588578 h 1540909"/>
              <a:gd name="connsiteX4" fmla="*/ 1540907 w 1540909"/>
              <a:gd name="connsiteY4" fmla="*/ 588573 h 1540909"/>
              <a:gd name="connsiteX5" fmla="*/ 1064737 w 1540909"/>
              <a:gd name="connsiteY5" fmla="*/ 952330 h 1540909"/>
              <a:gd name="connsiteX6" fmla="*/ 1246621 w 1540909"/>
              <a:gd name="connsiteY6" fmla="*/ 1540905 h 1540909"/>
              <a:gd name="connsiteX7" fmla="*/ 770455 w 1540909"/>
              <a:gd name="connsiteY7" fmla="*/ 1177142 h 1540909"/>
              <a:gd name="connsiteX8" fmla="*/ 294288 w 1540909"/>
              <a:gd name="connsiteY8" fmla="*/ 1540905 h 1540909"/>
              <a:gd name="connsiteX9" fmla="*/ 476172 w 1540909"/>
              <a:gd name="connsiteY9" fmla="*/ 952330 h 1540909"/>
              <a:gd name="connsiteX10" fmla="*/ 2 w 1540909"/>
              <a:gd name="connsiteY10" fmla="*/ 588573 h 1540909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0905"/>
              <a:gd name="connsiteY0" fmla="*/ 588573 h 1540905"/>
              <a:gd name="connsiteX1" fmla="*/ 588576 w 1540905"/>
              <a:gd name="connsiteY1" fmla="*/ 588578 h 1540905"/>
              <a:gd name="connsiteX2" fmla="*/ 770453 w 1540905"/>
              <a:gd name="connsiteY2" fmla="*/ 0 h 1540905"/>
              <a:gd name="connsiteX3" fmla="*/ 952329 w 1540905"/>
              <a:gd name="connsiteY3" fmla="*/ 588578 h 1540905"/>
              <a:gd name="connsiteX4" fmla="*/ 1540905 w 1540905"/>
              <a:gd name="connsiteY4" fmla="*/ 588573 h 1540905"/>
              <a:gd name="connsiteX5" fmla="*/ 1064735 w 1540905"/>
              <a:gd name="connsiteY5" fmla="*/ 952330 h 1540905"/>
              <a:gd name="connsiteX6" fmla="*/ 1246619 w 1540905"/>
              <a:gd name="connsiteY6" fmla="*/ 1540905 h 1540905"/>
              <a:gd name="connsiteX7" fmla="*/ 770453 w 1540905"/>
              <a:gd name="connsiteY7" fmla="*/ 1177142 h 1540905"/>
              <a:gd name="connsiteX8" fmla="*/ 294286 w 1540905"/>
              <a:gd name="connsiteY8" fmla="*/ 1540905 h 1540905"/>
              <a:gd name="connsiteX9" fmla="*/ 476170 w 1540905"/>
              <a:gd name="connsiteY9" fmla="*/ 952330 h 1540905"/>
              <a:gd name="connsiteX10" fmla="*/ 0 w 1540905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0905"/>
              <a:gd name="connsiteX1" fmla="*/ 588576 w 1541497"/>
              <a:gd name="connsiteY1" fmla="*/ 588578 h 1540905"/>
              <a:gd name="connsiteX2" fmla="*/ 770453 w 1541497"/>
              <a:gd name="connsiteY2" fmla="*/ 0 h 1540905"/>
              <a:gd name="connsiteX3" fmla="*/ 952329 w 1541497"/>
              <a:gd name="connsiteY3" fmla="*/ 588578 h 1540905"/>
              <a:gd name="connsiteX4" fmla="*/ 1540905 w 1541497"/>
              <a:gd name="connsiteY4" fmla="*/ 588573 h 1540905"/>
              <a:gd name="connsiteX5" fmla="*/ 1064735 w 1541497"/>
              <a:gd name="connsiteY5" fmla="*/ 952330 h 1540905"/>
              <a:gd name="connsiteX6" fmla="*/ 1246619 w 1541497"/>
              <a:gd name="connsiteY6" fmla="*/ 1540905 h 1540905"/>
              <a:gd name="connsiteX7" fmla="*/ 770453 w 1541497"/>
              <a:gd name="connsiteY7" fmla="*/ 1177142 h 1540905"/>
              <a:gd name="connsiteX8" fmla="*/ 294286 w 1541497"/>
              <a:gd name="connsiteY8" fmla="*/ 1540905 h 1540905"/>
              <a:gd name="connsiteX9" fmla="*/ 476170 w 1541497"/>
              <a:gd name="connsiteY9" fmla="*/ 952330 h 1540905"/>
              <a:gd name="connsiteX10" fmla="*/ 0 w 1541497"/>
              <a:gd name="connsiteY10" fmla="*/ 588573 h 1540905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2369"/>
              <a:gd name="connsiteX1" fmla="*/ 588576 w 1541497"/>
              <a:gd name="connsiteY1" fmla="*/ 588578 h 1542369"/>
              <a:gd name="connsiteX2" fmla="*/ 770453 w 1541497"/>
              <a:gd name="connsiteY2" fmla="*/ 0 h 1542369"/>
              <a:gd name="connsiteX3" fmla="*/ 952329 w 1541497"/>
              <a:gd name="connsiteY3" fmla="*/ 588578 h 1542369"/>
              <a:gd name="connsiteX4" fmla="*/ 1540905 w 1541497"/>
              <a:gd name="connsiteY4" fmla="*/ 588573 h 1542369"/>
              <a:gd name="connsiteX5" fmla="*/ 1064735 w 1541497"/>
              <a:gd name="connsiteY5" fmla="*/ 952330 h 1542369"/>
              <a:gd name="connsiteX6" fmla="*/ 1246619 w 1541497"/>
              <a:gd name="connsiteY6" fmla="*/ 1540905 h 1542369"/>
              <a:gd name="connsiteX7" fmla="*/ 770453 w 1541497"/>
              <a:gd name="connsiteY7" fmla="*/ 1177142 h 1542369"/>
              <a:gd name="connsiteX8" fmla="*/ 294286 w 1541497"/>
              <a:gd name="connsiteY8" fmla="*/ 1540905 h 1542369"/>
              <a:gd name="connsiteX9" fmla="*/ 476170 w 1541497"/>
              <a:gd name="connsiteY9" fmla="*/ 952330 h 1542369"/>
              <a:gd name="connsiteX10" fmla="*/ 0 w 1541497"/>
              <a:gd name="connsiteY10" fmla="*/ 588573 h 154236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0 w 1541497"/>
              <a:gd name="connsiteY0" fmla="*/ 588573 h 1547409"/>
              <a:gd name="connsiteX1" fmla="*/ 588576 w 1541497"/>
              <a:gd name="connsiteY1" fmla="*/ 588578 h 1547409"/>
              <a:gd name="connsiteX2" fmla="*/ 770453 w 1541497"/>
              <a:gd name="connsiteY2" fmla="*/ 0 h 1547409"/>
              <a:gd name="connsiteX3" fmla="*/ 952329 w 1541497"/>
              <a:gd name="connsiteY3" fmla="*/ 588578 h 1547409"/>
              <a:gd name="connsiteX4" fmla="*/ 1540905 w 1541497"/>
              <a:gd name="connsiteY4" fmla="*/ 588573 h 1547409"/>
              <a:gd name="connsiteX5" fmla="*/ 1064735 w 1541497"/>
              <a:gd name="connsiteY5" fmla="*/ 952330 h 1547409"/>
              <a:gd name="connsiteX6" fmla="*/ 1246619 w 1541497"/>
              <a:gd name="connsiteY6" fmla="*/ 1540905 h 1547409"/>
              <a:gd name="connsiteX7" fmla="*/ 770453 w 1541497"/>
              <a:gd name="connsiteY7" fmla="*/ 1177142 h 1547409"/>
              <a:gd name="connsiteX8" fmla="*/ 294286 w 1541497"/>
              <a:gd name="connsiteY8" fmla="*/ 1540905 h 1547409"/>
              <a:gd name="connsiteX9" fmla="*/ 476170 w 1541497"/>
              <a:gd name="connsiteY9" fmla="*/ 952330 h 1547409"/>
              <a:gd name="connsiteX10" fmla="*/ 0 w 1541497"/>
              <a:gd name="connsiteY10" fmla="*/ 588573 h 1547409"/>
              <a:gd name="connsiteX0" fmla="*/ 1217 w 1542714"/>
              <a:gd name="connsiteY0" fmla="*/ 588573 h 1547409"/>
              <a:gd name="connsiteX1" fmla="*/ 589793 w 1542714"/>
              <a:gd name="connsiteY1" fmla="*/ 588578 h 1547409"/>
              <a:gd name="connsiteX2" fmla="*/ 771670 w 1542714"/>
              <a:gd name="connsiteY2" fmla="*/ 0 h 1547409"/>
              <a:gd name="connsiteX3" fmla="*/ 953546 w 1542714"/>
              <a:gd name="connsiteY3" fmla="*/ 588578 h 1547409"/>
              <a:gd name="connsiteX4" fmla="*/ 1542122 w 1542714"/>
              <a:gd name="connsiteY4" fmla="*/ 588573 h 1547409"/>
              <a:gd name="connsiteX5" fmla="*/ 1065952 w 1542714"/>
              <a:gd name="connsiteY5" fmla="*/ 952330 h 1547409"/>
              <a:gd name="connsiteX6" fmla="*/ 1247836 w 1542714"/>
              <a:gd name="connsiteY6" fmla="*/ 1540905 h 1547409"/>
              <a:gd name="connsiteX7" fmla="*/ 771670 w 1542714"/>
              <a:gd name="connsiteY7" fmla="*/ 1177142 h 1547409"/>
              <a:gd name="connsiteX8" fmla="*/ 295503 w 1542714"/>
              <a:gd name="connsiteY8" fmla="*/ 1540905 h 1547409"/>
              <a:gd name="connsiteX9" fmla="*/ 477387 w 1542714"/>
              <a:gd name="connsiteY9" fmla="*/ 952330 h 1547409"/>
              <a:gd name="connsiteX10" fmla="*/ 1217 w 1542714"/>
              <a:gd name="connsiteY10" fmla="*/ 588573 h 1547409"/>
              <a:gd name="connsiteX0" fmla="*/ 1217 w 1542714"/>
              <a:gd name="connsiteY0" fmla="*/ 519993 h 1478829"/>
              <a:gd name="connsiteX1" fmla="*/ 589793 w 1542714"/>
              <a:gd name="connsiteY1" fmla="*/ 519998 h 1478829"/>
              <a:gd name="connsiteX2" fmla="*/ 779290 w 1542714"/>
              <a:gd name="connsiteY2" fmla="*/ 0 h 1478829"/>
              <a:gd name="connsiteX3" fmla="*/ 953546 w 1542714"/>
              <a:gd name="connsiteY3" fmla="*/ 519998 h 1478829"/>
              <a:gd name="connsiteX4" fmla="*/ 1542122 w 1542714"/>
              <a:gd name="connsiteY4" fmla="*/ 519993 h 1478829"/>
              <a:gd name="connsiteX5" fmla="*/ 1065952 w 1542714"/>
              <a:gd name="connsiteY5" fmla="*/ 883750 h 1478829"/>
              <a:gd name="connsiteX6" fmla="*/ 1247836 w 1542714"/>
              <a:gd name="connsiteY6" fmla="*/ 1472325 h 1478829"/>
              <a:gd name="connsiteX7" fmla="*/ 771670 w 1542714"/>
              <a:gd name="connsiteY7" fmla="*/ 1108562 h 1478829"/>
              <a:gd name="connsiteX8" fmla="*/ 295503 w 1542714"/>
              <a:gd name="connsiteY8" fmla="*/ 1472325 h 1478829"/>
              <a:gd name="connsiteX9" fmla="*/ 477387 w 1542714"/>
              <a:gd name="connsiteY9" fmla="*/ 883750 h 1478829"/>
              <a:gd name="connsiteX10" fmla="*/ 1217 w 1542714"/>
              <a:gd name="connsiteY10" fmla="*/ 519993 h 1478829"/>
              <a:gd name="connsiteX0" fmla="*/ 1629 w 1451686"/>
              <a:gd name="connsiteY0" fmla="*/ 542853 h 1478829"/>
              <a:gd name="connsiteX1" fmla="*/ 498765 w 1451686"/>
              <a:gd name="connsiteY1" fmla="*/ 519998 h 1478829"/>
              <a:gd name="connsiteX2" fmla="*/ 688262 w 1451686"/>
              <a:gd name="connsiteY2" fmla="*/ 0 h 1478829"/>
              <a:gd name="connsiteX3" fmla="*/ 862518 w 1451686"/>
              <a:gd name="connsiteY3" fmla="*/ 519998 h 1478829"/>
              <a:gd name="connsiteX4" fmla="*/ 1451094 w 1451686"/>
              <a:gd name="connsiteY4" fmla="*/ 519993 h 1478829"/>
              <a:gd name="connsiteX5" fmla="*/ 974924 w 1451686"/>
              <a:gd name="connsiteY5" fmla="*/ 883750 h 1478829"/>
              <a:gd name="connsiteX6" fmla="*/ 1156808 w 1451686"/>
              <a:gd name="connsiteY6" fmla="*/ 1472325 h 1478829"/>
              <a:gd name="connsiteX7" fmla="*/ 680642 w 1451686"/>
              <a:gd name="connsiteY7" fmla="*/ 1108562 h 1478829"/>
              <a:gd name="connsiteX8" fmla="*/ 204475 w 1451686"/>
              <a:gd name="connsiteY8" fmla="*/ 1472325 h 1478829"/>
              <a:gd name="connsiteX9" fmla="*/ 386359 w 1451686"/>
              <a:gd name="connsiteY9" fmla="*/ 883750 h 1478829"/>
              <a:gd name="connsiteX10" fmla="*/ 1629 w 1451686"/>
              <a:gd name="connsiteY10" fmla="*/ 542853 h 1478829"/>
              <a:gd name="connsiteX0" fmla="*/ 1427 w 1489584"/>
              <a:gd name="connsiteY0" fmla="*/ 542853 h 1478829"/>
              <a:gd name="connsiteX1" fmla="*/ 536663 w 1489584"/>
              <a:gd name="connsiteY1" fmla="*/ 519998 h 1478829"/>
              <a:gd name="connsiteX2" fmla="*/ 726160 w 1489584"/>
              <a:gd name="connsiteY2" fmla="*/ 0 h 1478829"/>
              <a:gd name="connsiteX3" fmla="*/ 900416 w 1489584"/>
              <a:gd name="connsiteY3" fmla="*/ 519998 h 1478829"/>
              <a:gd name="connsiteX4" fmla="*/ 1488992 w 1489584"/>
              <a:gd name="connsiteY4" fmla="*/ 519993 h 1478829"/>
              <a:gd name="connsiteX5" fmla="*/ 1012822 w 1489584"/>
              <a:gd name="connsiteY5" fmla="*/ 883750 h 1478829"/>
              <a:gd name="connsiteX6" fmla="*/ 1194706 w 1489584"/>
              <a:gd name="connsiteY6" fmla="*/ 1472325 h 1478829"/>
              <a:gd name="connsiteX7" fmla="*/ 718540 w 1489584"/>
              <a:gd name="connsiteY7" fmla="*/ 1108562 h 1478829"/>
              <a:gd name="connsiteX8" fmla="*/ 242373 w 1489584"/>
              <a:gd name="connsiteY8" fmla="*/ 1472325 h 1478829"/>
              <a:gd name="connsiteX9" fmla="*/ 424257 w 1489584"/>
              <a:gd name="connsiteY9" fmla="*/ 883750 h 1478829"/>
              <a:gd name="connsiteX10" fmla="*/ 1427 w 1489584"/>
              <a:gd name="connsiteY10" fmla="*/ 542853 h 1478829"/>
              <a:gd name="connsiteX0" fmla="*/ 1427 w 1413550"/>
              <a:gd name="connsiteY0" fmla="*/ 542853 h 1478829"/>
              <a:gd name="connsiteX1" fmla="*/ 536663 w 1413550"/>
              <a:gd name="connsiteY1" fmla="*/ 519998 h 1478829"/>
              <a:gd name="connsiteX2" fmla="*/ 726160 w 1413550"/>
              <a:gd name="connsiteY2" fmla="*/ 0 h 1478829"/>
              <a:gd name="connsiteX3" fmla="*/ 900416 w 1413550"/>
              <a:gd name="connsiteY3" fmla="*/ 519998 h 1478829"/>
              <a:gd name="connsiteX4" fmla="*/ 1412792 w 1413550"/>
              <a:gd name="connsiteY4" fmla="*/ 550473 h 1478829"/>
              <a:gd name="connsiteX5" fmla="*/ 1012822 w 1413550"/>
              <a:gd name="connsiteY5" fmla="*/ 883750 h 1478829"/>
              <a:gd name="connsiteX6" fmla="*/ 1194706 w 1413550"/>
              <a:gd name="connsiteY6" fmla="*/ 1472325 h 1478829"/>
              <a:gd name="connsiteX7" fmla="*/ 718540 w 1413550"/>
              <a:gd name="connsiteY7" fmla="*/ 1108562 h 1478829"/>
              <a:gd name="connsiteX8" fmla="*/ 242373 w 1413550"/>
              <a:gd name="connsiteY8" fmla="*/ 1472325 h 1478829"/>
              <a:gd name="connsiteX9" fmla="*/ 424257 w 1413550"/>
              <a:gd name="connsiteY9" fmla="*/ 883750 h 1478829"/>
              <a:gd name="connsiteX10" fmla="*/ 1427 w 1413550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94706 w 1415339"/>
              <a:gd name="connsiteY6" fmla="*/ 147232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78829"/>
              <a:gd name="connsiteX1" fmla="*/ 536663 w 1415339"/>
              <a:gd name="connsiteY1" fmla="*/ 519998 h 1478829"/>
              <a:gd name="connsiteX2" fmla="*/ 726160 w 1415339"/>
              <a:gd name="connsiteY2" fmla="*/ 0 h 1478829"/>
              <a:gd name="connsiteX3" fmla="*/ 900416 w 1415339"/>
              <a:gd name="connsiteY3" fmla="*/ 519998 h 1478829"/>
              <a:gd name="connsiteX4" fmla="*/ 1412792 w 1415339"/>
              <a:gd name="connsiteY4" fmla="*/ 550473 h 1478829"/>
              <a:gd name="connsiteX5" fmla="*/ 1012822 w 1415339"/>
              <a:gd name="connsiteY5" fmla="*/ 883750 h 1478829"/>
              <a:gd name="connsiteX6" fmla="*/ 1164226 w 1415339"/>
              <a:gd name="connsiteY6" fmla="*/ 1380885 h 1478829"/>
              <a:gd name="connsiteX7" fmla="*/ 718540 w 1415339"/>
              <a:gd name="connsiteY7" fmla="*/ 1108562 h 1478829"/>
              <a:gd name="connsiteX8" fmla="*/ 242373 w 1415339"/>
              <a:gd name="connsiteY8" fmla="*/ 1472325 h 1478829"/>
              <a:gd name="connsiteX9" fmla="*/ 424257 w 1415339"/>
              <a:gd name="connsiteY9" fmla="*/ 883750 h 1478829"/>
              <a:gd name="connsiteX10" fmla="*/ 1427 w 1415339"/>
              <a:gd name="connsiteY10" fmla="*/ 542853 h 1478829"/>
              <a:gd name="connsiteX0" fmla="*/ 1427 w 1415339"/>
              <a:gd name="connsiteY0" fmla="*/ 542853 h 1419283"/>
              <a:gd name="connsiteX1" fmla="*/ 536663 w 1415339"/>
              <a:gd name="connsiteY1" fmla="*/ 519998 h 1419283"/>
              <a:gd name="connsiteX2" fmla="*/ 726160 w 1415339"/>
              <a:gd name="connsiteY2" fmla="*/ 0 h 1419283"/>
              <a:gd name="connsiteX3" fmla="*/ 900416 w 1415339"/>
              <a:gd name="connsiteY3" fmla="*/ 519998 h 1419283"/>
              <a:gd name="connsiteX4" fmla="*/ 1412792 w 1415339"/>
              <a:gd name="connsiteY4" fmla="*/ 550473 h 1419283"/>
              <a:gd name="connsiteX5" fmla="*/ 1012822 w 1415339"/>
              <a:gd name="connsiteY5" fmla="*/ 883750 h 1419283"/>
              <a:gd name="connsiteX6" fmla="*/ 1164226 w 1415339"/>
              <a:gd name="connsiteY6" fmla="*/ 1380885 h 1419283"/>
              <a:gd name="connsiteX7" fmla="*/ 718540 w 1415339"/>
              <a:gd name="connsiteY7" fmla="*/ 1108562 h 1419283"/>
              <a:gd name="connsiteX8" fmla="*/ 280473 w 1415339"/>
              <a:gd name="connsiteY8" fmla="*/ 1411365 h 1419283"/>
              <a:gd name="connsiteX9" fmla="*/ 424257 w 1415339"/>
              <a:gd name="connsiteY9" fmla="*/ 883750 h 1419283"/>
              <a:gd name="connsiteX10" fmla="*/ 1427 w 1415339"/>
              <a:gd name="connsiteY10" fmla="*/ 542853 h 1419283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1427 w 1415339"/>
              <a:gd name="connsiteY0" fmla="*/ 542853 h 1425396"/>
              <a:gd name="connsiteX1" fmla="*/ 536663 w 1415339"/>
              <a:gd name="connsiteY1" fmla="*/ 519998 h 1425396"/>
              <a:gd name="connsiteX2" fmla="*/ 726160 w 1415339"/>
              <a:gd name="connsiteY2" fmla="*/ 0 h 1425396"/>
              <a:gd name="connsiteX3" fmla="*/ 900416 w 1415339"/>
              <a:gd name="connsiteY3" fmla="*/ 519998 h 1425396"/>
              <a:gd name="connsiteX4" fmla="*/ 1412792 w 1415339"/>
              <a:gd name="connsiteY4" fmla="*/ 550473 h 1425396"/>
              <a:gd name="connsiteX5" fmla="*/ 1012822 w 1415339"/>
              <a:gd name="connsiteY5" fmla="*/ 883750 h 1425396"/>
              <a:gd name="connsiteX6" fmla="*/ 1164226 w 1415339"/>
              <a:gd name="connsiteY6" fmla="*/ 1380885 h 1425396"/>
              <a:gd name="connsiteX7" fmla="*/ 718540 w 1415339"/>
              <a:gd name="connsiteY7" fmla="*/ 1108562 h 1425396"/>
              <a:gd name="connsiteX8" fmla="*/ 280473 w 1415339"/>
              <a:gd name="connsiteY8" fmla="*/ 1411365 h 1425396"/>
              <a:gd name="connsiteX9" fmla="*/ 424257 w 1415339"/>
              <a:gd name="connsiteY9" fmla="*/ 883750 h 1425396"/>
              <a:gd name="connsiteX10" fmla="*/ 1427 w 1415339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02482 w 1417405"/>
              <a:gd name="connsiteY3" fmla="*/ 51999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405"/>
              <a:gd name="connsiteY0" fmla="*/ 542853 h 1425396"/>
              <a:gd name="connsiteX1" fmla="*/ 538729 w 1417405"/>
              <a:gd name="connsiteY1" fmla="*/ 519998 h 1425396"/>
              <a:gd name="connsiteX2" fmla="*/ 728226 w 1417405"/>
              <a:gd name="connsiteY2" fmla="*/ 0 h 1425396"/>
              <a:gd name="connsiteX3" fmla="*/ 948202 w 1417405"/>
              <a:gd name="connsiteY3" fmla="*/ 489518 h 1425396"/>
              <a:gd name="connsiteX4" fmla="*/ 1414858 w 1417405"/>
              <a:gd name="connsiteY4" fmla="*/ 550473 h 1425396"/>
              <a:gd name="connsiteX5" fmla="*/ 1014888 w 1417405"/>
              <a:gd name="connsiteY5" fmla="*/ 883750 h 1425396"/>
              <a:gd name="connsiteX6" fmla="*/ 1166292 w 1417405"/>
              <a:gd name="connsiteY6" fmla="*/ 1380885 h 1425396"/>
              <a:gd name="connsiteX7" fmla="*/ 720606 w 1417405"/>
              <a:gd name="connsiteY7" fmla="*/ 1108562 h 1425396"/>
              <a:gd name="connsiteX8" fmla="*/ 282539 w 1417405"/>
              <a:gd name="connsiteY8" fmla="*/ 1411365 h 1425396"/>
              <a:gd name="connsiteX9" fmla="*/ 426323 w 1417405"/>
              <a:gd name="connsiteY9" fmla="*/ 883750 h 1425396"/>
              <a:gd name="connsiteX10" fmla="*/ 3493 w 1417405"/>
              <a:gd name="connsiteY10" fmla="*/ 542853 h 1425396"/>
              <a:gd name="connsiteX0" fmla="*/ 3493 w 1417953"/>
              <a:gd name="connsiteY0" fmla="*/ 542853 h 1425396"/>
              <a:gd name="connsiteX1" fmla="*/ 538729 w 1417953"/>
              <a:gd name="connsiteY1" fmla="*/ 519998 h 1425396"/>
              <a:gd name="connsiteX2" fmla="*/ 728226 w 1417953"/>
              <a:gd name="connsiteY2" fmla="*/ 0 h 1425396"/>
              <a:gd name="connsiteX3" fmla="*/ 948202 w 1417953"/>
              <a:gd name="connsiteY3" fmla="*/ 489518 h 1425396"/>
              <a:gd name="connsiteX4" fmla="*/ 1414858 w 1417953"/>
              <a:gd name="connsiteY4" fmla="*/ 550473 h 1425396"/>
              <a:gd name="connsiteX5" fmla="*/ 1068228 w 1417953"/>
              <a:gd name="connsiteY5" fmla="*/ 898990 h 1425396"/>
              <a:gd name="connsiteX6" fmla="*/ 1166292 w 1417953"/>
              <a:gd name="connsiteY6" fmla="*/ 1380885 h 1425396"/>
              <a:gd name="connsiteX7" fmla="*/ 720606 w 1417953"/>
              <a:gd name="connsiteY7" fmla="*/ 1108562 h 1425396"/>
              <a:gd name="connsiteX8" fmla="*/ 282539 w 1417953"/>
              <a:gd name="connsiteY8" fmla="*/ 1411365 h 1425396"/>
              <a:gd name="connsiteX9" fmla="*/ 426323 w 1417953"/>
              <a:gd name="connsiteY9" fmla="*/ 883750 h 1425396"/>
              <a:gd name="connsiteX10" fmla="*/ 3493 w 1417953"/>
              <a:gd name="connsiteY10" fmla="*/ 542853 h 1425396"/>
              <a:gd name="connsiteX0" fmla="*/ 3493 w 1417953"/>
              <a:gd name="connsiteY0" fmla="*/ 542853 h 1428641"/>
              <a:gd name="connsiteX1" fmla="*/ 538729 w 1417953"/>
              <a:gd name="connsiteY1" fmla="*/ 519998 h 1428641"/>
              <a:gd name="connsiteX2" fmla="*/ 728226 w 1417953"/>
              <a:gd name="connsiteY2" fmla="*/ 0 h 1428641"/>
              <a:gd name="connsiteX3" fmla="*/ 948202 w 1417953"/>
              <a:gd name="connsiteY3" fmla="*/ 489518 h 1428641"/>
              <a:gd name="connsiteX4" fmla="*/ 1414858 w 1417953"/>
              <a:gd name="connsiteY4" fmla="*/ 550473 h 1428641"/>
              <a:gd name="connsiteX5" fmla="*/ 1068228 w 1417953"/>
              <a:gd name="connsiteY5" fmla="*/ 898990 h 1428641"/>
              <a:gd name="connsiteX6" fmla="*/ 1166292 w 1417953"/>
              <a:gd name="connsiteY6" fmla="*/ 1380885 h 1428641"/>
              <a:gd name="connsiteX7" fmla="*/ 720606 w 1417953"/>
              <a:gd name="connsiteY7" fmla="*/ 1169522 h 1428641"/>
              <a:gd name="connsiteX8" fmla="*/ 282539 w 1417953"/>
              <a:gd name="connsiteY8" fmla="*/ 1411365 h 1428641"/>
              <a:gd name="connsiteX9" fmla="*/ 426323 w 1417953"/>
              <a:gd name="connsiteY9" fmla="*/ 883750 h 1428641"/>
              <a:gd name="connsiteX10" fmla="*/ 3493 w 1417953"/>
              <a:gd name="connsiteY10" fmla="*/ 542853 h 1428641"/>
              <a:gd name="connsiteX0" fmla="*/ 4149 w 1418609"/>
              <a:gd name="connsiteY0" fmla="*/ 542853 h 1428641"/>
              <a:gd name="connsiteX1" fmla="*/ 539385 w 1418609"/>
              <a:gd name="connsiteY1" fmla="*/ 51999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4149 w 1418609"/>
              <a:gd name="connsiteY0" fmla="*/ 542853 h 1428641"/>
              <a:gd name="connsiteX1" fmla="*/ 508905 w 1418609"/>
              <a:gd name="connsiteY1" fmla="*/ 489518 h 1428641"/>
              <a:gd name="connsiteX2" fmla="*/ 728882 w 1418609"/>
              <a:gd name="connsiteY2" fmla="*/ 0 h 1428641"/>
              <a:gd name="connsiteX3" fmla="*/ 948858 w 1418609"/>
              <a:gd name="connsiteY3" fmla="*/ 489518 h 1428641"/>
              <a:gd name="connsiteX4" fmla="*/ 1415514 w 1418609"/>
              <a:gd name="connsiteY4" fmla="*/ 550473 h 1428641"/>
              <a:gd name="connsiteX5" fmla="*/ 1068884 w 1418609"/>
              <a:gd name="connsiteY5" fmla="*/ 898990 h 1428641"/>
              <a:gd name="connsiteX6" fmla="*/ 1166948 w 1418609"/>
              <a:gd name="connsiteY6" fmla="*/ 1380885 h 1428641"/>
              <a:gd name="connsiteX7" fmla="*/ 721262 w 1418609"/>
              <a:gd name="connsiteY7" fmla="*/ 1169522 h 1428641"/>
              <a:gd name="connsiteX8" fmla="*/ 283195 w 1418609"/>
              <a:gd name="connsiteY8" fmla="*/ 1411365 h 1428641"/>
              <a:gd name="connsiteX9" fmla="*/ 373639 w 1418609"/>
              <a:gd name="connsiteY9" fmla="*/ 898990 h 1428641"/>
              <a:gd name="connsiteX10" fmla="*/ 4149 w 1418609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8641"/>
              <a:gd name="connsiteX1" fmla="*/ 507673 w 1417377"/>
              <a:gd name="connsiteY1" fmla="*/ 489518 h 1428641"/>
              <a:gd name="connsiteX2" fmla="*/ 727650 w 1417377"/>
              <a:gd name="connsiteY2" fmla="*/ 0 h 1428641"/>
              <a:gd name="connsiteX3" fmla="*/ 947626 w 1417377"/>
              <a:gd name="connsiteY3" fmla="*/ 489518 h 1428641"/>
              <a:gd name="connsiteX4" fmla="*/ 1414282 w 1417377"/>
              <a:gd name="connsiteY4" fmla="*/ 550473 h 1428641"/>
              <a:gd name="connsiteX5" fmla="*/ 1067652 w 1417377"/>
              <a:gd name="connsiteY5" fmla="*/ 898990 h 1428641"/>
              <a:gd name="connsiteX6" fmla="*/ 1165716 w 1417377"/>
              <a:gd name="connsiteY6" fmla="*/ 1380885 h 1428641"/>
              <a:gd name="connsiteX7" fmla="*/ 720030 w 1417377"/>
              <a:gd name="connsiteY7" fmla="*/ 1169522 h 1428641"/>
              <a:gd name="connsiteX8" fmla="*/ 281963 w 1417377"/>
              <a:gd name="connsiteY8" fmla="*/ 1411365 h 1428641"/>
              <a:gd name="connsiteX9" fmla="*/ 372407 w 1417377"/>
              <a:gd name="connsiteY9" fmla="*/ 898990 h 1428641"/>
              <a:gd name="connsiteX10" fmla="*/ 2917 w 1417377"/>
              <a:gd name="connsiteY10" fmla="*/ 542853 h 1428641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7377"/>
              <a:gd name="connsiteY0" fmla="*/ 542853 h 1422638"/>
              <a:gd name="connsiteX1" fmla="*/ 507673 w 1417377"/>
              <a:gd name="connsiteY1" fmla="*/ 489518 h 1422638"/>
              <a:gd name="connsiteX2" fmla="*/ 727650 w 1417377"/>
              <a:gd name="connsiteY2" fmla="*/ 0 h 1422638"/>
              <a:gd name="connsiteX3" fmla="*/ 947626 w 1417377"/>
              <a:gd name="connsiteY3" fmla="*/ 489518 h 1422638"/>
              <a:gd name="connsiteX4" fmla="*/ 1414282 w 1417377"/>
              <a:gd name="connsiteY4" fmla="*/ 550473 h 1422638"/>
              <a:gd name="connsiteX5" fmla="*/ 1067652 w 1417377"/>
              <a:gd name="connsiteY5" fmla="*/ 898990 h 1422638"/>
              <a:gd name="connsiteX6" fmla="*/ 1165716 w 1417377"/>
              <a:gd name="connsiteY6" fmla="*/ 1380885 h 1422638"/>
              <a:gd name="connsiteX7" fmla="*/ 720030 w 1417377"/>
              <a:gd name="connsiteY7" fmla="*/ 1169522 h 1422638"/>
              <a:gd name="connsiteX8" fmla="*/ 281963 w 1417377"/>
              <a:gd name="connsiteY8" fmla="*/ 1411365 h 1422638"/>
              <a:gd name="connsiteX9" fmla="*/ 372407 w 1417377"/>
              <a:gd name="connsiteY9" fmla="*/ 898990 h 1422638"/>
              <a:gd name="connsiteX10" fmla="*/ 2917 w 1417377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8196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  <a:gd name="connsiteX0" fmla="*/ 2917 w 1416365"/>
              <a:gd name="connsiteY0" fmla="*/ 542853 h 1422638"/>
              <a:gd name="connsiteX1" fmla="*/ 507673 w 1416365"/>
              <a:gd name="connsiteY1" fmla="*/ 489518 h 1422638"/>
              <a:gd name="connsiteX2" fmla="*/ 727650 w 1416365"/>
              <a:gd name="connsiteY2" fmla="*/ 0 h 1422638"/>
              <a:gd name="connsiteX3" fmla="*/ 947626 w 1416365"/>
              <a:gd name="connsiteY3" fmla="*/ 489518 h 1422638"/>
              <a:gd name="connsiteX4" fmla="*/ 1414282 w 1416365"/>
              <a:gd name="connsiteY4" fmla="*/ 550473 h 1422638"/>
              <a:gd name="connsiteX5" fmla="*/ 1067652 w 1416365"/>
              <a:gd name="connsiteY5" fmla="*/ 898990 h 1422638"/>
              <a:gd name="connsiteX6" fmla="*/ 1165716 w 1416365"/>
              <a:gd name="connsiteY6" fmla="*/ 1380885 h 1422638"/>
              <a:gd name="connsiteX7" fmla="*/ 720030 w 1416365"/>
              <a:gd name="connsiteY7" fmla="*/ 1169522 h 1422638"/>
              <a:gd name="connsiteX8" fmla="*/ 274343 w 1416365"/>
              <a:gd name="connsiteY8" fmla="*/ 1411365 h 1422638"/>
              <a:gd name="connsiteX9" fmla="*/ 372407 w 1416365"/>
              <a:gd name="connsiteY9" fmla="*/ 898990 h 1422638"/>
              <a:gd name="connsiteX10" fmla="*/ 2917 w 1416365"/>
              <a:gd name="connsiteY10" fmla="*/ 542853 h 1422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6365" h="1422638">
                <a:moveTo>
                  <a:pt x="2917" y="542853"/>
                </a:moveTo>
                <a:cubicBezTo>
                  <a:pt x="46709" y="451415"/>
                  <a:pt x="441021" y="527616"/>
                  <a:pt x="507673" y="489518"/>
                </a:cubicBezTo>
                <a:cubicBezTo>
                  <a:pt x="560679" y="415245"/>
                  <a:pt x="633278" y="15491"/>
                  <a:pt x="727650" y="0"/>
                </a:cubicBezTo>
                <a:cubicBezTo>
                  <a:pt x="828915" y="10047"/>
                  <a:pt x="879381" y="438105"/>
                  <a:pt x="947626" y="489518"/>
                </a:cubicBezTo>
                <a:cubicBezTo>
                  <a:pt x="1014278" y="527616"/>
                  <a:pt x="1400970" y="451415"/>
                  <a:pt x="1414282" y="550473"/>
                </a:cubicBezTo>
                <a:cubicBezTo>
                  <a:pt x="1446059" y="633625"/>
                  <a:pt x="1104455" y="777738"/>
                  <a:pt x="1067652" y="898990"/>
                </a:cubicBezTo>
                <a:cubicBezTo>
                  <a:pt x="1029220" y="996122"/>
                  <a:pt x="1242248" y="1314233"/>
                  <a:pt x="1165716" y="1380885"/>
                </a:cubicBezTo>
                <a:cubicBezTo>
                  <a:pt x="1075574" y="1457751"/>
                  <a:pt x="817792" y="1168856"/>
                  <a:pt x="720030" y="1169522"/>
                </a:cubicBezTo>
                <a:cubicBezTo>
                  <a:pt x="599408" y="1145996"/>
                  <a:pt x="364485" y="1488231"/>
                  <a:pt x="274343" y="1411365"/>
                </a:cubicBezTo>
                <a:cubicBezTo>
                  <a:pt x="167331" y="1337093"/>
                  <a:pt x="418459" y="1003742"/>
                  <a:pt x="372407" y="898990"/>
                </a:cubicBezTo>
                <a:cubicBezTo>
                  <a:pt x="335604" y="792978"/>
                  <a:pt x="-36480" y="656485"/>
                  <a:pt x="2917" y="542853"/>
                </a:cubicBezTo>
                <a:close/>
              </a:path>
            </a:pathLst>
          </a:custGeom>
          <a:solidFill>
            <a:srgbClr val="EEC0D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ông </a:t>
            </a:r>
          </a:p>
          <a:p>
            <a:pPr algn="ctr"/>
            <a:r>
              <a:rPr lang="en-US" sz="2000" b="1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ngoại</a:t>
            </a:r>
          </a:p>
        </p:txBody>
      </p:sp>
      <p:sp>
        <p:nvSpPr>
          <p:cNvPr id="9" name="Heart 8"/>
          <p:cNvSpPr/>
          <p:nvPr/>
        </p:nvSpPr>
        <p:spPr>
          <a:xfrm rot="269076">
            <a:off x="4789424" y="5003800"/>
            <a:ext cx="1724152" cy="1727200"/>
          </a:xfrm>
          <a:prstGeom prst="hear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 ngoại</a:t>
            </a:r>
          </a:p>
        </p:txBody>
      </p:sp>
      <p:sp>
        <p:nvSpPr>
          <p:cNvPr id="17" name="Heart 16"/>
          <p:cNvSpPr/>
          <p:nvPr/>
        </p:nvSpPr>
        <p:spPr>
          <a:xfrm rot="269076">
            <a:off x="2716089" y="2859291"/>
            <a:ext cx="1724152" cy="1727200"/>
          </a:xfrm>
          <a:prstGeom prst="hear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chị gái</a:t>
            </a:r>
          </a:p>
        </p:txBody>
      </p:sp>
    </p:spTree>
    <p:extLst>
      <p:ext uri="{BB962C8B-B14F-4D97-AF65-F5344CB8AC3E}">
        <p14:creationId xmlns:p14="http://schemas.microsoft.com/office/powerpoint/2010/main" xmlns="" val="394445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147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</cp:revision>
  <dcterms:created xsi:type="dcterms:W3CDTF">2025-02-16T15:15:40Z</dcterms:created>
  <dcterms:modified xsi:type="dcterms:W3CDTF">2025-02-16T15:20:51Z</dcterms:modified>
</cp:coreProperties>
</file>