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368DD-9E7A-4ABC-B3B2-C019636C64D2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6C47A-B299-4C1E-80E9-F764A7B78E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844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EC8-27DF-4A31-8778-9FFAC267ECEB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1E6F-3683-4EA7-A180-71DCCDA4F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EC8-27DF-4A31-8778-9FFAC267ECEB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1E6F-3683-4EA7-A180-71DCCDA4F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EC8-27DF-4A31-8778-9FFAC267ECEB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1E6F-3683-4EA7-A180-71DCCDA4F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EC8-27DF-4A31-8778-9FFAC267ECEB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1E6F-3683-4EA7-A180-71DCCDA4F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EC8-27DF-4A31-8778-9FFAC267ECEB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1E6F-3683-4EA7-A180-71DCCDA4F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EC8-27DF-4A31-8778-9FFAC267ECEB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1E6F-3683-4EA7-A180-71DCCDA4F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EC8-27DF-4A31-8778-9FFAC267ECEB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1E6F-3683-4EA7-A180-71DCCDA4F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EC8-27DF-4A31-8778-9FFAC267ECEB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1E6F-3683-4EA7-A180-71DCCDA4F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EC8-27DF-4A31-8778-9FFAC267ECEB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1E6F-3683-4EA7-A180-71DCCDA4F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EC8-27DF-4A31-8778-9FFAC267ECEB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1E6F-3683-4EA7-A180-71DCCDA4F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EC8-27DF-4A31-8778-9FFAC267ECEB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1E6F-3683-4EA7-A180-71DCCDA4F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41EC8-27DF-4A31-8778-9FFAC267ECEB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81E6F-3683-4EA7-A180-71DCCDA4FA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9" y="21256"/>
            <a:ext cx="9144000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7200" y="2511281"/>
            <a:ext cx="8315325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4800" b="1" dirty="0" smtClean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4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683021"/>
            <a:ext cx="5943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</a:t>
            </a:r>
            <a:r>
              <a:rPr lang="pt-BR" sz="28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pt-BR" sz="28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1825534" y="763589"/>
            <a:ext cx="5850847" cy="349538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36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50"/>
            <a:ext cx="9297402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2600847"/>
            <a:ext cx="9387639" cy="129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281708"/>
            <a:ext cx="9387639" cy="9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TH ĐA PHÚC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5046253"/>
            <a:ext cx="9387639" cy="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latin typeface="Times New Roman" pitchFamily="18" charset="0"/>
              </a:rPr>
              <a:t>Giáo </a:t>
            </a:r>
            <a:r>
              <a:rPr lang="en-US" altLang="en-US" sz="2400" b="1" i="1" dirty="0" smtClean="0">
                <a:latin typeface="Times New Roman" pitchFamily="18" charset="0"/>
              </a:rPr>
              <a:t>viên thực hiện: </a:t>
            </a:r>
            <a:r>
              <a:rPr lang="en-US" altLang="en-US" sz="2400" b="1" i="1" dirty="0" err="1" smtClean="0">
                <a:latin typeface="Times New Roman" pitchFamily="18" charset="0"/>
              </a:rPr>
              <a:t>Đào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Nhung</a:t>
            </a:r>
            <a:endParaRPr lang="en-US" altLang="en-US" sz="2400" b="1" i="1" dirty="0" smtClean="0">
              <a:latin typeface="Times New Roman" pitchFamily="18" charset="0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5" y="4670913"/>
            <a:ext cx="3155043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862137" y="1155032"/>
            <a:ext cx="1425742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448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17764" y="235864"/>
            <a:ext cx="6096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4682" y="352129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về gia đình em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6354" y="1295400"/>
            <a:ext cx="5133975" cy="535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641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05"/>
          <a:stretch/>
        </p:blipFill>
        <p:spPr>
          <a:xfrm>
            <a:off x="4116912" y="1778120"/>
            <a:ext cx="5027089" cy="445934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17764" y="235864"/>
            <a:ext cx="6096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682" y="352129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1 – 2 câu về gia đình 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086"/>
          <a:stretch/>
        </p:blipFill>
        <p:spPr>
          <a:xfrm>
            <a:off x="-228600" y="1794450"/>
            <a:ext cx="4897316" cy="442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520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8472" y="177800"/>
            <a:ext cx="6096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4682" y="294065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mở rộng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508" y="800101"/>
            <a:ext cx="8040292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hoặc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536" y="1291606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Nói với bạn về nội dung em đã đọc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8679" y="2311400"/>
            <a:ext cx="6029325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4735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105</Words>
  <Application>Microsoft Office PowerPoint</Application>
  <PresentationFormat>On-screen Show (4:3)</PresentationFormat>
  <Paragraphs>20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GhostBTT.Com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</cp:revision>
  <dcterms:created xsi:type="dcterms:W3CDTF">2025-02-16T15:19:28Z</dcterms:created>
  <dcterms:modified xsi:type="dcterms:W3CDTF">2025-02-16T15:20:42Z</dcterms:modified>
</cp:coreProperties>
</file>