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7" r:id="rId2"/>
    <p:sldId id="260" r:id="rId3"/>
    <p:sldId id="263" r:id="rId4"/>
    <p:sldId id="264" r:id="rId5"/>
    <p:sldId id="256" r:id="rId6"/>
    <p:sldId id="267" r:id="rId7"/>
    <p:sldId id="276" r:id="rId8"/>
    <p:sldId id="283" r:id="rId9"/>
    <p:sldId id="279" r:id="rId10"/>
    <p:sldId id="285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904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770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7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36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58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1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642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715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72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3677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6395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27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pPr/>
              <a:t>23-Feb-25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7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02" y="-61043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4523" y="1"/>
            <a:ext cx="8053252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UBND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21: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4400" dirty="0" smtClean="0"/>
          </a:p>
          <a:p>
            <a:pPr algn="ctr"/>
            <a:endParaRPr lang="en-US" dirty="0" smtClean="0"/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hung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382000" cy="4572000"/>
          </a:xfrm>
          <a:prstGeom prst="rect">
            <a:avLst/>
          </a:prstGeom>
          <a:noFill/>
        </p:spPr>
      </p:pic>
      <p:pic>
        <p:nvPicPr>
          <p:cNvPr id="9219" name="Picture 3" descr="C:\Users\Nhung\Desktop\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257800"/>
            <a:ext cx="80010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hung\Desktop\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95400"/>
            <a:ext cx="5638800" cy="3809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92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177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hung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89154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8915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 Hình nền tuyệt đẹp soạn giáo án mầm non.ppt 66 hinh nen tuyet dep soan  giao an mam non p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0" y="-20782"/>
            <a:ext cx="9220200" cy="687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Nhung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7315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5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1009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34400" cy="5257800"/>
          </a:xfrm>
          <a:prstGeom prst="rect">
            <a:avLst/>
          </a:prstGeom>
          <a:noFill/>
        </p:spPr>
      </p:pic>
      <p:pic>
        <p:nvPicPr>
          <p:cNvPr id="3076" name="Picture 4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86400"/>
            <a:ext cx="80010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026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Nhung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hung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657600" cy="3200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9600" y="40386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1 đáng khen vì đã biết mượn đồ dùng khi cần. Chúng ta nên học tập theo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Nhung\Desktop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4775" y="390524"/>
            <a:ext cx="3273425" cy="30384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52800" y="3733800"/>
            <a:ext cx="556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 trong tranh 2 cần nhắc nhở vì chưa hỏi mượn thước của bạn mà đã lấy rồi.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C:\Users\Nhung\Desktop\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191000"/>
            <a:ext cx="8153399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75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82</Words>
  <Application>Microsoft Office PowerPoint</Application>
  <PresentationFormat>On-screen Show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Windows User</cp:lastModifiedBy>
  <cp:revision>34</cp:revision>
  <dcterms:created xsi:type="dcterms:W3CDTF">2020-08-24T14:29:20Z</dcterms:created>
  <dcterms:modified xsi:type="dcterms:W3CDTF">2025-02-22T17:31:18Z</dcterms:modified>
</cp:coreProperties>
</file>