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FAD98-384F-4E7D-813F-0CB5FE8BC201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341AB-C6B8-464F-8D22-8F34862998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0BF2-D0A2-4E73-ACF1-28ADFBBC7683}" type="datetimeFigureOut">
              <a:rPr lang="en-US" smtClean="0"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2BA9-696A-4C3F-BAC7-B6237AB1DB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1" y="2511281"/>
            <a:ext cx="8315325" cy="14542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36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2"/>
            <a:ext cx="5943600" cy="39241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1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1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1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5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27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" y="2600847"/>
            <a:ext cx="9387639" cy="116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 -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vi-VN" sz="4000" dirty="0" smtClean="0">
                <a:latin typeface="+mj-lt"/>
              </a:rPr>
              <a:t>Bài </a:t>
            </a:r>
            <a:r>
              <a:rPr lang="vi-VN" sz="4000" dirty="0" smtClean="0">
                <a:latin typeface="+mj-lt"/>
              </a:rPr>
              <a:t>26: Đơn vị đo độ dài (T1</a:t>
            </a:r>
            <a:r>
              <a:rPr lang="vi-VN" sz="4000" dirty="0" smtClean="0"/>
              <a:t>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" y="281709"/>
            <a:ext cx="9387639" cy="72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" y="5046253"/>
            <a:ext cx="9387639" cy="3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Times New Roman" pitchFamily="18" charset="0"/>
              </a:rPr>
              <a:t>Giáo </a:t>
            </a:r>
            <a:r>
              <a:rPr lang="en-US" altLang="en-US" sz="20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000" b="1" i="1" dirty="0" err="1" smtClean="0">
                <a:latin typeface="Times New Roman" pitchFamily="18" charset="0"/>
              </a:rPr>
              <a:t>Nguyễn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Thị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Thủy</a:t>
            </a:r>
            <a:endParaRPr lang="en-US" altLang="en-US" sz="20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6" y="4670914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63802"/>
            <a:ext cx="57912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34218"/>
            <a:ext cx="3054002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555875" y="2417234"/>
            <a:ext cx="0" cy="22521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00200" y="2417234"/>
            <a:ext cx="0" cy="22521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70100" y="2417234"/>
            <a:ext cx="0" cy="22521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5300" y="2417234"/>
            <a:ext cx="0" cy="22521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4250" y="2417234"/>
            <a:ext cx="0" cy="22521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500" y="2417234"/>
            <a:ext cx="0" cy="22521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83100" y="2417234"/>
            <a:ext cx="0" cy="22521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1"/>
            <a:ext cx="7415418" cy="312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55606" y="2628900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987" y="3835400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4669367"/>
            <a:ext cx="8177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55606" y="2628900"/>
            <a:ext cx="381000" cy="50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57987" y="3835400"/>
            <a:ext cx="381000" cy="50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4"/>
          <p:cNvSpPr>
            <a:spLocks noGrp="1"/>
          </p:cNvSpPr>
          <p:nvPr>
            <p:ph type="title"/>
          </p:nvPr>
        </p:nvSpPr>
        <p:spPr>
          <a:xfrm>
            <a:off x="609600" y="5359400"/>
            <a:ext cx="5252668" cy="7789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Người ta dùng gì để đo độ dài?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09600" y="5359400"/>
            <a:ext cx="6858000" cy="7789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chì có độ dài mấy gang tay?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571500" y="5359400"/>
            <a:ext cx="6858000" cy="7789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Thước có độ dài mấy gang tay?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932543"/>
            <a:ext cx="801912" cy="91440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1082" y="5175552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1082" y="444500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082" y="367574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082" y="292584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1082" y="219528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63" t="3647" r="-1150" b="5598"/>
          <a:stretch/>
        </p:blipFill>
        <p:spPr bwMode="auto">
          <a:xfrm>
            <a:off x="899887" y="1838477"/>
            <a:ext cx="7780025" cy="433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59112" y="5490029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112" y="5490029"/>
            <a:ext cx="381000" cy="50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5490029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5490029"/>
            <a:ext cx="381000" cy="50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6720" y="5490029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6720" y="5490029"/>
            <a:ext cx="381000" cy="50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3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867"/>
            <a:ext cx="801912" cy="91440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28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859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813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63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640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17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594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198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675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279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2900" y="1172633"/>
            <a:ext cx="0" cy="3251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228600" y="5969000"/>
            <a:ext cx="9601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Trong hình vẽ, đồ vật nào dài nhất?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1073151" y="4345517"/>
            <a:ext cx="457200" cy="977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90700" y="2366433"/>
            <a:ext cx="0" cy="2159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20651" y="4834467"/>
            <a:ext cx="2362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1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05400" y="3031067"/>
            <a:ext cx="0" cy="14732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4032250" y="4040717"/>
            <a:ext cx="457200" cy="16891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00400" y="4851400"/>
            <a:ext cx="2362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2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 rot="16200000">
            <a:off x="7086600" y="4106333"/>
            <a:ext cx="4572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184900" y="4804833"/>
            <a:ext cx="2362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9" y="973667"/>
            <a:ext cx="785812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Down Arrow 43"/>
          <p:cNvSpPr/>
          <p:nvPr/>
        </p:nvSpPr>
        <p:spPr>
          <a:xfrm rot="1793293">
            <a:off x="4975864" y="520360"/>
            <a:ext cx="381000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9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36" grpId="0"/>
      <p:bldP spid="39" grpId="0" animBg="1"/>
      <p:bldP spid="40" grpId="0"/>
      <p:bldP spid="42" grpId="0" animBg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1" y="1964267"/>
            <a:ext cx="8137583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3305894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48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Em hãy ước lượng đồ dài các đồ vật trong lớp học bằng gang tay.</a:t>
            </a:r>
          </a:p>
          <a:p>
            <a:pPr algn="just"/>
            <a:endParaRPr lang="en-US" sz="32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Đo đồ dài thực tế của chúng bằng gang tay.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0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6149861"/>
              </p:ext>
            </p:extLst>
          </p:nvPr>
        </p:nvGraphicFramePr>
        <p:xfrm>
          <a:off x="990600" y="108645"/>
          <a:ext cx="7802880" cy="661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377440"/>
                <a:gridCol w="2377440"/>
              </a:tblGrid>
              <a:tr h="667816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vật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Ước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lượng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tế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5611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5611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5611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gang tay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5611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838" y="2514601"/>
            <a:ext cx="12795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119" y="3974494"/>
            <a:ext cx="1060450" cy="112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580" y="5478991"/>
            <a:ext cx="1219200" cy="9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89000"/>
            <a:ext cx="1219200" cy="120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478482" y="1341581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4927" y="1341581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8482" y="2759364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75318" y="2773219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2337" y="4336664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2337" y="5712883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5318" y="4281409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85709" y="5740756"/>
            <a:ext cx="381000" cy="508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8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192</Words>
  <Application>Microsoft Office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Người ta dùng gì để đo độ dài?</vt:lpstr>
      <vt:lpstr>a)</vt:lpstr>
      <vt:lpstr>b)</vt:lpstr>
      <vt:lpstr>Slide 5</vt:lpstr>
      <vt:lpstr>Khám phá lớp học</vt:lpstr>
      <vt:lpstr>Slide 7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2025-02-22T17:07:21Z</dcterms:created>
  <dcterms:modified xsi:type="dcterms:W3CDTF">2025-02-22T17:09:45Z</dcterms:modified>
</cp:coreProperties>
</file>