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92693-1B34-4973-8071-73E95AD91789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4BB5C-1765-4C36-A8B2-6C8F2CAFD8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baseline="0" dirty="0"/>
              <a:t> </a:t>
            </a:r>
            <a:r>
              <a:rPr lang="en-US" baseline="0" dirty="0" err="1"/>
              <a:t>cuối</a:t>
            </a:r>
            <a:r>
              <a:rPr lang="en-US" baseline="0" dirty="0"/>
              <a:t>, </a:t>
            </a:r>
            <a:r>
              <a:rPr lang="en-US" baseline="0" dirty="0" err="1"/>
              <a:t>cho</a:t>
            </a:r>
            <a:r>
              <a:rPr lang="en-US" baseline="0" dirty="0"/>
              <a:t> </a:t>
            </a:r>
            <a:r>
              <a:rPr lang="en-US" baseline="0" dirty="0" err="1"/>
              <a:t>hs</a:t>
            </a:r>
            <a:r>
              <a:rPr lang="en-US" baseline="0" dirty="0"/>
              <a:t> so </a:t>
            </a:r>
            <a:r>
              <a:rPr lang="en-US" baseline="0" dirty="0" err="1"/>
              <a:t>sánh</a:t>
            </a:r>
            <a:r>
              <a:rPr lang="en-US" baseline="0" dirty="0"/>
              <a:t> </a:t>
            </a:r>
            <a:r>
              <a:rPr lang="en-US" baseline="0" dirty="0" err="1"/>
              <a:t>để</a:t>
            </a:r>
            <a:r>
              <a:rPr lang="en-US" baseline="0" dirty="0"/>
              <a:t> </a:t>
            </a:r>
            <a:r>
              <a:rPr lang="en-US" baseline="0" dirty="0" err="1"/>
              <a:t>thấy</a:t>
            </a:r>
            <a:r>
              <a:rPr lang="en-US" baseline="0" dirty="0"/>
              <a:t> </a:t>
            </a:r>
            <a:r>
              <a:rPr lang="en-US" baseline="0" dirty="0" err="1"/>
              <a:t>được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bạn</a:t>
            </a:r>
            <a:r>
              <a:rPr lang="en-US" baseline="0" dirty="0"/>
              <a:t> </a:t>
            </a:r>
            <a:r>
              <a:rPr lang="en-US" baseline="0" dirty="0" err="1"/>
              <a:t>nhỏ</a:t>
            </a:r>
            <a:r>
              <a:rPr lang="en-US" baseline="0" dirty="0"/>
              <a:t> </a:t>
            </a:r>
            <a:r>
              <a:rPr lang="en-US" baseline="0" dirty="0" err="1"/>
              <a:t>trong</a:t>
            </a:r>
            <a:r>
              <a:rPr lang="en-US" baseline="0" dirty="0"/>
              <a:t> </a:t>
            </a:r>
            <a:r>
              <a:rPr lang="en-US" baseline="0" dirty="0" err="1"/>
              <a:t>bài</a:t>
            </a:r>
            <a:r>
              <a:rPr lang="en-US" baseline="0" dirty="0"/>
              <a:t> </a:t>
            </a:r>
            <a:r>
              <a:rPr lang="en-US" baseline="0" dirty="0" err="1"/>
              <a:t>đi</a:t>
            </a:r>
            <a:r>
              <a:rPr lang="en-US" baseline="0" dirty="0"/>
              <a:t> </a:t>
            </a:r>
            <a:r>
              <a:rPr lang="en-US" baseline="0" dirty="0" err="1"/>
              <a:t>học</a:t>
            </a:r>
            <a:r>
              <a:rPr lang="en-US" baseline="0" dirty="0"/>
              <a:t> </a:t>
            </a:r>
            <a:r>
              <a:rPr lang="en-US" baseline="0" dirty="0" err="1"/>
              <a:t>cũng</a:t>
            </a:r>
            <a:r>
              <a:rPr lang="en-US" baseline="0" dirty="0"/>
              <a:t> </a:t>
            </a:r>
            <a:r>
              <a:rPr lang="en-US" baseline="0" dirty="0" err="1"/>
              <a:t>có</a:t>
            </a:r>
            <a:r>
              <a:rPr lang="en-US" baseline="0" dirty="0"/>
              <a:t> </a:t>
            </a:r>
            <a:r>
              <a:rPr lang="en-US" baseline="0" dirty="0" err="1"/>
              <a:t>nhiều</a:t>
            </a:r>
            <a:r>
              <a:rPr lang="en-US" baseline="0" dirty="0"/>
              <a:t> </a:t>
            </a:r>
            <a:r>
              <a:rPr lang="en-US" baseline="0" dirty="0" err="1"/>
              <a:t>khó</a:t>
            </a:r>
            <a:r>
              <a:rPr lang="en-US" baseline="0" dirty="0"/>
              <a:t> </a:t>
            </a:r>
            <a:r>
              <a:rPr lang="en-US" baseline="0" dirty="0" err="1"/>
              <a:t>khăn</a:t>
            </a:r>
            <a:r>
              <a:rPr lang="en-US" baseline="0" dirty="0"/>
              <a:t> </a:t>
            </a:r>
            <a:r>
              <a:rPr lang="en-US" baseline="0" dirty="0" err="1"/>
              <a:t>nhưng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bạn</a:t>
            </a:r>
            <a:r>
              <a:rPr lang="en-US" baseline="0" dirty="0"/>
              <a:t> </a:t>
            </a:r>
            <a:r>
              <a:rPr lang="en-US" baseline="0" dirty="0" err="1"/>
              <a:t>luôn</a:t>
            </a:r>
            <a:r>
              <a:rPr lang="en-US" baseline="0" dirty="0"/>
              <a:t> </a:t>
            </a:r>
            <a:r>
              <a:rPr lang="en-US" baseline="0" dirty="0" err="1"/>
              <a:t>vui</a:t>
            </a:r>
            <a:r>
              <a:rPr lang="en-US" baseline="0" dirty="0"/>
              <a:t> </a:t>
            </a:r>
            <a:r>
              <a:rPr lang="en-US" baseline="0" dirty="0" err="1"/>
              <a:t>vẻ</a:t>
            </a:r>
            <a:r>
              <a:rPr lang="en-US" baseline="0" dirty="0"/>
              <a:t>, </a:t>
            </a:r>
            <a:r>
              <a:rPr lang="en-US" baseline="0" dirty="0" err="1"/>
              <a:t>thích</a:t>
            </a:r>
            <a:r>
              <a:rPr lang="en-US" baseline="0" dirty="0"/>
              <a:t> </a:t>
            </a:r>
            <a:r>
              <a:rPr lang="en-US" baseline="0" dirty="0" err="1"/>
              <a:t>đến</a:t>
            </a:r>
            <a:r>
              <a:rPr lang="en-US" baseline="0" dirty="0"/>
              <a:t> </a:t>
            </a:r>
            <a:r>
              <a:rPr lang="en-US" baseline="0" dirty="0" err="1"/>
              <a:t>trường</a:t>
            </a:r>
            <a:r>
              <a:rPr lang="en-US" baseline="0" dirty="0"/>
              <a:t>. Sau </a:t>
            </a:r>
            <a:r>
              <a:rPr lang="en-US" baseline="0" dirty="0" err="1"/>
              <a:t>đó</a:t>
            </a:r>
            <a:r>
              <a:rPr lang="en-US" baseline="0" dirty="0"/>
              <a:t> GV </a:t>
            </a:r>
            <a:r>
              <a:rPr lang="en-US" baseline="0" dirty="0" err="1"/>
              <a:t>cho</a:t>
            </a:r>
            <a:r>
              <a:rPr lang="en-US" baseline="0" dirty="0"/>
              <a:t> </a:t>
            </a:r>
            <a:r>
              <a:rPr lang="en-US" baseline="0" dirty="0" err="1"/>
              <a:t>hs</a:t>
            </a:r>
            <a:r>
              <a:rPr lang="en-US" baseline="0" dirty="0"/>
              <a:t> </a:t>
            </a:r>
            <a:r>
              <a:rPr lang="en-US" baseline="0" dirty="0" err="1"/>
              <a:t>nhìn</a:t>
            </a:r>
            <a:r>
              <a:rPr lang="en-US" baseline="0" dirty="0"/>
              <a:t> </a:t>
            </a:r>
            <a:r>
              <a:rPr lang="en-US" baseline="0" dirty="0" err="1"/>
              <a:t>lại</a:t>
            </a:r>
            <a:r>
              <a:rPr lang="en-US" baseline="0" dirty="0"/>
              <a:t> </a:t>
            </a:r>
            <a:r>
              <a:rPr lang="en-US" baseline="0" dirty="0" err="1"/>
              <a:t>trường</a:t>
            </a:r>
            <a:r>
              <a:rPr lang="en-US" baseline="0" dirty="0"/>
              <a:t> </a:t>
            </a:r>
            <a:r>
              <a:rPr lang="en-US" baseline="0" dirty="0" err="1"/>
              <a:t>học</a:t>
            </a:r>
            <a:r>
              <a:rPr lang="en-US" baseline="0" dirty="0"/>
              <a:t> </a:t>
            </a:r>
            <a:r>
              <a:rPr lang="en-US" baseline="0" dirty="0" err="1"/>
              <a:t>của</a:t>
            </a:r>
            <a:r>
              <a:rPr lang="en-US" baseline="0" dirty="0"/>
              <a:t> </a:t>
            </a:r>
            <a:r>
              <a:rPr lang="en-US" baseline="0" dirty="0" err="1"/>
              <a:t>mình</a:t>
            </a:r>
            <a:r>
              <a:rPr lang="en-US" baseline="0" dirty="0"/>
              <a:t>, </a:t>
            </a:r>
            <a:r>
              <a:rPr lang="en-US" baseline="0" dirty="0" err="1"/>
              <a:t>có</a:t>
            </a:r>
            <a:r>
              <a:rPr lang="en-US" baseline="0" dirty="0"/>
              <a:t> </a:t>
            </a:r>
            <a:r>
              <a:rPr lang="en-US" baseline="0" dirty="0" err="1"/>
              <a:t>gì</a:t>
            </a:r>
            <a:r>
              <a:rPr lang="en-US" baseline="0" dirty="0"/>
              <a:t> may </a:t>
            </a:r>
            <a:r>
              <a:rPr lang="en-US" baseline="0" dirty="0" err="1"/>
              <a:t>mắn</a:t>
            </a:r>
            <a:r>
              <a:rPr lang="en-US" baseline="0" dirty="0"/>
              <a:t> </a:t>
            </a:r>
            <a:r>
              <a:rPr lang="en-US" baseline="0" dirty="0" err="1"/>
              <a:t>hơn</a:t>
            </a:r>
            <a:r>
              <a:rPr lang="en-US" baseline="0" dirty="0"/>
              <a:t> </a:t>
            </a:r>
            <a:r>
              <a:rPr lang="en-US" baseline="0" dirty="0" err="1"/>
              <a:t>không</a:t>
            </a:r>
            <a:r>
              <a:rPr lang="en-US" baseline="0" dirty="0"/>
              <a:t>. </a:t>
            </a:r>
            <a:r>
              <a:rPr lang="en-US" baseline="0" dirty="0" err="1"/>
              <a:t>Từ</a:t>
            </a:r>
            <a:r>
              <a:rPr lang="en-US" baseline="0" dirty="0"/>
              <a:t> </a:t>
            </a:r>
            <a:r>
              <a:rPr lang="en-US" baseline="0" dirty="0" err="1"/>
              <a:t>đó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nền</a:t>
            </a:r>
            <a:r>
              <a:rPr lang="en-US" baseline="0" dirty="0"/>
              <a:t>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79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544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F577A-97A9-4F51-9608-E648794E7445}" type="datetimeFigureOut">
              <a:rPr lang="en-US" smtClean="0"/>
              <a:t>22-Feb-25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1F97C-64C9-4CB1-B9A3-78A21844C5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3402" y="-61043"/>
            <a:ext cx="9297402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4523" y="1"/>
            <a:ext cx="80532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UBND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 dirty="0" smtClean="0"/>
          </a:p>
          <a:p>
            <a:pPr algn="ctr"/>
            <a:endParaRPr lang="en-US" dirty="0" smtClean="0"/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Bùi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Mai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843694"/>
            <a:ext cx="8492836" cy="6041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xmlns="" id="{E2BF7434-1B6A-48C9-88EB-7B92E3D8480F}"/>
              </a:ext>
            </a:extLst>
          </p:cNvPr>
          <p:cNvSpPr/>
          <p:nvPr/>
        </p:nvSpPr>
        <p:spPr>
          <a:xfrm>
            <a:off x="117764" y="140163"/>
            <a:ext cx="609600" cy="812800"/>
          </a:xfrm>
          <a:prstGeom prst="ellipse">
            <a:avLst/>
          </a:prstGeom>
          <a:solidFill>
            <a:srgbClr val="AD2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B475999-B644-4B97-A581-F99259A7B20A}"/>
              </a:ext>
            </a:extLst>
          </p:cNvPr>
          <p:cNvSpPr txBox="1"/>
          <p:nvPr/>
        </p:nvSpPr>
        <p:spPr>
          <a:xfrm>
            <a:off x="692728" y="359084"/>
            <a:ext cx="2507673" cy="461616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Trả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lời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câu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hỏi</a:t>
            </a:r>
            <a:endParaRPr lang="en-US" sz="2400" b="1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08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172" y="102805"/>
            <a:ext cx="775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7628" y="731146"/>
            <a:ext cx="887135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170" y="1943071"/>
            <a:ext cx="81792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172" y="3035169"/>
            <a:ext cx="829880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172" y="3922850"/>
            <a:ext cx="75123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7627" y="5014945"/>
            <a:ext cx="8638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xoè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0715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5977" y="475551"/>
            <a:ext cx="609600" cy="812800"/>
          </a:xfrm>
          <a:prstGeom prst="ellipse">
            <a:avLst/>
          </a:prstGeom>
          <a:solidFill>
            <a:srgbClr val="AD2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729" y="594613"/>
            <a:ext cx="6622473" cy="461616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Học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thuộc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lòng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hai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khổ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thơ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đầu</a:t>
            </a:r>
            <a:endParaRPr lang="en-US" sz="2400" b="1" dirty="0"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3542" y="1600201"/>
            <a:ext cx="3699658" cy="3416271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Hôm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qua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tới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trường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Mẹ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dắt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tay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từng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bước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Hôm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nay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mẹ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lên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nương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Một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mình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tới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lớp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  <a:p>
            <a:pPr algn="just"/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Trường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của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be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bé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Nằm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lặng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giữa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rừng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cây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Cô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giáo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tre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trẻ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Dạy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hát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rất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hay. </a:t>
            </a:r>
            <a:r>
              <a:rPr lang="en-US" sz="2400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thôi</a:t>
            </a:r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7682" y="1724698"/>
            <a:ext cx="2743200" cy="489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1746" y="2213839"/>
            <a:ext cx="2743200" cy="453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95415" y="2667381"/>
            <a:ext cx="2743200" cy="52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7946" y="3190197"/>
            <a:ext cx="2743200" cy="54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6151" y="4151352"/>
            <a:ext cx="2743200" cy="410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8099" y="4617403"/>
            <a:ext cx="2743200" cy="46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02164" y="5083455"/>
            <a:ext cx="2743200" cy="49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9694" y="5582401"/>
            <a:ext cx="2743200" cy="5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5545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223</Words>
  <Application>Microsoft Office PowerPoint</Application>
  <PresentationFormat>On-screen Show (4:3)</PresentationFormat>
  <Paragraphs>36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GhostBTT.Com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</cp:revision>
  <dcterms:created xsi:type="dcterms:W3CDTF">2025-02-22T16:41:52Z</dcterms:created>
  <dcterms:modified xsi:type="dcterms:W3CDTF">2025-02-22T16:44:04Z</dcterms:modified>
</cp:coreProperties>
</file>