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58F3-1F30-479A-8C6A-A862FA47ADCF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FCCE-EAA1-4FFC-9C29-F8111C86C7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590D-1F4B-40E2-8217-6FB661D5AFD9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8BBD-FA2F-49D1-97D9-F13B78B05B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02" y="-61043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523" y="1"/>
            <a:ext cx="80532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 smtClean="0"/>
          </a:p>
          <a:p>
            <a:pPr algn="ctr"/>
            <a:endParaRPr lang="en-US" dirty="0" smtClean="0"/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3104" y="5809978"/>
            <a:ext cx="565689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SGK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809977"/>
            <a:ext cx="5588432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363" y="-228600"/>
            <a:ext cx="9215328" cy="619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21533"/>
            <a:ext cx="39624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11401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cô giáo cho lớp vẽ những gì yêu thích.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324100" y="2417718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39" y="4173350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tôi treo bức tranh ở góc sáng tạo của lớp.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05050" y="4279690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29200" y="4279667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/>
          <p:nvPr/>
        </p:nvGrpSpPr>
        <p:grpSpPr>
          <a:xfrm>
            <a:off x="1219200" y="4946666"/>
            <a:ext cx="107372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"/>
          <p:cNvGrpSpPr/>
          <p:nvPr/>
        </p:nvGrpSpPr>
        <p:grpSpPr>
          <a:xfrm>
            <a:off x="1447800" y="3107237"/>
            <a:ext cx="98712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5448300" y="240672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1" y="5841105"/>
            <a:ext cx="70866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đọc có mấy 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191" y="5841105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191" y="5841105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8191" y="5841105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" y="990600"/>
            <a:ext cx="527050" cy="17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9" y="2108200"/>
            <a:ext cx="52705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5" y="410121"/>
            <a:ext cx="8360233" cy="56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2" b="30348"/>
          <a:stretch/>
        </p:blipFill>
        <p:spPr>
          <a:xfrm>
            <a:off x="1143000" y="5343851"/>
            <a:ext cx="2514600" cy="129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1" y="5765801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328" y="1"/>
            <a:ext cx="8969833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44" y="2635552"/>
            <a:ext cx="7779657" cy="1143000"/>
          </a:xfrm>
        </p:spPr>
        <p:txBody>
          <a:bodyPr>
            <a:no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đầu bài thơ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9544" y="4445000"/>
            <a:ext cx="7779657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 trường học của bạn nhỏ trong bài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</a:t>
            </a: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 trường học của em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544" y="889000"/>
            <a:ext cx="7779657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trong bài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</a:t>
            </a: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cùng vần với nhau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7" y="4378403"/>
            <a:ext cx="1029746" cy="127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2"/>
          <a:stretch/>
        </p:blipFill>
        <p:spPr bwMode="auto">
          <a:xfrm>
            <a:off x="-6590" y="2627918"/>
            <a:ext cx="1012369" cy="11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0"/>
          <a:stretch/>
        </p:blipFill>
        <p:spPr bwMode="auto">
          <a:xfrm>
            <a:off x="-2209800" y="4545995"/>
            <a:ext cx="1125856" cy="15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95" y="825954"/>
            <a:ext cx="949356" cy="11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1" y="209379"/>
            <a:ext cx="1685925" cy="1822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198" y="2044095"/>
            <a:ext cx="1685925" cy="18226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199" y="3833584"/>
            <a:ext cx="1685925" cy="18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3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9523"/>
            <a:ext cx="9252641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4344"/>
            <a:ext cx="9252641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6" y="2869487"/>
            <a:ext cx="4993885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408834" y="2812694"/>
            <a:ext cx="992332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237859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615127"/>
            <a:ext cx="73044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88351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4293" y="305211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-659634" y="-1131658"/>
            <a:ext cx="2469633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237859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53012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550" y="150088"/>
            <a:ext cx="609600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150" y="269151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150" y="954427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việc làm của cô giáo trong tranh</a:t>
            </a:r>
          </a:p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thầy giáo hoặc cô giáo của em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80" t="32813" r="21376" b="22656"/>
          <a:stretch/>
        </p:blipFill>
        <p:spPr bwMode="auto">
          <a:xfrm>
            <a:off x="914400" y="2155488"/>
            <a:ext cx="7333052" cy="44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211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0163"/>
            <a:ext cx="609600" cy="8128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56428"/>
            <a:ext cx="7391400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477849"/>
            <a:ext cx="5947064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 thương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6" y="1174638"/>
            <a:ext cx="8991600" cy="393945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Tuệ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hoáy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siêu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Gia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say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mỉ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ria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cong.</a:t>
            </a:r>
          </a:p>
          <a:p>
            <a:pPr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tổ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nhụy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Ai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25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(Phạm </a:t>
            </a:r>
            <a:r>
              <a:rPr lang="en-US" sz="25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Thủy</a:t>
            </a:r>
            <a:r>
              <a:rPr lang="en-US" sz="25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40163"/>
            <a:ext cx="1752600" cy="97369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xmlns="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1"/>
            <a:ext cx="8969833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2" y="5809978"/>
            <a:ext cx="7868168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418062" y="1339711"/>
            <a:ext cx="388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6814" y="1842104"/>
            <a:ext cx="690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31574" y="4303485"/>
            <a:ext cx="1108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18110" y="4812696"/>
            <a:ext cx="1188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92056" y="3799112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96858" y="2324704"/>
            <a:ext cx="65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4" y="109220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oay        </a:t>
            </a:r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hí hoáy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26968" y="1783969"/>
            <a:ext cx="914400" cy="0"/>
          </a:xfrm>
          <a:prstGeom prst="straightConnector1">
            <a:avLst/>
          </a:prstGeom>
          <a:ln w="38100">
            <a:solidFill>
              <a:srgbClr val="8F4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484" y="41402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354" tIns="45678" rIns="91354" bIns="45678" rtlCol="0" anchor="ctr">
            <a:no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 hoáy</a:t>
            </a:r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chăm chú và luôn tay làm việc gì đó.</a:t>
            </a:r>
          </a:p>
        </p:txBody>
      </p:sp>
    </p:spTree>
    <p:extLst>
      <p:ext uri="{BB962C8B-B14F-4D97-AF65-F5344CB8AC3E}">
        <p14:creationId xmlns:p14="http://schemas.microsoft.com/office/powerpoint/2010/main" xmlns="" val="191286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9485" y="889000"/>
            <a:ext cx="8748486" cy="1143000"/>
          </a:xfrm>
        </p:spPr>
        <p:txBody>
          <a:bodyPr>
            <a:normAutofit/>
          </a:bodyPr>
          <a:lstStyle/>
          <a:p>
            <a:pPr algn="just"/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 mỉ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kĩ càng từng cái rất nhỏ.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108200"/>
            <a:ext cx="8748486" cy="2032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 nót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làm cẩn thận từng tí cho đẹp, cho chuẩn.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937000"/>
            <a:ext cx="8748486" cy="2032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tạo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có cách làm mới.</a:t>
            </a:r>
          </a:p>
        </p:txBody>
      </p:sp>
    </p:spTree>
    <p:extLst>
      <p:ext uri="{BB962C8B-B14F-4D97-AF65-F5344CB8AC3E}">
        <p14:creationId xmlns:p14="http://schemas.microsoft.com/office/powerpoint/2010/main" xmlns="" val="25585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óc Sáng Tạo Với Gỗ Và Quả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5781520" cy="57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óc sáng tạo &quot;Khéo tay hay là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85800"/>
            <a:ext cx="5781520" cy="57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96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263</Words>
  <Application>Microsoft Office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Học thuộc lòng hai khổ thơ đầu bài thơ Đi học</vt:lpstr>
      <vt:lpstr>Slide 3</vt:lpstr>
      <vt:lpstr>Slide 4</vt:lpstr>
      <vt:lpstr>Slide 5</vt:lpstr>
      <vt:lpstr>Slide 6</vt:lpstr>
      <vt:lpstr>oay         hí hoáy</vt:lpstr>
      <vt:lpstr>Tỉ mỉ: kĩ càng từng cái rất nhỏ.</vt:lpstr>
      <vt:lpstr>Slide 9</vt:lpstr>
      <vt:lpstr>Slide 10</vt:lpstr>
      <vt:lpstr>Slide 11</vt:lpstr>
      <vt:lpstr>Slide 12</vt:lpstr>
      <vt:lpstr>Slide 13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</cp:revision>
  <dcterms:created xsi:type="dcterms:W3CDTF">2025-02-22T16:44:57Z</dcterms:created>
  <dcterms:modified xsi:type="dcterms:W3CDTF">2025-02-22T16:50:41Z</dcterms:modified>
</cp:coreProperties>
</file>