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587B84-B67C-4B80-98D7-676EA89C9B1A}" type="datetimeFigureOut">
              <a:rPr lang="en-US" smtClean="0"/>
              <a:t>22-Feb-25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691FF-3450-4BE7-872E-00EBB73939D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Gọi</a:t>
            </a:r>
            <a:r>
              <a:rPr lang="en-US" baseline="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2</a:t>
            </a:fld>
            <a:endParaRPr lang="en-US"/>
          </a:p>
        </p:txBody>
      </p:sp>
    </p:spTree>
    <p:extLst>
      <p:ext uri="{BB962C8B-B14F-4D97-AF65-F5344CB8AC3E}">
        <p14:creationId xmlns:p14="http://schemas.microsoft.com/office/powerpoint/2010/main" xmlns="" val="234545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Hoa đoàn</a:t>
            </a:r>
            <a:r>
              <a:rPr lang="en-US" baseline="0"/>
              <a:t> kết, bông hoa đặc biệt…</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6</a:t>
            </a:fld>
            <a:endParaRPr lang="en-US"/>
          </a:p>
        </p:txBody>
      </p:sp>
    </p:spTree>
    <p:extLst>
      <p:ext uri="{BB962C8B-B14F-4D97-AF65-F5344CB8AC3E}">
        <p14:creationId xmlns:p14="http://schemas.microsoft.com/office/powerpoint/2010/main" xmlns="" val="236544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C9553F-99D9-4BDC-9AB0-A823DF969049}"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9553F-99D9-4BDC-9AB0-A823DF969049}"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9553F-99D9-4BDC-9AB0-A823DF969049}"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9553F-99D9-4BDC-9AB0-A823DF969049}"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C9553F-99D9-4BDC-9AB0-A823DF969049}" type="datetimeFigureOut">
              <a:rPr lang="en-US" smtClean="0"/>
              <a:t>22-Feb-25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C9553F-99D9-4BDC-9AB0-A823DF969049}" type="datetimeFigureOut">
              <a:rPr lang="en-US" smtClean="0"/>
              <a:t>22-Feb-25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C9553F-99D9-4BDC-9AB0-A823DF969049}" type="datetimeFigureOut">
              <a:rPr lang="en-US" smtClean="0"/>
              <a:t>22-Feb-25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C9553F-99D9-4BDC-9AB0-A823DF969049}" type="datetimeFigureOut">
              <a:rPr lang="en-US" smtClean="0"/>
              <a:t>22-Feb-25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9553F-99D9-4BDC-9AB0-A823DF969049}" type="datetimeFigureOut">
              <a:rPr lang="en-US" smtClean="0"/>
              <a:t>22-Feb-25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9553F-99D9-4BDC-9AB0-A823DF969049}" type="datetimeFigureOut">
              <a:rPr lang="en-US" smtClean="0"/>
              <a:t>22-Feb-25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9553F-99D9-4BDC-9AB0-A823DF969049}" type="datetimeFigureOut">
              <a:rPr lang="en-US" smtClean="0"/>
              <a:t>22-Feb-25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87421B-EC39-469E-9091-0171F390483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9553F-99D9-4BDC-9AB0-A823DF969049}" type="datetimeFigureOut">
              <a:rPr lang="en-US" smtClean="0"/>
              <a:t>22-Feb-25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7421B-EC39-469E-9091-0171F390483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heme2375157"/>
          <p:cNvPicPr>
            <a:picLocks noChangeAspect="1" noChangeArrowheads="1"/>
          </p:cNvPicPr>
          <p:nvPr/>
        </p:nvPicPr>
        <p:blipFill>
          <a:blip r:embed="rId2">
            <a:lum bright="-2000"/>
            <a:extLst>
              <a:ext uri="{28A0092B-C50C-407E-A947-70E740481C1C}">
                <a14:useLocalDpi xmlns:a14="http://schemas.microsoft.com/office/drawing/2010/main" xmlns="" val="0"/>
              </a:ext>
            </a:extLst>
          </a:blip>
          <a:srcRect/>
          <a:stretch>
            <a:fillRect/>
          </a:stretch>
        </p:blipFill>
        <p:spPr bwMode="auto">
          <a:xfrm>
            <a:off x="-153402" y="-61043"/>
            <a:ext cx="9297402" cy="69190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264523" y="1"/>
            <a:ext cx="8053252" cy="6247864"/>
          </a:xfrm>
          <a:prstGeom prst="rect">
            <a:avLst/>
          </a:prstGeom>
        </p:spPr>
        <p:txBody>
          <a:bodyPr wrap="square">
            <a:spAutoFit/>
          </a:bodyPr>
          <a:lstStyle/>
          <a:p>
            <a:pPr algn="ctr"/>
            <a:r>
              <a:rPr lang="en-US" b="1" dirty="0" err="1" smtClean="0">
                <a:latin typeface="Times New Roman" pitchFamily="18" charset="0"/>
                <a:cs typeface="Times New Roman" pitchFamily="18" charset="0"/>
              </a:rPr>
              <a:t>UBND</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KINH</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TRƯỜNG</a:t>
            </a:r>
            <a:r>
              <a:rPr lang="en-US" b="1"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TIỂU</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HỌC</a:t>
            </a:r>
            <a:r>
              <a:rPr lang="en-US" b="1" u="sng"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PHÚC</a:t>
            </a:r>
            <a:endParaRPr lang="en-US" b="1"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lnSpc>
                <a:spcPct val="150000"/>
              </a:lnSpc>
            </a:pPr>
            <a:r>
              <a:rPr lang="en-US" sz="4800" dirty="0" err="1" smtClean="0">
                <a:latin typeface="Times New Roman" pitchFamily="18" charset="0"/>
                <a:cs typeface="Times New Roman" pitchFamily="18" charset="0"/>
              </a:rPr>
              <a:t>Môn</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Tiếng</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Việt</a:t>
            </a:r>
            <a:endParaRPr lang="en-US" sz="4800" dirty="0" smtClean="0">
              <a:latin typeface="Times New Roman" pitchFamily="18" charset="0"/>
              <a:cs typeface="Times New Roman" pitchFamily="18" charset="0"/>
            </a:endParaRPr>
          </a:p>
          <a:p>
            <a:pPr algn="ctr">
              <a:lnSpc>
                <a:spcPct val="150000"/>
              </a:lnSpc>
            </a:pPr>
            <a:r>
              <a:rPr lang="en-US" sz="4400" dirty="0" err="1" smtClean="0">
                <a:latin typeface="Times New Roman" pitchFamily="18" charset="0"/>
                <a:cs typeface="Times New Roman" pitchFamily="18" charset="0"/>
              </a:rPr>
              <a:t>Bài</a:t>
            </a:r>
            <a:r>
              <a:rPr lang="en-US" sz="44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3: </a:t>
            </a:r>
            <a:r>
              <a:rPr lang="en-US" sz="4400" dirty="0" err="1" smtClean="0">
                <a:latin typeface="Times New Roman" pitchFamily="18" charset="0"/>
                <a:cs typeface="Times New Roman" pitchFamily="18" charset="0"/>
              </a:rPr>
              <a:t>Hoa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yêu</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thương</a:t>
            </a:r>
            <a:r>
              <a:rPr lang="en-US" sz="44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T2</a:t>
            </a:r>
            <a:r>
              <a:rPr lang="en-US" sz="4400" dirty="0" smtClean="0">
                <a:latin typeface="Times New Roman" pitchFamily="18" charset="0"/>
                <a:cs typeface="Times New Roman" pitchFamily="18" charset="0"/>
              </a:rPr>
              <a:t>)</a:t>
            </a:r>
            <a:endParaRPr lang="en-US" sz="4400" dirty="0" smtClean="0"/>
          </a:p>
          <a:p>
            <a:pPr algn="ctr"/>
            <a:endParaRPr lang="en-US" dirty="0" smtClean="0"/>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r>
              <a:rPr lang="en-US" sz="3200" dirty="0" err="1" smtClean="0">
                <a:latin typeface="Times New Roman" pitchFamily="18" charset="0"/>
                <a:cs typeface="Times New Roman" pitchFamily="18" charset="0"/>
              </a:rPr>
              <a:t>Giáo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Bùi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Hà</a:t>
            </a:r>
            <a:r>
              <a:rPr lang="en-US" sz="3200" smtClean="0">
                <a:latin typeface="Times New Roman" pitchFamily="18" charset="0"/>
                <a:cs typeface="Times New Roman" pitchFamily="18" charset="0"/>
              </a:rPr>
              <a:t> Mai</a:t>
            </a:r>
            <a:endParaRPr lang="en-US" sz="32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65809" y="240021"/>
            <a:ext cx="609600" cy="812800"/>
          </a:xfrm>
          <a:prstGeom prst="ellipse">
            <a:avLst/>
          </a:pr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z="2800" b="1">
                <a:solidFill>
                  <a:schemeClr val="bg1"/>
                </a:solidFill>
                <a:latin typeface="Arial Rounded MT Bold" pitchFamily="34" charset="0"/>
                <a:cs typeface="Times New Roman" pitchFamily="18" charset="0"/>
              </a:rPr>
              <a:t>3</a:t>
            </a:r>
          </a:p>
        </p:txBody>
      </p:sp>
      <p:sp>
        <p:nvSpPr>
          <p:cNvPr id="6" name="TextBox 5"/>
          <p:cNvSpPr txBox="1"/>
          <p:nvPr/>
        </p:nvSpPr>
        <p:spPr>
          <a:xfrm>
            <a:off x="692730" y="359084"/>
            <a:ext cx="2660071" cy="461580"/>
          </a:xfrm>
          <a:prstGeom prst="rect">
            <a:avLst/>
          </a:prstGeom>
          <a:noFill/>
        </p:spPr>
        <p:txBody>
          <a:bodyPr wrap="square" lIns="91354" tIns="45678" rIns="91354" bIns="45678" rtlCol="0">
            <a:spAutoFit/>
          </a:bodyPr>
          <a:lstStyle/>
          <a:p>
            <a:pPr algn="just"/>
            <a:r>
              <a:rPr lang="en-US" sz="2400" b="1" dirty="0" err="1">
                <a:latin typeface="Arial-Rounded" pitchFamily="34" charset="0"/>
                <a:ea typeface="Arial-Rounded" pitchFamily="34" charset="0"/>
                <a:cs typeface="Arial-Rounded" pitchFamily="34" charset="0"/>
              </a:rPr>
              <a:t>Trả</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lời</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hỏi</a:t>
            </a:r>
            <a:endParaRPr lang="en-US" sz="2400" b="1" dirty="0">
              <a:latin typeface="Arial-Rounded" pitchFamily="34" charset="0"/>
              <a:ea typeface="Arial-Rounded" pitchFamily="34" charset="0"/>
              <a:cs typeface="Arial-Rounded" pitchFamily="34" charset="0"/>
            </a:endParaRPr>
          </a:p>
        </p:txBody>
      </p:sp>
      <p:sp>
        <p:nvSpPr>
          <p:cNvPr id="2" name="Cloud 1"/>
          <p:cNvSpPr/>
          <p:nvPr/>
        </p:nvSpPr>
        <p:spPr>
          <a:xfrm>
            <a:off x="6934200" y="318180"/>
            <a:ext cx="2209800" cy="1219200"/>
          </a:xfrm>
          <a:prstGeom prst="cloud">
            <a:avLst/>
          </a:prstGeom>
          <a:solidFill>
            <a:srgbClr val="E496E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a:solidFill>
                  <a:schemeClr val="tx1"/>
                </a:solidFill>
                <a:latin typeface="Arial-Rounded" pitchFamily="34" charset="0"/>
                <a:ea typeface="Arial-Rounded" pitchFamily="34" charset="0"/>
                <a:cs typeface="Arial-Rounded" pitchFamily="34" charset="0"/>
              </a:rPr>
              <a:t>Đọc toàn bài</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7084" y="823384"/>
            <a:ext cx="8969833" cy="60346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82740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4043" y="1905001"/>
            <a:ext cx="7856135" cy="1815809"/>
          </a:xfrm>
          <a:prstGeom prst="rect">
            <a:avLst/>
          </a:prstGeom>
        </p:spPr>
        <p:txBody>
          <a:bodyPr wrap="square" lIns="91367" tIns="45684" rIns="91367" bIns="45684">
            <a:spAutoFit/>
          </a:bodyPr>
          <a:lstStyle/>
          <a:p>
            <a:pPr algn="just"/>
            <a:r>
              <a:rPr lang="en-US" sz="2800">
                <a:latin typeface="Arial-Rounded" pitchFamily="34" charset="0"/>
                <a:ea typeface="Arial-Rounded" pitchFamily="34" charset="0"/>
                <a:cs typeface="Arial-Rounded" pitchFamily="34" charset="0"/>
              </a:rPr>
              <a:t>      Hôm nay cô giáo cho lớp vẽ những gì yêu thích. Tuệ An hí hoáy vẽ siêu nhân áo đỏ, thắt lưng vàng. Gia Huy say sưa vẽ mèo máy, tỉ mỉ tô cái ria cong cong.</a:t>
            </a:r>
          </a:p>
        </p:txBody>
      </p:sp>
      <p:sp>
        <p:nvSpPr>
          <p:cNvPr id="5" name="TextBox 4"/>
          <p:cNvSpPr txBox="1"/>
          <p:nvPr/>
        </p:nvSpPr>
        <p:spPr>
          <a:xfrm>
            <a:off x="2895601" y="621531"/>
            <a:ext cx="3642531" cy="584703"/>
          </a:xfrm>
          <a:prstGeom prst="rect">
            <a:avLst/>
          </a:prstGeom>
          <a:solidFill>
            <a:srgbClr val="F3CEF6"/>
          </a:solidFill>
        </p:spPr>
        <p:txBody>
          <a:bodyPr wrap="square" lIns="91367" tIns="45684" rIns="91367" bIns="45684" rtlCol="0">
            <a:spAutoFit/>
          </a:bodyPr>
          <a:lstStyle/>
          <a:p>
            <a:pPr algn="ctr"/>
            <a:r>
              <a:rPr lang="en-US" sz="3200" b="1">
                <a:latin typeface="Arial-Rounded" pitchFamily="34" charset="0"/>
                <a:ea typeface="Arial-Rounded" pitchFamily="34" charset="0"/>
                <a:cs typeface="Arial-Rounded" pitchFamily="34" charset="0"/>
              </a:rPr>
              <a:t>Đọc đoạn 1:</a:t>
            </a:r>
          </a:p>
        </p:txBody>
      </p:sp>
      <p:sp>
        <p:nvSpPr>
          <p:cNvPr id="6" name="TextBox 5"/>
          <p:cNvSpPr txBox="1"/>
          <p:nvPr/>
        </p:nvSpPr>
        <p:spPr>
          <a:xfrm>
            <a:off x="1129008" y="5145315"/>
            <a:ext cx="7856134" cy="584703"/>
          </a:xfrm>
          <a:prstGeom prst="rect">
            <a:avLst/>
          </a:prstGeom>
          <a:solidFill>
            <a:srgbClr val="F3CEF6"/>
          </a:solidFill>
        </p:spPr>
        <p:txBody>
          <a:bodyPr wrap="square" lIns="91367" tIns="45684" rIns="91367" bIns="45684" rtlCol="0">
            <a:spAutoFit/>
          </a:bodyPr>
          <a:lstStyle/>
          <a:p>
            <a:pPr algn="ctr"/>
            <a:r>
              <a:rPr lang="en-US" sz="3200" dirty="0" err="1">
                <a:latin typeface="Arial-Rounded" pitchFamily="34" charset="0"/>
                <a:ea typeface="Arial-Rounded" pitchFamily="34" charset="0"/>
                <a:cs typeface="Arial-Rounded" pitchFamily="34" charset="0"/>
              </a:rPr>
              <a:t>Các</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bạn</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nhỏ</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đang</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tham</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gia</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hoạt</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động</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gì</a:t>
            </a:r>
            <a:r>
              <a:rPr lang="en-US" sz="3200" dirty="0">
                <a:latin typeface="Arial-Rounded" pitchFamily="34" charset="0"/>
                <a:ea typeface="Arial-Rounded" pitchFamily="34" charset="0"/>
                <a:cs typeface="Arial-Rounded" pitchFamily="34" charset="0"/>
              </a:rPr>
              <a:t>?</a:t>
            </a:r>
          </a:p>
        </p:txBody>
      </p:sp>
      <p:sp>
        <p:nvSpPr>
          <p:cNvPr id="7" name="TextBox 6"/>
          <p:cNvSpPr txBox="1"/>
          <p:nvPr/>
        </p:nvSpPr>
        <p:spPr>
          <a:xfrm>
            <a:off x="1129009" y="5145314"/>
            <a:ext cx="7856135" cy="584703"/>
          </a:xfrm>
          <a:prstGeom prst="rect">
            <a:avLst/>
          </a:prstGeom>
          <a:solidFill>
            <a:srgbClr val="F3CEF6"/>
          </a:solidFill>
        </p:spPr>
        <p:txBody>
          <a:bodyPr wrap="square" lIns="91367" tIns="45684" rIns="91367" bIns="45684" rtlCol="0">
            <a:spAutoFit/>
          </a:bodyPr>
          <a:lstStyle/>
          <a:p>
            <a:pPr algn="ctr"/>
            <a:r>
              <a:rPr lang="en-US" sz="3200" dirty="0" err="1">
                <a:latin typeface="Arial-Rounded" pitchFamily="34" charset="0"/>
                <a:ea typeface="Arial-Rounded" pitchFamily="34" charset="0"/>
                <a:cs typeface="Arial-Rounded" pitchFamily="34" charset="0"/>
              </a:rPr>
              <a:t>Các</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bạn</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trong</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lớp</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vẽ</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như</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thế</a:t>
            </a:r>
            <a:r>
              <a:rPr lang="en-US" sz="3200" dirty="0">
                <a:latin typeface="Arial-Rounded" pitchFamily="34" charset="0"/>
                <a:ea typeface="Arial-Rounded" pitchFamily="34" charset="0"/>
                <a:cs typeface="Arial-Rounded" pitchFamily="34" charset="0"/>
              </a:rPr>
              <a:t> </a:t>
            </a:r>
            <a:r>
              <a:rPr lang="en-US" sz="3200" dirty="0" err="1">
                <a:latin typeface="Arial-Rounded" pitchFamily="34" charset="0"/>
                <a:ea typeface="Arial-Rounded" pitchFamily="34" charset="0"/>
                <a:cs typeface="Arial-Rounded" pitchFamily="34" charset="0"/>
              </a:rPr>
              <a:t>nào</a:t>
            </a:r>
            <a:r>
              <a:rPr lang="en-US" sz="3200" dirty="0">
                <a:latin typeface="Arial-Rounded" pitchFamily="34" charset="0"/>
                <a:ea typeface="Arial-Rounded" pitchFamily="34" charset="0"/>
                <a:cs typeface="Arial-Rounded" pitchFamily="34" charset="0"/>
              </a:rPr>
              <a:t>?</a:t>
            </a:r>
          </a:p>
        </p:txBody>
      </p:sp>
    </p:spTree>
    <p:extLst>
      <p:ext uri="{BB962C8B-B14F-4D97-AF65-F5344CB8AC3E}">
        <p14:creationId xmlns:p14="http://schemas.microsoft.com/office/powerpoint/2010/main" xmlns="" val="51908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1+#ppt_w/2"/>
                                          </p:val>
                                        </p:tav>
                                        <p:tav tm="100000">
                                          <p:val>
                                            <p:strVal val="#ppt_x"/>
                                          </p:val>
                                        </p:tav>
                                      </p:tavLst>
                                    </p:anim>
                                    <p:anim calcmode="lin" valueType="num">
                                      <p:cBhvr additive="base">
                                        <p:cTn id="13"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2250" fill="hold"/>
                                        <p:tgtEl>
                                          <p:spTgt spid="6"/>
                                        </p:tgtEl>
                                        <p:attrNameLst>
                                          <p:attrName>ppt_x</p:attrName>
                                        </p:attrNameLst>
                                      </p:cBhvr>
                                      <p:tavLst>
                                        <p:tav tm="0">
                                          <p:val>
                                            <p:strVal val="1+#ppt_w/2"/>
                                          </p:val>
                                        </p:tav>
                                        <p:tav tm="100000">
                                          <p:val>
                                            <p:strVal val="#ppt_x"/>
                                          </p:val>
                                        </p:tav>
                                      </p:tavLst>
                                    </p:anim>
                                    <p:anim calcmode="lin" valueType="num">
                                      <p:cBhvr additive="base">
                                        <p:cTn id="19" dur="225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2000" fill="hold"/>
                                        <p:tgtEl>
                                          <p:spTgt spid="7"/>
                                        </p:tgtEl>
                                        <p:attrNameLst>
                                          <p:attrName>ppt_x</p:attrName>
                                        </p:attrNameLst>
                                      </p:cBhvr>
                                      <p:tavLst>
                                        <p:tav tm="0">
                                          <p:val>
                                            <p:strVal val="1+#ppt_w/2"/>
                                          </p:val>
                                        </p:tav>
                                        <p:tav tm="100000">
                                          <p:val>
                                            <p:strVal val="#ppt_x"/>
                                          </p:val>
                                        </p:tav>
                                      </p:tavLst>
                                    </p:anim>
                                    <p:anim calcmode="lin" valueType="num">
                                      <p:cBhvr additive="base">
                                        <p:cTn id="25" dur="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0218" y="1193801"/>
            <a:ext cx="8575964" cy="3108471"/>
          </a:xfrm>
          <a:prstGeom prst="rect">
            <a:avLst/>
          </a:prstGeom>
        </p:spPr>
        <p:txBody>
          <a:bodyPr wrap="square" lIns="91367" tIns="45684" rIns="91367" bIns="45684">
            <a:spAutoFit/>
          </a:bodyPr>
          <a:lstStyle/>
          <a:p>
            <a:pPr algn="just"/>
            <a:r>
              <a:rPr lang="en-US" sz="2800">
                <a:latin typeface="Arial-Rounded" pitchFamily="34" charset="0"/>
                <a:ea typeface="Arial-Rounded" pitchFamily="34" charset="0"/>
                <a:cs typeface="Arial-Rounded" pitchFamily="34" charset="0"/>
              </a:rPr>
              <a:t>	 Cuối giờ, chúng tôi mang tranh đính lên bảng. Mọi ánh mắt đều hướng về bức tranh bông hoa bốn cánh của Hà. Trên mỗi cánh hoa ghi tên một tổ trong lớp. Giữa nhụy hoa là cô giáo cười rất tươi. Bên dưới có dòng chữ nắn nót “Hoa yêu thương”. Ai cũng thấy có mình trong tranh. Chúng tôi treo bức tranh ở góc sáng tạo của lớp.</a:t>
            </a:r>
          </a:p>
        </p:txBody>
      </p:sp>
      <p:sp>
        <p:nvSpPr>
          <p:cNvPr id="5" name="TextBox 4"/>
          <p:cNvSpPr txBox="1"/>
          <p:nvPr/>
        </p:nvSpPr>
        <p:spPr>
          <a:xfrm>
            <a:off x="2895601" y="279401"/>
            <a:ext cx="3642531" cy="584703"/>
          </a:xfrm>
          <a:prstGeom prst="rect">
            <a:avLst/>
          </a:prstGeom>
          <a:solidFill>
            <a:srgbClr val="F3CEF6"/>
          </a:solidFill>
        </p:spPr>
        <p:txBody>
          <a:bodyPr wrap="square" lIns="91367" tIns="45684" rIns="91367" bIns="45684" rtlCol="0">
            <a:spAutoFit/>
          </a:bodyPr>
          <a:lstStyle/>
          <a:p>
            <a:pPr algn="ctr"/>
            <a:r>
              <a:rPr lang="en-US" sz="3200" b="1">
                <a:latin typeface="Arial-Rounded" pitchFamily="34" charset="0"/>
                <a:ea typeface="Arial-Rounded" pitchFamily="34" charset="0"/>
                <a:cs typeface="Arial-Rounded" pitchFamily="34" charset="0"/>
              </a:rPr>
              <a:t>Đọc đoạn 2:</a:t>
            </a:r>
          </a:p>
        </p:txBody>
      </p:sp>
      <p:sp>
        <p:nvSpPr>
          <p:cNvPr id="6" name="TextBox 5"/>
          <p:cNvSpPr txBox="1"/>
          <p:nvPr/>
        </p:nvSpPr>
        <p:spPr>
          <a:xfrm>
            <a:off x="381000" y="5867400"/>
            <a:ext cx="8534400"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Lớp của bạn nhỏ có mấy tổ?</a:t>
            </a:r>
          </a:p>
        </p:txBody>
      </p:sp>
      <p:sp>
        <p:nvSpPr>
          <p:cNvPr id="7" name="TextBox 6"/>
          <p:cNvSpPr txBox="1"/>
          <p:nvPr/>
        </p:nvSpPr>
        <p:spPr>
          <a:xfrm>
            <a:off x="381000" y="5867400"/>
            <a:ext cx="8534400"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Hà vẽ ai ở giữa bông hoa?</a:t>
            </a:r>
          </a:p>
        </p:txBody>
      </p:sp>
      <p:sp>
        <p:nvSpPr>
          <p:cNvPr id="8" name="TextBox 7"/>
          <p:cNvSpPr txBox="1"/>
          <p:nvPr/>
        </p:nvSpPr>
        <p:spPr>
          <a:xfrm>
            <a:off x="360218" y="5867400"/>
            <a:ext cx="8534400"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Bức tranh bông hoa bốn cánh được đặt tên gì?</a:t>
            </a:r>
          </a:p>
        </p:txBody>
      </p:sp>
    </p:spTree>
    <p:extLst>
      <p:ext uri="{BB962C8B-B14F-4D97-AF65-F5344CB8AC3E}">
        <p14:creationId xmlns:p14="http://schemas.microsoft.com/office/powerpoint/2010/main" xmlns="" val="273525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1+#ppt_w/2"/>
                                          </p:val>
                                        </p:tav>
                                        <p:tav tm="100000">
                                          <p:val>
                                            <p:strVal val="#ppt_x"/>
                                          </p:val>
                                        </p:tav>
                                      </p:tavLst>
                                    </p:anim>
                                    <p:anim calcmode="lin" valueType="num">
                                      <p:cBhvr additive="base">
                                        <p:cTn id="13"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1000" fill="hold"/>
                                        <p:tgtEl>
                                          <p:spTgt spid="6"/>
                                        </p:tgtEl>
                                        <p:attrNameLst>
                                          <p:attrName>ppt_x</p:attrName>
                                        </p:attrNameLst>
                                      </p:cBhvr>
                                      <p:tavLst>
                                        <p:tav tm="0">
                                          <p:val>
                                            <p:strVal val="1+#ppt_w/2"/>
                                          </p:val>
                                        </p:tav>
                                        <p:tav tm="100000">
                                          <p:val>
                                            <p:strVal val="#ppt_x"/>
                                          </p:val>
                                        </p:tav>
                                      </p:tavLst>
                                    </p:anim>
                                    <p:anim calcmode="lin" valueType="num">
                                      <p:cBhvr additive="base">
                                        <p:cTn id="19"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1000" fill="hold"/>
                                        <p:tgtEl>
                                          <p:spTgt spid="7"/>
                                        </p:tgtEl>
                                        <p:attrNameLst>
                                          <p:attrName>ppt_x</p:attrName>
                                        </p:attrNameLst>
                                      </p:cBhvr>
                                      <p:tavLst>
                                        <p:tav tm="0">
                                          <p:val>
                                            <p:strVal val="1+#ppt_w/2"/>
                                          </p:val>
                                        </p:tav>
                                        <p:tav tm="100000">
                                          <p:val>
                                            <p:strVal val="#ppt_x"/>
                                          </p:val>
                                        </p:tav>
                                      </p:tavLst>
                                    </p:anim>
                                    <p:anim calcmode="lin" valueType="num">
                                      <p:cBhvr additive="base">
                                        <p:cTn id="25"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1000" fill="hold"/>
                                        <p:tgtEl>
                                          <p:spTgt spid="8"/>
                                        </p:tgtEl>
                                        <p:attrNameLst>
                                          <p:attrName>ppt_x</p:attrName>
                                        </p:attrNameLst>
                                      </p:cBhvr>
                                      <p:tavLst>
                                        <p:tav tm="0">
                                          <p:val>
                                            <p:strVal val="1+#ppt_w/2"/>
                                          </p:val>
                                        </p:tav>
                                        <p:tav tm="100000">
                                          <p:val>
                                            <p:strVal val="#ppt_x"/>
                                          </p:val>
                                        </p:tav>
                                      </p:tavLst>
                                    </p:anim>
                                    <p:anim calcmode="lin" valueType="num">
                                      <p:cBhvr additive="base">
                                        <p:cTn id="31"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9400"/>
            <a:ext cx="9067800" cy="1143000"/>
          </a:xfrm>
        </p:spPr>
        <p:txBody>
          <a:bodyPr>
            <a:noAutofit/>
          </a:bodyPr>
          <a:lstStyle/>
          <a:p>
            <a:r>
              <a:rPr lang="en-US" sz="3200">
                <a:latin typeface="Arial-Rounded" pitchFamily="34" charset="0"/>
                <a:ea typeface="Arial-Rounded" pitchFamily="34" charset="0"/>
                <a:cs typeface="Arial-Rounded" pitchFamily="34" charset="0"/>
              </a:rPr>
              <a:t>Theo em, có thể đặt tên nào khác cho bức tranh?</a:t>
            </a: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28112" t="19141" r="25769" b="21094"/>
          <a:stretch/>
        </p:blipFill>
        <p:spPr bwMode="auto">
          <a:xfrm>
            <a:off x="2133600" y="1752600"/>
            <a:ext cx="5029200" cy="48855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99279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189950" y="2823478"/>
            <a:ext cx="8743950" cy="2863097"/>
            <a:chOff x="155314" y="3503807"/>
            <a:chExt cx="8743950" cy="2147323"/>
          </a:xfrm>
        </p:grpSpPr>
        <p:pic>
          <p:nvPicPr>
            <p:cNvPr id="1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5314" y="3503807"/>
              <a:ext cx="8743950" cy="21473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9" name="Rectangle 18"/>
            <p:cNvSpPr/>
            <p:nvPr/>
          </p:nvSpPr>
          <p:spPr>
            <a:xfrm>
              <a:off x="582525" y="3957949"/>
              <a:ext cx="8298239" cy="438581"/>
            </a:xfrm>
            <a:prstGeom prst="rect">
              <a:avLst/>
            </a:prstGeom>
          </p:spPr>
          <p:txBody>
            <a:bodyPr wrap="square">
              <a:spAutoFit/>
            </a:bodyPr>
            <a:lstStyle/>
            <a:p>
              <a:pPr algn="just"/>
              <a:r>
                <a:rPr lang="vi-VN" sz="3200" b="1" dirty="0">
                  <a:solidFill>
                    <a:srgbClr val="7030A0"/>
                  </a:solidFill>
                  <a:latin typeface="HP001 4 hàng" pitchFamily="34" charset="0"/>
                  <a:ea typeface="Arial-Rounded" pitchFamily="34" charset="0"/>
                  <a:cs typeface="Arial-Rounded" pitchFamily="34" charset="0"/>
                </a:rPr>
                <a:t> Bức Ǉraζ có Ό˘ đặt Ιłn δác là</a:t>
              </a:r>
              <a:r>
                <a:rPr lang="en-US" sz="3200" b="1" dirty="0">
                  <a:solidFill>
                    <a:srgbClr val="7030A0"/>
                  </a:solidFill>
                  <a:latin typeface="HP001 4 hàng" pitchFamily="34" charset="0"/>
                  <a:ea typeface="Arial-Rounded" pitchFamily="34" charset="0"/>
                  <a:cs typeface="Arial-Rounded" pitchFamily="34" charset="0"/>
                </a:rPr>
                <a:t> </a:t>
              </a:r>
              <a:r>
                <a:rPr lang="en-US" sz="3200" b="1" dirty="0" err="1">
                  <a:solidFill>
                    <a:srgbClr val="7030A0"/>
                  </a:solidFill>
                  <a:latin typeface="HP001 4 hàng" pitchFamily="34" charset="0"/>
                  <a:ea typeface="Arial-Rounded" pitchFamily="34" charset="0"/>
                  <a:cs typeface="Arial-Rounded" pitchFamily="34" charset="0"/>
                </a:rPr>
                <a:t>hoa</a:t>
              </a:r>
              <a:r>
                <a:rPr lang="en-US" sz="3200" b="1" dirty="0">
                  <a:solidFill>
                    <a:srgbClr val="7030A0"/>
                  </a:solidFill>
                  <a:latin typeface="HP001 4 hàng" pitchFamily="34" charset="0"/>
                  <a:ea typeface="Arial-Rounded" pitchFamily="34" charset="0"/>
                  <a:cs typeface="Arial-Rounded" pitchFamily="34" charset="0"/>
                </a:rPr>
                <a:t> </a:t>
              </a:r>
              <a:r>
                <a:rPr lang="en-US" sz="3200" b="1" dirty="0" err="1">
                  <a:solidFill>
                    <a:srgbClr val="7030A0"/>
                  </a:solidFill>
                  <a:latin typeface="HP001 4 hàng" pitchFamily="34" charset="0"/>
                  <a:ea typeface="Arial-Rounded" pitchFamily="34" charset="0"/>
                  <a:cs typeface="Arial-Rounded" pitchFamily="34" charset="0"/>
                </a:rPr>
                <a:t>đoàn</a:t>
              </a:r>
              <a:endParaRPr lang="en-US" sz="3200" b="1" dirty="0">
                <a:solidFill>
                  <a:srgbClr val="7030A0"/>
                </a:solidFill>
                <a:latin typeface="HP001 4 hàng" pitchFamily="34" charset="0"/>
                <a:ea typeface="Arial-Rounded" pitchFamily="34" charset="0"/>
                <a:cs typeface="Arial-Rounded" pitchFamily="34" charset="0"/>
              </a:endParaRPr>
            </a:p>
          </p:txBody>
        </p:sp>
      </p:grpSp>
      <p:sp>
        <p:nvSpPr>
          <p:cNvPr id="3" name="Oval 2"/>
          <p:cNvSpPr/>
          <p:nvPr/>
        </p:nvSpPr>
        <p:spPr>
          <a:xfrm>
            <a:off x="25977" y="475551"/>
            <a:ext cx="609600" cy="812800"/>
          </a:xfrm>
          <a:prstGeom prst="ellipse">
            <a:avLst/>
          </a:prstGeom>
          <a:solidFill>
            <a:srgbClr val="A521AF"/>
          </a:soli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rtlCol="0" anchor="ctr"/>
          <a:lstStyle/>
          <a:p>
            <a:pPr algn="ctr"/>
            <a:r>
              <a:rPr lang="en-US" sz="2800" b="1">
                <a:solidFill>
                  <a:schemeClr val="bg1"/>
                </a:solidFill>
                <a:latin typeface="Arial Rounded MT Bold" pitchFamily="34" charset="0"/>
                <a:cs typeface="Times New Roman" pitchFamily="18" charset="0"/>
              </a:rPr>
              <a:t>4</a:t>
            </a:r>
          </a:p>
        </p:txBody>
      </p:sp>
      <p:sp>
        <p:nvSpPr>
          <p:cNvPr id="4" name="TextBox 3"/>
          <p:cNvSpPr txBox="1"/>
          <p:nvPr/>
        </p:nvSpPr>
        <p:spPr>
          <a:xfrm>
            <a:off x="692730" y="594613"/>
            <a:ext cx="7230403" cy="461580"/>
          </a:xfrm>
          <a:prstGeom prst="rect">
            <a:avLst/>
          </a:prstGeom>
          <a:noFill/>
        </p:spPr>
        <p:txBody>
          <a:bodyPr wrap="square" lIns="91354" tIns="45678" rIns="91354" bIns="45678" rtlCol="0">
            <a:spAutoFit/>
          </a:bodyPr>
          <a:lstStyle/>
          <a:p>
            <a:pPr algn="just"/>
            <a:r>
              <a:rPr lang="en-US" sz="2400" b="1" dirty="0" err="1">
                <a:latin typeface="Arial-Rounded" pitchFamily="34" charset="0"/>
                <a:ea typeface="Arial-Rounded" pitchFamily="34" charset="0"/>
                <a:cs typeface="Arial-Rounded" pitchFamily="34" charset="0"/>
              </a:rPr>
              <a:t>Viết</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vở</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trả</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lời</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cho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hỏi</a:t>
            </a:r>
            <a:r>
              <a:rPr lang="en-US" sz="2400" b="1" dirty="0">
                <a:latin typeface="Arial-Rounded" pitchFamily="34" charset="0"/>
                <a:ea typeface="Arial-Rounded" pitchFamily="34" charset="0"/>
                <a:cs typeface="Arial-Rounded" pitchFamily="34" charset="0"/>
              </a:rPr>
              <a:t> c ở </a:t>
            </a:r>
            <a:r>
              <a:rPr lang="en-US" sz="2400" b="1" dirty="0" err="1">
                <a:latin typeface="Arial-Rounded" pitchFamily="34" charset="0"/>
                <a:ea typeface="Arial-Rounded" pitchFamily="34" charset="0"/>
                <a:cs typeface="Arial-Rounded" pitchFamily="34" charset="0"/>
              </a:rPr>
              <a:t>mục</a:t>
            </a:r>
            <a:r>
              <a:rPr lang="en-US" sz="2400" b="1" dirty="0">
                <a:latin typeface="Arial-Rounded" pitchFamily="34" charset="0"/>
                <a:ea typeface="Arial-Rounded" pitchFamily="34" charset="0"/>
                <a:cs typeface="Arial-Rounded" pitchFamily="34" charset="0"/>
              </a:rPr>
              <a:t> </a:t>
            </a:r>
            <a:r>
              <a:rPr lang="en-US" sz="2400" b="1" dirty="0">
                <a:latin typeface="Arial Rounded MT Bold" pitchFamily="34" charset="0"/>
                <a:ea typeface="Arial-Rounded" pitchFamily="34" charset="0"/>
                <a:cs typeface="Arial-Rounded" pitchFamily="34" charset="0"/>
              </a:rPr>
              <a:t>3</a:t>
            </a:r>
          </a:p>
        </p:txBody>
      </p:sp>
      <p:sp>
        <p:nvSpPr>
          <p:cNvPr id="5" name="Rectangle 4"/>
          <p:cNvSpPr/>
          <p:nvPr/>
        </p:nvSpPr>
        <p:spPr>
          <a:xfrm>
            <a:off x="1533589" y="1591733"/>
            <a:ext cx="6477909" cy="523147"/>
          </a:xfrm>
          <a:prstGeom prst="rect">
            <a:avLst/>
          </a:prstGeom>
        </p:spPr>
        <p:txBody>
          <a:bodyPr wrap="none" lIns="91367" tIns="45684" rIns="91367" bIns="45684">
            <a:spAutoFit/>
          </a:bodyPr>
          <a:lstStyle/>
          <a:p>
            <a:pPr algn="ctr"/>
            <a:r>
              <a:rPr lang="en-US" sz="2800">
                <a:latin typeface="Arial-Rounded" pitchFamily="34" charset="0"/>
                <a:ea typeface="Arial-Rounded" pitchFamily="34" charset="0"/>
                <a:cs typeface="Arial-Rounded" pitchFamily="34" charset="0"/>
              </a:rPr>
              <a:t>a. Bức tranh có thể đặt tên khác là (…).</a:t>
            </a:r>
          </a:p>
        </p:txBody>
      </p:sp>
      <p:cxnSp>
        <p:nvCxnSpPr>
          <p:cNvPr id="11" name="Straight Arrow Connector 10"/>
          <p:cNvCxnSpPr/>
          <p:nvPr/>
        </p:nvCxnSpPr>
        <p:spPr>
          <a:xfrm>
            <a:off x="189950" y="3801225"/>
            <a:ext cx="648250" cy="283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389732" y="2733054"/>
            <a:ext cx="533400" cy="10686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172200" y="2852041"/>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257800" y="2852041"/>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561925" y="2852041"/>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886200" y="2863172"/>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287484" y="2844589"/>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819400" y="2869635"/>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676400" y="2823477"/>
            <a:ext cx="0" cy="83065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92728" y="5881744"/>
            <a:ext cx="7536872"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Cần chú ý gì khi viết chữ đầu câu?</a:t>
            </a:r>
          </a:p>
        </p:txBody>
      </p:sp>
      <p:sp>
        <p:nvSpPr>
          <p:cNvPr id="35" name="TextBox 34"/>
          <p:cNvSpPr txBox="1"/>
          <p:nvPr/>
        </p:nvSpPr>
        <p:spPr>
          <a:xfrm>
            <a:off x="710046" y="5881744"/>
            <a:ext cx="7536872"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Cuối câu có dấu gì?</a:t>
            </a:r>
          </a:p>
        </p:txBody>
      </p:sp>
      <p:sp>
        <p:nvSpPr>
          <p:cNvPr id="36" name="TextBox 35"/>
          <p:cNvSpPr txBox="1"/>
          <p:nvPr/>
        </p:nvSpPr>
        <p:spPr>
          <a:xfrm>
            <a:off x="692728" y="5881744"/>
            <a:ext cx="7536872" cy="461592"/>
          </a:xfrm>
          <a:prstGeom prst="rect">
            <a:avLst/>
          </a:prstGeom>
          <a:solidFill>
            <a:srgbClr val="F3CEF6"/>
          </a:solidFill>
        </p:spPr>
        <p:txBody>
          <a:bodyPr wrap="square" lIns="91367" tIns="45684" rIns="91367" bIns="45684" rtlCol="0">
            <a:spAutoFit/>
          </a:bodyPr>
          <a:lstStyle/>
          <a:p>
            <a:pPr algn="ctr"/>
            <a:r>
              <a:rPr lang="en-US" sz="2400">
                <a:latin typeface="Arial-Rounded" pitchFamily="34" charset="0"/>
                <a:ea typeface="Arial-Rounded" pitchFamily="34" charset="0"/>
                <a:cs typeface="Arial-Rounded" pitchFamily="34" charset="0"/>
              </a:rPr>
              <a:t>Khoảng cách giữa các chữ như thế nào?</a:t>
            </a:r>
          </a:p>
        </p:txBody>
      </p:sp>
      <p:sp>
        <p:nvSpPr>
          <p:cNvPr id="21" name="TextBox 20">
            <a:extLst>
              <a:ext uri="{FF2B5EF4-FFF2-40B4-BE49-F238E27FC236}">
                <a16:creationId xmlns:a16="http://schemas.microsoft.com/office/drawing/2014/main" xmlns="" id="{06692F7E-08D4-48CC-889A-7759BA117381}"/>
              </a:ext>
            </a:extLst>
          </p:cNvPr>
          <p:cNvSpPr txBox="1"/>
          <p:nvPr/>
        </p:nvSpPr>
        <p:spPr>
          <a:xfrm>
            <a:off x="189950" y="4316765"/>
            <a:ext cx="4567518" cy="584775"/>
          </a:xfrm>
          <a:prstGeom prst="rect">
            <a:avLst/>
          </a:prstGeom>
          <a:noFill/>
        </p:spPr>
        <p:txBody>
          <a:bodyPr wrap="square">
            <a:spAutoFit/>
          </a:bodyPr>
          <a:lstStyle/>
          <a:p>
            <a:r>
              <a:rPr lang="en-US" sz="3200" b="1" dirty="0" err="1">
                <a:solidFill>
                  <a:srgbClr val="7030A0"/>
                </a:solidFill>
                <a:latin typeface="HP001 4 hàng" pitchFamily="34" charset="0"/>
                <a:ea typeface="Arial-Rounded" pitchFamily="34" charset="0"/>
                <a:cs typeface="Arial-Rounded" pitchFamily="34" charset="0"/>
              </a:rPr>
              <a:t>kết</a:t>
            </a:r>
            <a:r>
              <a:rPr lang="en-US" sz="2800" b="1" dirty="0">
                <a:solidFill>
                  <a:srgbClr val="7030A0"/>
                </a:solidFill>
                <a:latin typeface="HP001 4 hàng" pitchFamily="34" charset="0"/>
                <a:ea typeface="Arial-Rounded" pitchFamily="34" charset="0"/>
                <a:cs typeface="Arial-Rounded" pitchFamily="34" charset="0"/>
              </a:rPr>
              <a:t>.</a:t>
            </a:r>
            <a:endParaRPr lang="en-US" sz="2800" dirty="0"/>
          </a:p>
        </p:txBody>
      </p:sp>
    </p:spTree>
    <p:extLst>
      <p:ext uri="{BB962C8B-B14F-4D97-AF65-F5344CB8AC3E}">
        <p14:creationId xmlns:p14="http://schemas.microsoft.com/office/powerpoint/2010/main" xmlns="" val="95545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1000" fill="hold"/>
                                        <p:tgtEl>
                                          <p:spTgt spid="34"/>
                                        </p:tgtEl>
                                        <p:attrNameLst>
                                          <p:attrName>ppt_x</p:attrName>
                                        </p:attrNameLst>
                                      </p:cBhvr>
                                      <p:tavLst>
                                        <p:tav tm="0">
                                          <p:val>
                                            <p:strVal val="1+#ppt_w/2"/>
                                          </p:val>
                                        </p:tav>
                                        <p:tav tm="100000">
                                          <p:val>
                                            <p:strVal val="#ppt_x"/>
                                          </p:val>
                                        </p:tav>
                                      </p:tavLst>
                                    </p:anim>
                                    <p:anim calcmode="lin" valueType="num">
                                      <p:cBhvr additive="base">
                                        <p:cTn id="18" dur="10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80">
                                          <p:stCondLst>
                                            <p:cond delay="0"/>
                                          </p:stCondLst>
                                        </p:cTn>
                                        <p:tgtEl>
                                          <p:spTgt spid="11"/>
                                        </p:tgtEl>
                                      </p:cBhvr>
                                    </p:animEffect>
                                    <p:anim calcmode="lin" valueType="num">
                                      <p:cBhvr>
                                        <p:cTn id="2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9" dur="26">
                                          <p:stCondLst>
                                            <p:cond delay="650"/>
                                          </p:stCondLst>
                                        </p:cTn>
                                        <p:tgtEl>
                                          <p:spTgt spid="11"/>
                                        </p:tgtEl>
                                      </p:cBhvr>
                                      <p:to x="100000" y="60000"/>
                                    </p:animScale>
                                    <p:animScale>
                                      <p:cBhvr>
                                        <p:cTn id="30" dur="166" decel="50000">
                                          <p:stCondLst>
                                            <p:cond delay="676"/>
                                          </p:stCondLst>
                                        </p:cTn>
                                        <p:tgtEl>
                                          <p:spTgt spid="11"/>
                                        </p:tgtEl>
                                      </p:cBhvr>
                                      <p:to x="100000" y="100000"/>
                                    </p:animScale>
                                    <p:animScale>
                                      <p:cBhvr>
                                        <p:cTn id="31" dur="26">
                                          <p:stCondLst>
                                            <p:cond delay="1312"/>
                                          </p:stCondLst>
                                        </p:cTn>
                                        <p:tgtEl>
                                          <p:spTgt spid="11"/>
                                        </p:tgtEl>
                                      </p:cBhvr>
                                      <p:to x="100000" y="80000"/>
                                    </p:animScale>
                                    <p:animScale>
                                      <p:cBhvr>
                                        <p:cTn id="32" dur="166" decel="50000">
                                          <p:stCondLst>
                                            <p:cond delay="1338"/>
                                          </p:stCondLst>
                                        </p:cTn>
                                        <p:tgtEl>
                                          <p:spTgt spid="11"/>
                                        </p:tgtEl>
                                      </p:cBhvr>
                                      <p:to x="100000" y="100000"/>
                                    </p:animScale>
                                    <p:animScale>
                                      <p:cBhvr>
                                        <p:cTn id="33" dur="26">
                                          <p:stCondLst>
                                            <p:cond delay="1642"/>
                                          </p:stCondLst>
                                        </p:cTn>
                                        <p:tgtEl>
                                          <p:spTgt spid="11"/>
                                        </p:tgtEl>
                                      </p:cBhvr>
                                      <p:to x="100000" y="90000"/>
                                    </p:animScale>
                                    <p:animScale>
                                      <p:cBhvr>
                                        <p:cTn id="34" dur="166" decel="50000">
                                          <p:stCondLst>
                                            <p:cond delay="1668"/>
                                          </p:stCondLst>
                                        </p:cTn>
                                        <p:tgtEl>
                                          <p:spTgt spid="11"/>
                                        </p:tgtEl>
                                      </p:cBhvr>
                                      <p:to x="100000" y="100000"/>
                                    </p:animScale>
                                    <p:animScale>
                                      <p:cBhvr>
                                        <p:cTn id="35" dur="26">
                                          <p:stCondLst>
                                            <p:cond delay="1808"/>
                                          </p:stCondLst>
                                        </p:cTn>
                                        <p:tgtEl>
                                          <p:spTgt spid="11"/>
                                        </p:tgtEl>
                                      </p:cBhvr>
                                      <p:to x="100000" y="95000"/>
                                    </p:animScale>
                                    <p:animScale>
                                      <p:cBhvr>
                                        <p:cTn id="36" dur="166" decel="50000">
                                          <p:stCondLst>
                                            <p:cond delay="1834"/>
                                          </p:stCondLst>
                                        </p:cTn>
                                        <p:tgtEl>
                                          <p:spTgt spid="11"/>
                                        </p:tgtEl>
                                      </p:cBhvr>
                                      <p:to x="100000" y="100000"/>
                                    </p:animScale>
                                  </p:childTnLst>
                                </p:cTn>
                              </p:par>
                            </p:childTnLst>
                          </p:cTn>
                        </p:par>
                        <p:par>
                          <p:cTn id="37" fill="hold">
                            <p:stCondLst>
                              <p:cond delay="2000"/>
                            </p:stCondLst>
                            <p:childTnLst>
                              <p:par>
                                <p:cTn id="38" presetID="32" presetClass="emph" presetSubtype="0" fill="hold" nodeType="afterEffect">
                                  <p:stCondLst>
                                    <p:cond delay="0"/>
                                  </p:stCondLst>
                                  <p:childTnLst>
                                    <p:animRot by="120000">
                                      <p:cBhvr>
                                        <p:cTn id="39" dur="125" fill="hold">
                                          <p:stCondLst>
                                            <p:cond delay="0"/>
                                          </p:stCondLst>
                                        </p:cTn>
                                        <p:tgtEl>
                                          <p:spTgt spid="11"/>
                                        </p:tgtEl>
                                        <p:attrNameLst>
                                          <p:attrName>r</p:attrName>
                                        </p:attrNameLst>
                                      </p:cBhvr>
                                    </p:animRot>
                                    <p:animRot by="-240000">
                                      <p:cBhvr>
                                        <p:cTn id="40" dur="250" fill="hold">
                                          <p:stCondLst>
                                            <p:cond delay="250"/>
                                          </p:stCondLst>
                                        </p:cTn>
                                        <p:tgtEl>
                                          <p:spTgt spid="11"/>
                                        </p:tgtEl>
                                        <p:attrNameLst>
                                          <p:attrName>r</p:attrName>
                                        </p:attrNameLst>
                                      </p:cBhvr>
                                    </p:animRot>
                                    <p:animRot by="240000">
                                      <p:cBhvr>
                                        <p:cTn id="41" dur="250" fill="hold">
                                          <p:stCondLst>
                                            <p:cond delay="500"/>
                                          </p:stCondLst>
                                        </p:cTn>
                                        <p:tgtEl>
                                          <p:spTgt spid="11"/>
                                        </p:tgtEl>
                                        <p:attrNameLst>
                                          <p:attrName>r</p:attrName>
                                        </p:attrNameLst>
                                      </p:cBhvr>
                                    </p:animRot>
                                    <p:animRot by="-240000">
                                      <p:cBhvr>
                                        <p:cTn id="42" dur="250" fill="hold">
                                          <p:stCondLst>
                                            <p:cond delay="750"/>
                                          </p:stCondLst>
                                        </p:cTn>
                                        <p:tgtEl>
                                          <p:spTgt spid="11"/>
                                        </p:tgtEl>
                                        <p:attrNameLst>
                                          <p:attrName>r</p:attrName>
                                        </p:attrNameLst>
                                      </p:cBhvr>
                                    </p:animRot>
                                    <p:animRot by="120000">
                                      <p:cBhvr>
                                        <p:cTn id="43" dur="250" fill="hold">
                                          <p:stCondLst>
                                            <p:cond delay="1000"/>
                                          </p:stCondLst>
                                        </p:cTn>
                                        <p:tgtEl>
                                          <p:spTgt spid="11"/>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1000" fill="hold"/>
                                        <p:tgtEl>
                                          <p:spTgt spid="35"/>
                                        </p:tgtEl>
                                        <p:attrNameLst>
                                          <p:attrName>ppt_x</p:attrName>
                                        </p:attrNameLst>
                                      </p:cBhvr>
                                      <p:tavLst>
                                        <p:tav tm="0">
                                          <p:val>
                                            <p:strVal val="1+#ppt_w/2"/>
                                          </p:val>
                                        </p:tav>
                                        <p:tav tm="100000">
                                          <p:val>
                                            <p:strVal val="#ppt_x"/>
                                          </p:val>
                                        </p:tav>
                                      </p:tavLst>
                                    </p:anim>
                                    <p:anim calcmode="lin" valueType="num">
                                      <p:cBhvr additive="base">
                                        <p:cTn id="49" dur="1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80">
                                          <p:stCondLst>
                                            <p:cond delay="0"/>
                                          </p:stCondLst>
                                        </p:cTn>
                                        <p:tgtEl>
                                          <p:spTgt spid="13"/>
                                        </p:tgtEl>
                                      </p:cBhvr>
                                    </p:animEffect>
                                    <p:anim calcmode="lin" valueType="num">
                                      <p:cBhvr>
                                        <p:cTn id="5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0" dur="26">
                                          <p:stCondLst>
                                            <p:cond delay="650"/>
                                          </p:stCondLst>
                                        </p:cTn>
                                        <p:tgtEl>
                                          <p:spTgt spid="13"/>
                                        </p:tgtEl>
                                      </p:cBhvr>
                                      <p:to x="100000" y="60000"/>
                                    </p:animScale>
                                    <p:animScale>
                                      <p:cBhvr>
                                        <p:cTn id="61" dur="166" decel="50000">
                                          <p:stCondLst>
                                            <p:cond delay="676"/>
                                          </p:stCondLst>
                                        </p:cTn>
                                        <p:tgtEl>
                                          <p:spTgt spid="13"/>
                                        </p:tgtEl>
                                      </p:cBhvr>
                                      <p:to x="100000" y="100000"/>
                                    </p:animScale>
                                    <p:animScale>
                                      <p:cBhvr>
                                        <p:cTn id="62" dur="26">
                                          <p:stCondLst>
                                            <p:cond delay="1312"/>
                                          </p:stCondLst>
                                        </p:cTn>
                                        <p:tgtEl>
                                          <p:spTgt spid="13"/>
                                        </p:tgtEl>
                                      </p:cBhvr>
                                      <p:to x="100000" y="80000"/>
                                    </p:animScale>
                                    <p:animScale>
                                      <p:cBhvr>
                                        <p:cTn id="63" dur="166" decel="50000">
                                          <p:stCondLst>
                                            <p:cond delay="1338"/>
                                          </p:stCondLst>
                                        </p:cTn>
                                        <p:tgtEl>
                                          <p:spTgt spid="13"/>
                                        </p:tgtEl>
                                      </p:cBhvr>
                                      <p:to x="100000" y="100000"/>
                                    </p:animScale>
                                    <p:animScale>
                                      <p:cBhvr>
                                        <p:cTn id="64" dur="26">
                                          <p:stCondLst>
                                            <p:cond delay="1642"/>
                                          </p:stCondLst>
                                        </p:cTn>
                                        <p:tgtEl>
                                          <p:spTgt spid="13"/>
                                        </p:tgtEl>
                                      </p:cBhvr>
                                      <p:to x="100000" y="90000"/>
                                    </p:animScale>
                                    <p:animScale>
                                      <p:cBhvr>
                                        <p:cTn id="65" dur="166" decel="50000">
                                          <p:stCondLst>
                                            <p:cond delay="1668"/>
                                          </p:stCondLst>
                                        </p:cTn>
                                        <p:tgtEl>
                                          <p:spTgt spid="13"/>
                                        </p:tgtEl>
                                      </p:cBhvr>
                                      <p:to x="100000" y="100000"/>
                                    </p:animScale>
                                    <p:animScale>
                                      <p:cBhvr>
                                        <p:cTn id="66" dur="26">
                                          <p:stCondLst>
                                            <p:cond delay="1808"/>
                                          </p:stCondLst>
                                        </p:cTn>
                                        <p:tgtEl>
                                          <p:spTgt spid="13"/>
                                        </p:tgtEl>
                                      </p:cBhvr>
                                      <p:to x="100000" y="95000"/>
                                    </p:animScale>
                                    <p:animScale>
                                      <p:cBhvr>
                                        <p:cTn id="67" dur="166" decel="50000">
                                          <p:stCondLst>
                                            <p:cond delay="1834"/>
                                          </p:stCondLst>
                                        </p:cTn>
                                        <p:tgtEl>
                                          <p:spTgt spid="13"/>
                                        </p:tgtEl>
                                      </p:cBhvr>
                                      <p:to x="100000" y="100000"/>
                                    </p:animScale>
                                  </p:childTnLst>
                                </p:cTn>
                              </p:par>
                            </p:childTnLst>
                          </p:cTn>
                        </p:par>
                        <p:par>
                          <p:cTn id="68" fill="hold">
                            <p:stCondLst>
                              <p:cond delay="2000"/>
                            </p:stCondLst>
                            <p:childTnLst>
                              <p:par>
                                <p:cTn id="69" presetID="32" presetClass="emph" presetSubtype="0" fill="hold" nodeType="afterEffect">
                                  <p:stCondLst>
                                    <p:cond delay="0"/>
                                  </p:stCondLst>
                                  <p:childTnLst>
                                    <p:animRot by="120000">
                                      <p:cBhvr>
                                        <p:cTn id="70" dur="125" fill="hold">
                                          <p:stCondLst>
                                            <p:cond delay="0"/>
                                          </p:stCondLst>
                                        </p:cTn>
                                        <p:tgtEl>
                                          <p:spTgt spid="13"/>
                                        </p:tgtEl>
                                        <p:attrNameLst>
                                          <p:attrName>r</p:attrName>
                                        </p:attrNameLst>
                                      </p:cBhvr>
                                    </p:animRot>
                                    <p:animRot by="-240000">
                                      <p:cBhvr>
                                        <p:cTn id="71" dur="250" fill="hold">
                                          <p:stCondLst>
                                            <p:cond delay="250"/>
                                          </p:stCondLst>
                                        </p:cTn>
                                        <p:tgtEl>
                                          <p:spTgt spid="13"/>
                                        </p:tgtEl>
                                        <p:attrNameLst>
                                          <p:attrName>r</p:attrName>
                                        </p:attrNameLst>
                                      </p:cBhvr>
                                    </p:animRot>
                                    <p:animRot by="240000">
                                      <p:cBhvr>
                                        <p:cTn id="72" dur="250" fill="hold">
                                          <p:stCondLst>
                                            <p:cond delay="500"/>
                                          </p:stCondLst>
                                        </p:cTn>
                                        <p:tgtEl>
                                          <p:spTgt spid="13"/>
                                        </p:tgtEl>
                                        <p:attrNameLst>
                                          <p:attrName>r</p:attrName>
                                        </p:attrNameLst>
                                      </p:cBhvr>
                                    </p:animRot>
                                    <p:animRot by="-240000">
                                      <p:cBhvr>
                                        <p:cTn id="73" dur="250" fill="hold">
                                          <p:stCondLst>
                                            <p:cond delay="750"/>
                                          </p:stCondLst>
                                        </p:cTn>
                                        <p:tgtEl>
                                          <p:spTgt spid="13"/>
                                        </p:tgtEl>
                                        <p:attrNameLst>
                                          <p:attrName>r</p:attrName>
                                        </p:attrNameLst>
                                      </p:cBhvr>
                                    </p:animRot>
                                    <p:animRot by="120000">
                                      <p:cBhvr>
                                        <p:cTn id="74" dur="250" fill="hold">
                                          <p:stCondLst>
                                            <p:cond delay="1000"/>
                                          </p:stCondLst>
                                        </p:cTn>
                                        <p:tgtEl>
                                          <p:spTgt spid="13"/>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1+#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wipe(down)">
                                      <p:cBhvr>
                                        <p:cTn id="85" dur="580">
                                          <p:stCondLst>
                                            <p:cond delay="0"/>
                                          </p:stCondLst>
                                        </p:cTn>
                                        <p:tgtEl>
                                          <p:spTgt spid="25"/>
                                        </p:tgtEl>
                                      </p:cBhvr>
                                    </p:animEffect>
                                    <p:anim calcmode="lin" valueType="num">
                                      <p:cBhvr>
                                        <p:cTn id="86"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91" dur="26">
                                          <p:stCondLst>
                                            <p:cond delay="650"/>
                                          </p:stCondLst>
                                        </p:cTn>
                                        <p:tgtEl>
                                          <p:spTgt spid="25"/>
                                        </p:tgtEl>
                                      </p:cBhvr>
                                      <p:to x="100000" y="60000"/>
                                    </p:animScale>
                                    <p:animScale>
                                      <p:cBhvr>
                                        <p:cTn id="92" dur="166" decel="50000">
                                          <p:stCondLst>
                                            <p:cond delay="676"/>
                                          </p:stCondLst>
                                        </p:cTn>
                                        <p:tgtEl>
                                          <p:spTgt spid="25"/>
                                        </p:tgtEl>
                                      </p:cBhvr>
                                      <p:to x="100000" y="100000"/>
                                    </p:animScale>
                                    <p:animScale>
                                      <p:cBhvr>
                                        <p:cTn id="93" dur="26">
                                          <p:stCondLst>
                                            <p:cond delay="1312"/>
                                          </p:stCondLst>
                                        </p:cTn>
                                        <p:tgtEl>
                                          <p:spTgt spid="25"/>
                                        </p:tgtEl>
                                      </p:cBhvr>
                                      <p:to x="100000" y="80000"/>
                                    </p:animScale>
                                    <p:animScale>
                                      <p:cBhvr>
                                        <p:cTn id="94" dur="166" decel="50000">
                                          <p:stCondLst>
                                            <p:cond delay="1338"/>
                                          </p:stCondLst>
                                        </p:cTn>
                                        <p:tgtEl>
                                          <p:spTgt spid="25"/>
                                        </p:tgtEl>
                                      </p:cBhvr>
                                      <p:to x="100000" y="100000"/>
                                    </p:animScale>
                                    <p:animScale>
                                      <p:cBhvr>
                                        <p:cTn id="95" dur="26">
                                          <p:stCondLst>
                                            <p:cond delay="1642"/>
                                          </p:stCondLst>
                                        </p:cTn>
                                        <p:tgtEl>
                                          <p:spTgt spid="25"/>
                                        </p:tgtEl>
                                      </p:cBhvr>
                                      <p:to x="100000" y="90000"/>
                                    </p:animScale>
                                    <p:animScale>
                                      <p:cBhvr>
                                        <p:cTn id="96" dur="166" decel="50000">
                                          <p:stCondLst>
                                            <p:cond delay="1668"/>
                                          </p:stCondLst>
                                        </p:cTn>
                                        <p:tgtEl>
                                          <p:spTgt spid="25"/>
                                        </p:tgtEl>
                                      </p:cBhvr>
                                      <p:to x="100000" y="100000"/>
                                    </p:animScale>
                                    <p:animScale>
                                      <p:cBhvr>
                                        <p:cTn id="97" dur="26">
                                          <p:stCondLst>
                                            <p:cond delay="1808"/>
                                          </p:stCondLst>
                                        </p:cTn>
                                        <p:tgtEl>
                                          <p:spTgt spid="25"/>
                                        </p:tgtEl>
                                      </p:cBhvr>
                                      <p:to x="100000" y="95000"/>
                                    </p:animScale>
                                    <p:animScale>
                                      <p:cBhvr>
                                        <p:cTn id="98" dur="166" decel="50000">
                                          <p:stCondLst>
                                            <p:cond delay="1834"/>
                                          </p:stCondLst>
                                        </p:cTn>
                                        <p:tgtEl>
                                          <p:spTgt spid="25"/>
                                        </p:tgtEl>
                                      </p:cBhvr>
                                      <p:to x="100000" y="100000"/>
                                    </p:animScale>
                                  </p:childTnLst>
                                </p:cTn>
                              </p:par>
                              <p:par>
                                <p:cTn id="99" presetID="26" presetClass="entr" presetSubtype="0" fill="hold" nodeType="with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down)">
                                      <p:cBhvr>
                                        <p:cTn id="101" dur="580">
                                          <p:stCondLst>
                                            <p:cond delay="0"/>
                                          </p:stCondLst>
                                        </p:cTn>
                                        <p:tgtEl>
                                          <p:spTgt spid="28"/>
                                        </p:tgtEl>
                                      </p:cBhvr>
                                    </p:animEffect>
                                    <p:anim calcmode="lin" valueType="num">
                                      <p:cBhvr>
                                        <p:cTn id="102"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07" dur="26">
                                          <p:stCondLst>
                                            <p:cond delay="650"/>
                                          </p:stCondLst>
                                        </p:cTn>
                                        <p:tgtEl>
                                          <p:spTgt spid="28"/>
                                        </p:tgtEl>
                                      </p:cBhvr>
                                      <p:to x="100000" y="60000"/>
                                    </p:animScale>
                                    <p:animScale>
                                      <p:cBhvr>
                                        <p:cTn id="108" dur="166" decel="50000">
                                          <p:stCondLst>
                                            <p:cond delay="676"/>
                                          </p:stCondLst>
                                        </p:cTn>
                                        <p:tgtEl>
                                          <p:spTgt spid="28"/>
                                        </p:tgtEl>
                                      </p:cBhvr>
                                      <p:to x="100000" y="100000"/>
                                    </p:animScale>
                                    <p:animScale>
                                      <p:cBhvr>
                                        <p:cTn id="109" dur="26">
                                          <p:stCondLst>
                                            <p:cond delay="1312"/>
                                          </p:stCondLst>
                                        </p:cTn>
                                        <p:tgtEl>
                                          <p:spTgt spid="28"/>
                                        </p:tgtEl>
                                      </p:cBhvr>
                                      <p:to x="100000" y="80000"/>
                                    </p:animScale>
                                    <p:animScale>
                                      <p:cBhvr>
                                        <p:cTn id="110" dur="166" decel="50000">
                                          <p:stCondLst>
                                            <p:cond delay="1338"/>
                                          </p:stCondLst>
                                        </p:cTn>
                                        <p:tgtEl>
                                          <p:spTgt spid="28"/>
                                        </p:tgtEl>
                                      </p:cBhvr>
                                      <p:to x="100000" y="100000"/>
                                    </p:animScale>
                                    <p:animScale>
                                      <p:cBhvr>
                                        <p:cTn id="111" dur="26">
                                          <p:stCondLst>
                                            <p:cond delay="1642"/>
                                          </p:stCondLst>
                                        </p:cTn>
                                        <p:tgtEl>
                                          <p:spTgt spid="28"/>
                                        </p:tgtEl>
                                      </p:cBhvr>
                                      <p:to x="100000" y="90000"/>
                                    </p:animScale>
                                    <p:animScale>
                                      <p:cBhvr>
                                        <p:cTn id="112" dur="166" decel="50000">
                                          <p:stCondLst>
                                            <p:cond delay="1668"/>
                                          </p:stCondLst>
                                        </p:cTn>
                                        <p:tgtEl>
                                          <p:spTgt spid="28"/>
                                        </p:tgtEl>
                                      </p:cBhvr>
                                      <p:to x="100000" y="100000"/>
                                    </p:animScale>
                                    <p:animScale>
                                      <p:cBhvr>
                                        <p:cTn id="113" dur="26">
                                          <p:stCondLst>
                                            <p:cond delay="1808"/>
                                          </p:stCondLst>
                                        </p:cTn>
                                        <p:tgtEl>
                                          <p:spTgt spid="28"/>
                                        </p:tgtEl>
                                      </p:cBhvr>
                                      <p:to x="100000" y="95000"/>
                                    </p:animScale>
                                    <p:animScale>
                                      <p:cBhvr>
                                        <p:cTn id="114" dur="166" decel="50000">
                                          <p:stCondLst>
                                            <p:cond delay="1834"/>
                                          </p:stCondLst>
                                        </p:cTn>
                                        <p:tgtEl>
                                          <p:spTgt spid="28"/>
                                        </p:tgtEl>
                                      </p:cBhvr>
                                      <p:to x="100000" y="100000"/>
                                    </p:animScale>
                                  </p:childTnLst>
                                </p:cTn>
                              </p:par>
                              <p:par>
                                <p:cTn id="115" presetID="26" presetClass="entr" presetSubtype="0" fill="hold" nodeType="with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wipe(down)">
                                      <p:cBhvr>
                                        <p:cTn id="117" dur="580">
                                          <p:stCondLst>
                                            <p:cond delay="0"/>
                                          </p:stCondLst>
                                        </p:cTn>
                                        <p:tgtEl>
                                          <p:spTgt spid="29"/>
                                        </p:tgtEl>
                                      </p:cBhvr>
                                    </p:animEffect>
                                    <p:anim calcmode="lin" valueType="num">
                                      <p:cBhvr>
                                        <p:cTn id="118"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23" dur="26">
                                          <p:stCondLst>
                                            <p:cond delay="650"/>
                                          </p:stCondLst>
                                        </p:cTn>
                                        <p:tgtEl>
                                          <p:spTgt spid="29"/>
                                        </p:tgtEl>
                                      </p:cBhvr>
                                      <p:to x="100000" y="60000"/>
                                    </p:animScale>
                                    <p:animScale>
                                      <p:cBhvr>
                                        <p:cTn id="124" dur="166" decel="50000">
                                          <p:stCondLst>
                                            <p:cond delay="676"/>
                                          </p:stCondLst>
                                        </p:cTn>
                                        <p:tgtEl>
                                          <p:spTgt spid="29"/>
                                        </p:tgtEl>
                                      </p:cBhvr>
                                      <p:to x="100000" y="100000"/>
                                    </p:animScale>
                                    <p:animScale>
                                      <p:cBhvr>
                                        <p:cTn id="125" dur="26">
                                          <p:stCondLst>
                                            <p:cond delay="1312"/>
                                          </p:stCondLst>
                                        </p:cTn>
                                        <p:tgtEl>
                                          <p:spTgt spid="29"/>
                                        </p:tgtEl>
                                      </p:cBhvr>
                                      <p:to x="100000" y="80000"/>
                                    </p:animScale>
                                    <p:animScale>
                                      <p:cBhvr>
                                        <p:cTn id="126" dur="166" decel="50000">
                                          <p:stCondLst>
                                            <p:cond delay="1338"/>
                                          </p:stCondLst>
                                        </p:cTn>
                                        <p:tgtEl>
                                          <p:spTgt spid="29"/>
                                        </p:tgtEl>
                                      </p:cBhvr>
                                      <p:to x="100000" y="100000"/>
                                    </p:animScale>
                                    <p:animScale>
                                      <p:cBhvr>
                                        <p:cTn id="127" dur="26">
                                          <p:stCondLst>
                                            <p:cond delay="1642"/>
                                          </p:stCondLst>
                                        </p:cTn>
                                        <p:tgtEl>
                                          <p:spTgt spid="29"/>
                                        </p:tgtEl>
                                      </p:cBhvr>
                                      <p:to x="100000" y="90000"/>
                                    </p:animScale>
                                    <p:animScale>
                                      <p:cBhvr>
                                        <p:cTn id="128" dur="166" decel="50000">
                                          <p:stCondLst>
                                            <p:cond delay="1668"/>
                                          </p:stCondLst>
                                        </p:cTn>
                                        <p:tgtEl>
                                          <p:spTgt spid="29"/>
                                        </p:tgtEl>
                                      </p:cBhvr>
                                      <p:to x="100000" y="100000"/>
                                    </p:animScale>
                                    <p:animScale>
                                      <p:cBhvr>
                                        <p:cTn id="129" dur="26">
                                          <p:stCondLst>
                                            <p:cond delay="1808"/>
                                          </p:stCondLst>
                                        </p:cTn>
                                        <p:tgtEl>
                                          <p:spTgt spid="29"/>
                                        </p:tgtEl>
                                      </p:cBhvr>
                                      <p:to x="100000" y="95000"/>
                                    </p:animScale>
                                    <p:animScale>
                                      <p:cBhvr>
                                        <p:cTn id="130" dur="166" decel="50000">
                                          <p:stCondLst>
                                            <p:cond delay="1834"/>
                                          </p:stCondLst>
                                        </p:cTn>
                                        <p:tgtEl>
                                          <p:spTgt spid="29"/>
                                        </p:tgtEl>
                                      </p:cBhvr>
                                      <p:to x="100000" y="100000"/>
                                    </p:animScale>
                                  </p:childTnLst>
                                </p:cTn>
                              </p:par>
                              <p:par>
                                <p:cTn id="131" presetID="26" presetClass="entr" presetSubtype="0" fill="hold" nodeType="with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wipe(down)">
                                      <p:cBhvr>
                                        <p:cTn id="133" dur="580">
                                          <p:stCondLst>
                                            <p:cond delay="0"/>
                                          </p:stCondLst>
                                        </p:cTn>
                                        <p:tgtEl>
                                          <p:spTgt spid="30"/>
                                        </p:tgtEl>
                                      </p:cBhvr>
                                    </p:animEffect>
                                    <p:anim calcmode="lin" valueType="num">
                                      <p:cBhvr>
                                        <p:cTn id="134"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139" dur="26">
                                          <p:stCondLst>
                                            <p:cond delay="650"/>
                                          </p:stCondLst>
                                        </p:cTn>
                                        <p:tgtEl>
                                          <p:spTgt spid="30"/>
                                        </p:tgtEl>
                                      </p:cBhvr>
                                      <p:to x="100000" y="60000"/>
                                    </p:animScale>
                                    <p:animScale>
                                      <p:cBhvr>
                                        <p:cTn id="140" dur="166" decel="50000">
                                          <p:stCondLst>
                                            <p:cond delay="676"/>
                                          </p:stCondLst>
                                        </p:cTn>
                                        <p:tgtEl>
                                          <p:spTgt spid="30"/>
                                        </p:tgtEl>
                                      </p:cBhvr>
                                      <p:to x="100000" y="100000"/>
                                    </p:animScale>
                                    <p:animScale>
                                      <p:cBhvr>
                                        <p:cTn id="141" dur="26">
                                          <p:stCondLst>
                                            <p:cond delay="1312"/>
                                          </p:stCondLst>
                                        </p:cTn>
                                        <p:tgtEl>
                                          <p:spTgt spid="30"/>
                                        </p:tgtEl>
                                      </p:cBhvr>
                                      <p:to x="100000" y="80000"/>
                                    </p:animScale>
                                    <p:animScale>
                                      <p:cBhvr>
                                        <p:cTn id="142" dur="166" decel="50000">
                                          <p:stCondLst>
                                            <p:cond delay="1338"/>
                                          </p:stCondLst>
                                        </p:cTn>
                                        <p:tgtEl>
                                          <p:spTgt spid="30"/>
                                        </p:tgtEl>
                                      </p:cBhvr>
                                      <p:to x="100000" y="100000"/>
                                    </p:animScale>
                                    <p:animScale>
                                      <p:cBhvr>
                                        <p:cTn id="143" dur="26">
                                          <p:stCondLst>
                                            <p:cond delay="1642"/>
                                          </p:stCondLst>
                                        </p:cTn>
                                        <p:tgtEl>
                                          <p:spTgt spid="30"/>
                                        </p:tgtEl>
                                      </p:cBhvr>
                                      <p:to x="100000" y="90000"/>
                                    </p:animScale>
                                    <p:animScale>
                                      <p:cBhvr>
                                        <p:cTn id="144" dur="166" decel="50000">
                                          <p:stCondLst>
                                            <p:cond delay="1668"/>
                                          </p:stCondLst>
                                        </p:cTn>
                                        <p:tgtEl>
                                          <p:spTgt spid="30"/>
                                        </p:tgtEl>
                                      </p:cBhvr>
                                      <p:to x="100000" y="100000"/>
                                    </p:animScale>
                                    <p:animScale>
                                      <p:cBhvr>
                                        <p:cTn id="145" dur="26">
                                          <p:stCondLst>
                                            <p:cond delay="1808"/>
                                          </p:stCondLst>
                                        </p:cTn>
                                        <p:tgtEl>
                                          <p:spTgt spid="30"/>
                                        </p:tgtEl>
                                      </p:cBhvr>
                                      <p:to x="100000" y="95000"/>
                                    </p:animScale>
                                    <p:animScale>
                                      <p:cBhvr>
                                        <p:cTn id="146" dur="166" decel="50000">
                                          <p:stCondLst>
                                            <p:cond delay="1834"/>
                                          </p:stCondLst>
                                        </p:cTn>
                                        <p:tgtEl>
                                          <p:spTgt spid="30"/>
                                        </p:tgtEl>
                                      </p:cBhvr>
                                      <p:to x="100000" y="100000"/>
                                    </p:animScale>
                                  </p:childTnLst>
                                </p:cTn>
                              </p:par>
                              <p:par>
                                <p:cTn id="147" presetID="26" presetClass="entr" presetSubtype="0" fill="hold" nodeType="withEffect">
                                  <p:stCondLst>
                                    <p:cond delay="0"/>
                                  </p:stCondLst>
                                  <p:childTnLst>
                                    <p:set>
                                      <p:cBhvr>
                                        <p:cTn id="148" dur="1" fill="hold">
                                          <p:stCondLst>
                                            <p:cond delay="0"/>
                                          </p:stCondLst>
                                        </p:cTn>
                                        <p:tgtEl>
                                          <p:spTgt spid="31"/>
                                        </p:tgtEl>
                                        <p:attrNameLst>
                                          <p:attrName>style.visibility</p:attrName>
                                        </p:attrNameLst>
                                      </p:cBhvr>
                                      <p:to>
                                        <p:strVal val="visible"/>
                                      </p:to>
                                    </p:set>
                                    <p:animEffect transition="in" filter="wipe(down)">
                                      <p:cBhvr>
                                        <p:cTn id="149" dur="580">
                                          <p:stCondLst>
                                            <p:cond delay="0"/>
                                          </p:stCondLst>
                                        </p:cTn>
                                        <p:tgtEl>
                                          <p:spTgt spid="31"/>
                                        </p:tgtEl>
                                      </p:cBhvr>
                                    </p:animEffect>
                                    <p:anim calcmode="lin" valueType="num">
                                      <p:cBhvr>
                                        <p:cTn id="150"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51"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52"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153"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154"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155" dur="26">
                                          <p:stCondLst>
                                            <p:cond delay="650"/>
                                          </p:stCondLst>
                                        </p:cTn>
                                        <p:tgtEl>
                                          <p:spTgt spid="31"/>
                                        </p:tgtEl>
                                      </p:cBhvr>
                                      <p:to x="100000" y="60000"/>
                                    </p:animScale>
                                    <p:animScale>
                                      <p:cBhvr>
                                        <p:cTn id="156" dur="166" decel="50000">
                                          <p:stCondLst>
                                            <p:cond delay="676"/>
                                          </p:stCondLst>
                                        </p:cTn>
                                        <p:tgtEl>
                                          <p:spTgt spid="31"/>
                                        </p:tgtEl>
                                      </p:cBhvr>
                                      <p:to x="100000" y="100000"/>
                                    </p:animScale>
                                    <p:animScale>
                                      <p:cBhvr>
                                        <p:cTn id="157" dur="26">
                                          <p:stCondLst>
                                            <p:cond delay="1312"/>
                                          </p:stCondLst>
                                        </p:cTn>
                                        <p:tgtEl>
                                          <p:spTgt spid="31"/>
                                        </p:tgtEl>
                                      </p:cBhvr>
                                      <p:to x="100000" y="80000"/>
                                    </p:animScale>
                                    <p:animScale>
                                      <p:cBhvr>
                                        <p:cTn id="158" dur="166" decel="50000">
                                          <p:stCondLst>
                                            <p:cond delay="1338"/>
                                          </p:stCondLst>
                                        </p:cTn>
                                        <p:tgtEl>
                                          <p:spTgt spid="31"/>
                                        </p:tgtEl>
                                      </p:cBhvr>
                                      <p:to x="100000" y="100000"/>
                                    </p:animScale>
                                    <p:animScale>
                                      <p:cBhvr>
                                        <p:cTn id="159" dur="26">
                                          <p:stCondLst>
                                            <p:cond delay="1642"/>
                                          </p:stCondLst>
                                        </p:cTn>
                                        <p:tgtEl>
                                          <p:spTgt spid="31"/>
                                        </p:tgtEl>
                                      </p:cBhvr>
                                      <p:to x="100000" y="90000"/>
                                    </p:animScale>
                                    <p:animScale>
                                      <p:cBhvr>
                                        <p:cTn id="160" dur="166" decel="50000">
                                          <p:stCondLst>
                                            <p:cond delay="1668"/>
                                          </p:stCondLst>
                                        </p:cTn>
                                        <p:tgtEl>
                                          <p:spTgt spid="31"/>
                                        </p:tgtEl>
                                      </p:cBhvr>
                                      <p:to x="100000" y="100000"/>
                                    </p:animScale>
                                    <p:animScale>
                                      <p:cBhvr>
                                        <p:cTn id="161" dur="26">
                                          <p:stCondLst>
                                            <p:cond delay="1808"/>
                                          </p:stCondLst>
                                        </p:cTn>
                                        <p:tgtEl>
                                          <p:spTgt spid="31"/>
                                        </p:tgtEl>
                                      </p:cBhvr>
                                      <p:to x="100000" y="95000"/>
                                    </p:animScale>
                                    <p:animScale>
                                      <p:cBhvr>
                                        <p:cTn id="162" dur="166" decel="50000">
                                          <p:stCondLst>
                                            <p:cond delay="1834"/>
                                          </p:stCondLst>
                                        </p:cTn>
                                        <p:tgtEl>
                                          <p:spTgt spid="31"/>
                                        </p:tgtEl>
                                      </p:cBhvr>
                                      <p:to x="100000" y="100000"/>
                                    </p:animScale>
                                  </p:childTnLst>
                                </p:cTn>
                              </p:par>
                              <p:par>
                                <p:cTn id="163" presetID="26" presetClass="entr" presetSubtype="0" fill="hold" nodeType="withEffect">
                                  <p:stCondLst>
                                    <p:cond delay="0"/>
                                  </p:stCondLst>
                                  <p:childTnLst>
                                    <p:set>
                                      <p:cBhvr>
                                        <p:cTn id="164" dur="1" fill="hold">
                                          <p:stCondLst>
                                            <p:cond delay="0"/>
                                          </p:stCondLst>
                                        </p:cTn>
                                        <p:tgtEl>
                                          <p:spTgt spid="32"/>
                                        </p:tgtEl>
                                        <p:attrNameLst>
                                          <p:attrName>style.visibility</p:attrName>
                                        </p:attrNameLst>
                                      </p:cBhvr>
                                      <p:to>
                                        <p:strVal val="visible"/>
                                      </p:to>
                                    </p:set>
                                    <p:animEffect transition="in" filter="wipe(down)">
                                      <p:cBhvr>
                                        <p:cTn id="165" dur="580">
                                          <p:stCondLst>
                                            <p:cond delay="0"/>
                                          </p:stCondLst>
                                        </p:cTn>
                                        <p:tgtEl>
                                          <p:spTgt spid="32"/>
                                        </p:tgtEl>
                                      </p:cBhvr>
                                    </p:animEffect>
                                    <p:anim calcmode="lin" valueType="num">
                                      <p:cBhvr>
                                        <p:cTn id="166"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67"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68"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69"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70"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71" dur="26">
                                          <p:stCondLst>
                                            <p:cond delay="650"/>
                                          </p:stCondLst>
                                        </p:cTn>
                                        <p:tgtEl>
                                          <p:spTgt spid="32"/>
                                        </p:tgtEl>
                                      </p:cBhvr>
                                      <p:to x="100000" y="60000"/>
                                    </p:animScale>
                                    <p:animScale>
                                      <p:cBhvr>
                                        <p:cTn id="172" dur="166" decel="50000">
                                          <p:stCondLst>
                                            <p:cond delay="676"/>
                                          </p:stCondLst>
                                        </p:cTn>
                                        <p:tgtEl>
                                          <p:spTgt spid="32"/>
                                        </p:tgtEl>
                                      </p:cBhvr>
                                      <p:to x="100000" y="100000"/>
                                    </p:animScale>
                                    <p:animScale>
                                      <p:cBhvr>
                                        <p:cTn id="173" dur="26">
                                          <p:stCondLst>
                                            <p:cond delay="1312"/>
                                          </p:stCondLst>
                                        </p:cTn>
                                        <p:tgtEl>
                                          <p:spTgt spid="32"/>
                                        </p:tgtEl>
                                      </p:cBhvr>
                                      <p:to x="100000" y="80000"/>
                                    </p:animScale>
                                    <p:animScale>
                                      <p:cBhvr>
                                        <p:cTn id="174" dur="166" decel="50000">
                                          <p:stCondLst>
                                            <p:cond delay="1338"/>
                                          </p:stCondLst>
                                        </p:cTn>
                                        <p:tgtEl>
                                          <p:spTgt spid="32"/>
                                        </p:tgtEl>
                                      </p:cBhvr>
                                      <p:to x="100000" y="100000"/>
                                    </p:animScale>
                                    <p:animScale>
                                      <p:cBhvr>
                                        <p:cTn id="175" dur="26">
                                          <p:stCondLst>
                                            <p:cond delay="1642"/>
                                          </p:stCondLst>
                                        </p:cTn>
                                        <p:tgtEl>
                                          <p:spTgt spid="32"/>
                                        </p:tgtEl>
                                      </p:cBhvr>
                                      <p:to x="100000" y="90000"/>
                                    </p:animScale>
                                    <p:animScale>
                                      <p:cBhvr>
                                        <p:cTn id="176" dur="166" decel="50000">
                                          <p:stCondLst>
                                            <p:cond delay="1668"/>
                                          </p:stCondLst>
                                        </p:cTn>
                                        <p:tgtEl>
                                          <p:spTgt spid="32"/>
                                        </p:tgtEl>
                                      </p:cBhvr>
                                      <p:to x="100000" y="100000"/>
                                    </p:animScale>
                                    <p:animScale>
                                      <p:cBhvr>
                                        <p:cTn id="177" dur="26">
                                          <p:stCondLst>
                                            <p:cond delay="1808"/>
                                          </p:stCondLst>
                                        </p:cTn>
                                        <p:tgtEl>
                                          <p:spTgt spid="32"/>
                                        </p:tgtEl>
                                      </p:cBhvr>
                                      <p:to x="100000" y="95000"/>
                                    </p:animScale>
                                    <p:animScale>
                                      <p:cBhvr>
                                        <p:cTn id="178" dur="166" decel="50000">
                                          <p:stCondLst>
                                            <p:cond delay="1834"/>
                                          </p:stCondLst>
                                        </p:cTn>
                                        <p:tgtEl>
                                          <p:spTgt spid="32"/>
                                        </p:tgtEl>
                                      </p:cBhvr>
                                      <p:to x="100000" y="100000"/>
                                    </p:animScale>
                                  </p:childTnLst>
                                </p:cTn>
                              </p:par>
                              <p:par>
                                <p:cTn id="179" presetID="26" presetClass="entr" presetSubtype="0" fill="hold" nodeType="withEffect">
                                  <p:stCondLst>
                                    <p:cond delay="0"/>
                                  </p:stCondLst>
                                  <p:childTnLst>
                                    <p:set>
                                      <p:cBhvr>
                                        <p:cTn id="180" dur="1" fill="hold">
                                          <p:stCondLst>
                                            <p:cond delay="0"/>
                                          </p:stCondLst>
                                        </p:cTn>
                                        <p:tgtEl>
                                          <p:spTgt spid="33"/>
                                        </p:tgtEl>
                                        <p:attrNameLst>
                                          <p:attrName>style.visibility</p:attrName>
                                        </p:attrNameLst>
                                      </p:cBhvr>
                                      <p:to>
                                        <p:strVal val="visible"/>
                                      </p:to>
                                    </p:set>
                                    <p:animEffect transition="in" filter="wipe(down)">
                                      <p:cBhvr>
                                        <p:cTn id="181" dur="580">
                                          <p:stCondLst>
                                            <p:cond delay="0"/>
                                          </p:stCondLst>
                                        </p:cTn>
                                        <p:tgtEl>
                                          <p:spTgt spid="33"/>
                                        </p:tgtEl>
                                      </p:cBhvr>
                                    </p:animEffect>
                                    <p:anim calcmode="lin" valueType="num">
                                      <p:cBhvr>
                                        <p:cTn id="182"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83"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84"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85"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86"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87" dur="26">
                                          <p:stCondLst>
                                            <p:cond delay="650"/>
                                          </p:stCondLst>
                                        </p:cTn>
                                        <p:tgtEl>
                                          <p:spTgt spid="33"/>
                                        </p:tgtEl>
                                      </p:cBhvr>
                                      <p:to x="100000" y="60000"/>
                                    </p:animScale>
                                    <p:animScale>
                                      <p:cBhvr>
                                        <p:cTn id="188" dur="166" decel="50000">
                                          <p:stCondLst>
                                            <p:cond delay="676"/>
                                          </p:stCondLst>
                                        </p:cTn>
                                        <p:tgtEl>
                                          <p:spTgt spid="33"/>
                                        </p:tgtEl>
                                      </p:cBhvr>
                                      <p:to x="100000" y="100000"/>
                                    </p:animScale>
                                    <p:animScale>
                                      <p:cBhvr>
                                        <p:cTn id="189" dur="26">
                                          <p:stCondLst>
                                            <p:cond delay="1312"/>
                                          </p:stCondLst>
                                        </p:cTn>
                                        <p:tgtEl>
                                          <p:spTgt spid="33"/>
                                        </p:tgtEl>
                                      </p:cBhvr>
                                      <p:to x="100000" y="80000"/>
                                    </p:animScale>
                                    <p:animScale>
                                      <p:cBhvr>
                                        <p:cTn id="190" dur="166" decel="50000">
                                          <p:stCondLst>
                                            <p:cond delay="1338"/>
                                          </p:stCondLst>
                                        </p:cTn>
                                        <p:tgtEl>
                                          <p:spTgt spid="33"/>
                                        </p:tgtEl>
                                      </p:cBhvr>
                                      <p:to x="100000" y="100000"/>
                                    </p:animScale>
                                    <p:animScale>
                                      <p:cBhvr>
                                        <p:cTn id="191" dur="26">
                                          <p:stCondLst>
                                            <p:cond delay="1642"/>
                                          </p:stCondLst>
                                        </p:cTn>
                                        <p:tgtEl>
                                          <p:spTgt spid="33"/>
                                        </p:tgtEl>
                                      </p:cBhvr>
                                      <p:to x="100000" y="90000"/>
                                    </p:animScale>
                                    <p:animScale>
                                      <p:cBhvr>
                                        <p:cTn id="192" dur="166" decel="50000">
                                          <p:stCondLst>
                                            <p:cond delay="1668"/>
                                          </p:stCondLst>
                                        </p:cTn>
                                        <p:tgtEl>
                                          <p:spTgt spid="33"/>
                                        </p:tgtEl>
                                      </p:cBhvr>
                                      <p:to x="100000" y="100000"/>
                                    </p:animScale>
                                    <p:animScale>
                                      <p:cBhvr>
                                        <p:cTn id="193" dur="26">
                                          <p:stCondLst>
                                            <p:cond delay="1808"/>
                                          </p:stCondLst>
                                        </p:cTn>
                                        <p:tgtEl>
                                          <p:spTgt spid="33"/>
                                        </p:tgtEl>
                                      </p:cBhvr>
                                      <p:to x="100000" y="95000"/>
                                    </p:animScale>
                                    <p:animScale>
                                      <p:cBhvr>
                                        <p:cTn id="194" dur="166" decel="50000">
                                          <p:stCondLst>
                                            <p:cond delay="1834"/>
                                          </p:stCondLst>
                                        </p:cTn>
                                        <p:tgtEl>
                                          <p:spTgt spid="33"/>
                                        </p:tgtEl>
                                      </p:cBhvr>
                                      <p:to x="100000" y="100000"/>
                                    </p:animScale>
                                  </p:childTnLst>
                                </p:cTn>
                              </p:par>
                            </p:childTnLst>
                          </p:cTn>
                        </p:par>
                        <p:par>
                          <p:cTn id="195" fill="hold">
                            <p:stCondLst>
                              <p:cond delay="2000"/>
                            </p:stCondLst>
                            <p:childTnLst>
                              <p:par>
                                <p:cTn id="196" presetID="32" presetClass="emph" presetSubtype="0" fill="hold" nodeType="afterEffect">
                                  <p:stCondLst>
                                    <p:cond delay="0"/>
                                  </p:stCondLst>
                                  <p:childTnLst>
                                    <p:animRot by="120000">
                                      <p:cBhvr>
                                        <p:cTn id="197" dur="100" fill="hold">
                                          <p:stCondLst>
                                            <p:cond delay="0"/>
                                          </p:stCondLst>
                                        </p:cTn>
                                        <p:tgtEl>
                                          <p:spTgt spid="25"/>
                                        </p:tgtEl>
                                        <p:attrNameLst>
                                          <p:attrName>r</p:attrName>
                                        </p:attrNameLst>
                                      </p:cBhvr>
                                    </p:animRot>
                                    <p:animRot by="-240000">
                                      <p:cBhvr>
                                        <p:cTn id="198" dur="200" fill="hold">
                                          <p:stCondLst>
                                            <p:cond delay="200"/>
                                          </p:stCondLst>
                                        </p:cTn>
                                        <p:tgtEl>
                                          <p:spTgt spid="25"/>
                                        </p:tgtEl>
                                        <p:attrNameLst>
                                          <p:attrName>r</p:attrName>
                                        </p:attrNameLst>
                                      </p:cBhvr>
                                    </p:animRot>
                                    <p:animRot by="240000">
                                      <p:cBhvr>
                                        <p:cTn id="199" dur="200" fill="hold">
                                          <p:stCondLst>
                                            <p:cond delay="400"/>
                                          </p:stCondLst>
                                        </p:cTn>
                                        <p:tgtEl>
                                          <p:spTgt spid="25"/>
                                        </p:tgtEl>
                                        <p:attrNameLst>
                                          <p:attrName>r</p:attrName>
                                        </p:attrNameLst>
                                      </p:cBhvr>
                                    </p:animRot>
                                    <p:animRot by="-240000">
                                      <p:cBhvr>
                                        <p:cTn id="200" dur="200" fill="hold">
                                          <p:stCondLst>
                                            <p:cond delay="600"/>
                                          </p:stCondLst>
                                        </p:cTn>
                                        <p:tgtEl>
                                          <p:spTgt spid="25"/>
                                        </p:tgtEl>
                                        <p:attrNameLst>
                                          <p:attrName>r</p:attrName>
                                        </p:attrNameLst>
                                      </p:cBhvr>
                                    </p:animRot>
                                    <p:animRot by="120000">
                                      <p:cBhvr>
                                        <p:cTn id="201" dur="200" fill="hold">
                                          <p:stCondLst>
                                            <p:cond delay="800"/>
                                          </p:stCondLst>
                                        </p:cTn>
                                        <p:tgtEl>
                                          <p:spTgt spid="25"/>
                                        </p:tgtEl>
                                        <p:attrNameLst>
                                          <p:attrName>r</p:attrName>
                                        </p:attrNameLst>
                                      </p:cBhvr>
                                    </p:animRot>
                                  </p:childTnLst>
                                </p:cTn>
                              </p:par>
                              <p:par>
                                <p:cTn id="202" presetID="32" presetClass="emph" presetSubtype="0" fill="hold" nodeType="withEffect">
                                  <p:stCondLst>
                                    <p:cond delay="0"/>
                                  </p:stCondLst>
                                  <p:childTnLst>
                                    <p:animRot by="120000">
                                      <p:cBhvr>
                                        <p:cTn id="203" dur="100" fill="hold">
                                          <p:stCondLst>
                                            <p:cond delay="0"/>
                                          </p:stCondLst>
                                        </p:cTn>
                                        <p:tgtEl>
                                          <p:spTgt spid="28"/>
                                        </p:tgtEl>
                                        <p:attrNameLst>
                                          <p:attrName>r</p:attrName>
                                        </p:attrNameLst>
                                      </p:cBhvr>
                                    </p:animRot>
                                    <p:animRot by="-240000">
                                      <p:cBhvr>
                                        <p:cTn id="204" dur="200" fill="hold">
                                          <p:stCondLst>
                                            <p:cond delay="200"/>
                                          </p:stCondLst>
                                        </p:cTn>
                                        <p:tgtEl>
                                          <p:spTgt spid="28"/>
                                        </p:tgtEl>
                                        <p:attrNameLst>
                                          <p:attrName>r</p:attrName>
                                        </p:attrNameLst>
                                      </p:cBhvr>
                                    </p:animRot>
                                    <p:animRot by="240000">
                                      <p:cBhvr>
                                        <p:cTn id="205" dur="200" fill="hold">
                                          <p:stCondLst>
                                            <p:cond delay="400"/>
                                          </p:stCondLst>
                                        </p:cTn>
                                        <p:tgtEl>
                                          <p:spTgt spid="28"/>
                                        </p:tgtEl>
                                        <p:attrNameLst>
                                          <p:attrName>r</p:attrName>
                                        </p:attrNameLst>
                                      </p:cBhvr>
                                    </p:animRot>
                                    <p:animRot by="-240000">
                                      <p:cBhvr>
                                        <p:cTn id="206" dur="200" fill="hold">
                                          <p:stCondLst>
                                            <p:cond delay="600"/>
                                          </p:stCondLst>
                                        </p:cTn>
                                        <p:tgtEl>
                                          <p:spTgt spid="28"/>
                                        </p:tgtEl>
                                        <p:attrNameLst>
                                          <p:attrName>r</p:attrName>
                                        </p:attrNameLst>
                                      </p:cBhvr>
                                    </p:animRot>
                                    <p:animRot by="120000">
                                      <p:cBhvr>
                                        <p:cTn id="207" dur="200" fill="hold">
                                          <p:stCondLst>
                                            <p:cond delay="800"/>
                                          </p:stCondLst>
                                        </p:cTn>
                                        <p:tgtEl>
                                          <p:spTgt spid="28"/>
                                        </p:tgtEl>
                                        <p:attrNameLst>
                                          <p:attrName>r</p:attrName>
                                        </p:attrNameLst>
                                      </p:cBhvr>
                                    </p:animRot>
                                  </p:childTnLst>
                                </p:cTn>
                              </p:par>
                              <p:par>
                                <p:cTn id="208" presetID="32" presetClass="emph" presetSubtype="0" fill="hold" nodeType="withEffect">
                                  <p:stCondLst>
                                    <p:cond delay="0"/>
                                  </p:stCondLst>
                                  <p:childTnLst>
                                    <p:animRot by="120000">
                                      <p:cBhvr>
                                        <p:cTn id="209" dur="100" fill="hold">
                                          <p:stCondLst>
                                            <p:cond delay="0"/>
                                          </p:stCondLst>
                                        </p:cTn>
                                        <p:tgtEl>
                                          <p:spTgt spid="29"/>
                                        </p:tgtEl>
                                        <p:attrNameLst>
                                          <p:attrName>r</p:attrName>
                                        </p:attrNameLst>
                                      </p:cBhvr>
                                    </p:animRot>
                                    <p:animRot by="-240000">
                                      <p:cBhvr>
                                        <p:cTn id="210" dur="200" fill="hold">
                                          <p:stCondLst>
                                            <p:cond delay="200"/>
                                          </p:stCondLst>
                                        </p:cTn>
                                        <p:tgtEl>
                                          <p:spTgt spid="29"/>
                                        </p:tgtEl>
                                        <p:attrNameLst>
                                          <p:attrName>r</p:attrName>
                                        </p:attrNameLst>
                                      </p:cBhvr>
                                    </p:animRot>
                                    <p:animRot by="240000">
                                      <p:cBhvr>
                                        <p:cTn id="211" dur="200" fill="hold">
                                          <p:stCondLst>
                                            <p:cond delay="400"/>
                                          </p:stCondLst>
                                        </p:cTn>
                                        <p:tgtEl>
                                          <p:spTgt spid="29"/>
                                        </p:tgtEl>
                                        <p:attrNameLst>
                                          <p:attrName>r</p:attrName>
                                        </p:attrNameLst>
                                      </p:cBhvr>
                                    </p:animRot>
                                    <p:animRot by="-240000">
                                      <p:cBhvr>
                                        <p:cTn id="212" dur="200" fill="hold">
                                          <p:stCondLst>
                                            <p:cond delay="600"/>
                                          </p:stCondLst>
                                        </p:cTn>
                                        <p:tgtEl>
                                          <p:spTgt spid="29"/>
                                        </p:tgtEl>
                                        <p:attrNameLst>
                                          <p:attrName>r</p:attrName>
                                        </p:attrNameLst>
                                      </p:cBhvr>
                                    </p:animRot>
                                    <p:animRot by="120000">
                                      <p:cBhvr>
                                        <p:cTn id="213" dur="200" fill="hold">
                                          <p:stCondLst>
                                            <p:cond delay="800"/>
                                          </p:stCondLst>
                                        </p:cTn>
                                        <p:tgtEl>
                                          <p:spTgt spid="29"/>
                                        </p:tgtEl>
                                        <p:attrNameLst>
                                          <p:attrName>r</p:attrName>
                                        </p:attrNameLst>
                                      </p:cBhvr>
                                    </p:animRot>
                                  </p:childTnLst>
                                </p:cTn>
                              </p:par>
                              <p:par>
                                <p:cTn id="214" presetID="32" presetClass="emph" presetSubtype="0" fill="hold" nodeType="withEffect">
                                  <p:stCondLst>
                                    <p:cond delay="0"/>
                                  </p:stCondLst>
                                  <p:childTnLst>
                                    <p:animRot by="120000">
                                      <p:cBhvr>
                                        <p:cTn id="215" dur="100" fill="hold">
                                          <p:stCondLst>
                                            <p:cond delay="0"/>
                                          </p:stCondLst>
                                        </p:cTn>
                                        <p:tgtEl>
                                          <p:spTgt spid="30"/>
                                        </p:tgtEl>
                                        <p:attrNameLst>
                                          <p:attrName>r</p:attrName>
                                        </p:attrNameLst>
                                      </p:cBhvr>
                                    </p:animRot>
                                    <p:animRot by="-240000">
                                      <p:cBhvr>
                                        <p:cTn id="216" dur="200" fill="hold">
                                          <p:stCondLst>
                                            <p:cond delay="200"/>
                                          </p:stCondLst>
                                        </p:cTn>
                                        <p:tgtEl>
                                          <p:spTgt spid="30"/>
                                        </p:tgtEl>
                                        <p:attrNameLst>
                                          <p:attrName>r</p:attrName>
                                        </p:attrNameLst>
                                      </p:cBhvr>
                                    </p:animRot>
                                    <p:animRot by="240000">
                                      <p:cBhvr>
                                        <p:cTn id="217" dur="200" fill="hold">
                                          <p:stCondLst>
                                            <p:cond delay="400"/>
                                          </p:stCondLst>
                                        </p:cTn>
                                        <p:tgtEl>
                                          <p:spTgt spid="30"/>
                                        </p:tgtEl>
                                        <p:attrNameLst>
                                          <p:attrName>r</p:attrName>
                                        </p:attrNameLst>
                                      </p:cBhvr>
                                    </p:animRot>
                                    <p:animRot by="-240000">
                                      <p:cBhvr>
                                        <p:cTn id="218" dur="200" fill="hold">
                                          <p:stCondLst>
                                            <p:cond delay="600"/>
                                          </p:stCondLst>
                                        </p:cTn>
                                        <p:tgtEl>
                                          <p:spTgt spid="30"/>
                                        </p:tgtEl>
                                        <p:attrNameLst>
                                          <p:attrName>r</p:attrName>
                                        </p:attrNameLst>
                                      </p:cBhvr>
                                    </p:animRot>
                                    <p:animRot by="120000">
                                      <p:cBhvr>
                                        <p:cTn id="219" dur="200" fill="hold">
                                          <p:stCondLst>
                                            <p:cond delay="800"/>
                                          </p:stCondLst>
                                        </p:cTn>
                                        <p:tgtEl>
                                          <p:spTgt spid="30"/>
                                        </p:tgtEl>
                                        <p:attrNameLst>
                                          <p:attrName>r</p:attrName>
                                        </p:attrNameLst>
                                      </p:cBhvr>
                                    </p:animRot>
                                  </p:childTnLst>
                                </p:cTn>
                              </p:par>
                              <p:par>
                                <p:cTn id="220" presetID="32" presetClass="emph" presetSubtype="0" fill="hold" nodeType="withEffect">
                                  <p:stCondLst>
                                    <p:cond delay="0"/>
                                  </p:stCondLst>
                                  <p:childTnLst>
                                    <p:animRot by="120000">
                                      <p:cBhvr>
                                        <p:cTn id="221" dur="100" fill="hold">
                                          <p:stCondLst>
                                            <p:cond delay="0"/>
                                          </p:stCondLst>
                                        </p:cTn>
                                        <p:tgtEl>
                                          <p:spTgt spid="31"/>
                                        </p:tgtEl>
                                        <p:attrNameLst>
                                          <p:attrName>r</p:attrName>
                                        </p:attrNameLst>
                                      </p:cBhvr>
                                    </p:animRot>
                                    <p:animRot by="-240000">
                                      <p:cBhvr>
                                        <p:cTn id="222" dur="200" fill="hold">
                                          <p:stCondLst>
                                            <p:cond delay="200"/>
                                          </p:stCondLst>
                                        </p:cTn>
                                        <p:tgtEl>
                                          <p:spTgt spid="31"/>
                                        </p:tgtEl>
                                        <p:attrNameLst>
                                          <p:attrName>r</p:attrName>
                                        </p:attrNameLst>
                                      </p:cBhvr>
                                    </p:animRot>
                                    <p:animRot by="240000">
                                      <p:cBhvr>
                                        <p:cTn id="223" dur="200" fill="hold">
                                          <p:stCondLst>
                                            <p:cond delay="400"/>
                                          </p:stCondLst>
                                        </p:cTn>
                                        <p:tgtEl>
                                          <p:spTgt spid="31"/>
                                        </p:tgtEl>
                                        <p:attrNameLst>
                                          <p:attrName>r</p:attrName>
                                        </p:attrNameLst>
                                      </p:cBhvr>
                                    </p:animRot>
                                    <p:animRot by="-240000">
                                      <p:cBhvr>
                                        <p:cTn id="224" dur="200" fill="hold">
                                          <p:stCondLst>
                                            <p:cond delay="600"/>
                                          </p:stCondLst>
                                        </p:cTn>
                                        <p:tgtEl>
                                          <p:spTgt spid="31"/>
                                        </p:tgtEl>
                                        <p:attrNameLst>
                                          <p:attrName>r</p:attrName>
                                        </p:attrNameLst>
                                      </p:cBhvr>
                                    </p:animRot>
                                    <p:animRot by="120000">
                                      <p:cBhvr>
                                        <p:cTn id="225" dur="200" fill="hold">
                                          <p:stCondLst>
                                            <p:cond delay="800"/>
                                          </p:stCondLst>
                                        </p:cTn>
                                        <p:tgtEl>
                                          <p:spTgt spid="31"/>
                                        </p:tgtEl>
                                        <p:attrNameLst>
                                          <p:attrName>r</p:attrName>
                                        </p:attrNameLst>
                                      </p:cBhvr>
                                    </p:animRot>
                                  </p:childTnLst>
                                </p:cTn>
                              </p:par>
                              <p:par>
                                <p:cTn id="226" presetID="32" presetClass="emph" presetSubtype="0" fill="hold" nodeType="withEffect">
                                  <p:stCondLst>
                                    <p:cond delay="0"/>
                                  </p:stCondLst>
                                  <p:childTnLst>
                                    <p:animRot by="120000">
                                      <p:cBhvr>
                                        <p:cTn id="227" dur="100" fill="hold">
                                          <p:stCondLst>
                                            <p:cond delay="0"/>
                                          </p:stCondLst>
                                        </p:cTn>
                                        <p:tgtEl>
                                          <p:spTgt spid="32"/>
                                        </p:tgtEl>
                                        <p:attrNameLst>
                                          <p:attrName>r</p:attrName>
                                        </p:attrNameLst>
                                      </p:cBhvr>
                                    </p:animRot>
                                    <p:animRot by="-240000">
                                      <p:cBhvr>
                                        <p:cTn id="228" dur="200" fill="hold">
                                          <p:stCondLst>
                                            <p:cond delay="200"/>
                                          </p:stCondLst>
                                        </p:cTn>
                                        <p:tgtEl>
                                          <p:spTgt spid="32"/>
                                        </p:tgtEl>
                                        <p:attrNameLst>
                                          <p:attrName>r</p:attrName>
                                        </p:attrNameLst>
                                      </p:cBhvr>
                                    </p:animRot>
                                    <p:animRot by="240000">
                                      <p:cBhvr>
                                        <p:cTn id="229" dur="200" fill="hold">
                                          <p:stCondLst>
                                            <p:cond delay="400"/>
                                          </p:stCondLst>
                                        </p:cTn>
                                        <p:tgtEl>
                                          <p:spTgt spid="32"/>
                                        </p:tgtEl>
                                        <p:attrNameLst>
                                          <p:attrName>r</p:attrName>
                                        </p:attrNameLst>
                                      </p:cBhvr>
                                    </p:animRot>
                                    <p:animRot by="-240000">
                                      <p:cBhvr>
                                        <p:cTn id="230" dur="200" fill="hold">
                                          <p:stCondLst>
                                            <p:cond delay="600"/>
                                          </p:stCondLst>
                                        </p:cTn>
                                        <p:tgtEl>
                                          <p:spTgt spid="32"/>
                                        </p:tgtEl>
                                        <p:attrNameLst>
                                          <p:attrName>r</p:attrName>
                                        </p:attrNameLst>
                                      </p:cBhvr>
                                    </p:animRot>
                                    <p:animRot by="120000">
                                      <p:cBhvr>
                                        <p:cTn id="231" dur="200" fill="hold">
                                          <p:stCondLst>
                                            <p:cond delay="800"/>
                                          </p:stCondLst>
                                        </p:cTn>
                                        <p:tgtEl>
                                          <p:spTgt spid="32"/>
                                        </p:tgtEl>
                                        <p:attrNameLst>
                                          <p:attrName>r</p:attrName>
                                        </p:attrNameLst>
                                      </p:cBhvr>
                                    </p:animRot>
                                  </p:childTnLst>
                                </p:cTn>
                              </p:par>
                              <p:par>
                                <p:cTn id="232" presetID="32" presetClass="emph" presetSubtype="0" fill="hold" nodeType="withEffect">
                                  <p:stCondLst>
                                    <p:cond delay="0"/>
                                  </p:stCondLst>
                                  <p:childTnLst>
                                    <p:animRot by="120000">
                                      <p:cBhvr>
                                        <p:cTn id="233" dur="100" fill="hold">
                                          <p:stCondLst>
                                            <p:cond delay="0"/>
                                          </p:stCondLst>
                                        </p:cTn>
                                        <p:tgtEl>
                                          <p:spTgt spid="33"/>
                                        </p:tgtEl>
                                        <p:attrNameLst>
                                          <p:attrName>r</p:attrName>
                                        </p:attrNameLst>
                                      </p:cBhvr>
                                    </p:animRot>
                                    <p:animRot by="-240000">
                                      <p:cBhvr>
                                        <p:cTn id="234" dur="200" fill="hold">
                                          <p:stCondLst>
                                            <p:cond delay="200"/>
                                          </p:stCondLst>
                                        </p:cTn>
                                        <p:tgtEl>
                                          <p:spTgt spid="33"/>
                                        </p:tgtEl>
                                        <p:attrNameLst>
                                          <p:attrName>r</p:attrName>
                                        </p:attrNameLst>
                                      </p:cBhvr>
                                    </p:animRot>
                                    <p:animRot by="240000">
                                      <p:cBhvr>
                                        <p:cTn id="235" dur="200" fill="hold">
                                          <p:stCondLst>
                                            <p:cond delay="400"/>
                                          </p:stCondLst>
                                        </p:cTn>
                                        <p:tgtEl>
                                          <p:spTgt spid="33"/>
                                        </p:tgtEl>
                                        <p:attrNameLst>
                                          <p:attrName>r</p:attrName>
                                        </p:attrNameLst>
                                      </p:cBhvr>
                                    </p:animRot>
                                    <p:animRot by="-240000">
                                      <p:cBhvr>
                                        <p:cTn id="236" dur="200" fill="hold">
                                          <p:stCondLst>
                                            <p:cond delay="600"/>
                                          </p:stCondLst>
                                        </p:cTn>
                                        <p:tgtEl>
                                          <p:spTgt spid="33"/>
                                        </p:tgtEl>
                                        <p:attrNameLst>
                                          <p:attrName>r</p:attrName>
                                        </p:attrNameLst>
                                      </p:cBhvr>
                                    </p:animRot>
                                    <p:animRot by="120000">
                                      <p:cBhvr>
                                        <p:cTn id="237" dur="200" fill="hold">
                                          <p:stCondLst>
                                            <p:cond delay="800"/>
                                          </p:stCondLst>
                                        </p:cTn>
                                        <p:tgtEl>
                                          <p:spTgt spid="3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animBg="1"/>
      <p:bldP spid="35" grpId="0" animBg="1"/>
      <p:bldP spid="3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229</Words>
  <Application>Microsoft Office PowerPoint</Application>
  <PresentationFormat>On-screen Show (4:3)</PresentationFormat>
  <Paragraphs>39</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Theo em, có thể đặt tên nào khác cho bức tranh?</vt:lpstr>
      <vt:lpstr>Slide 6</vt:lpstr>
    </vt:vector>
  </TitlesOfParts>
  <Company>GhostBTT.Com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cp:revision>
  <dcterms:created xsi:type="dcterms:W3CDTF">2025-02-22T16:46:47Z</dcterms:created>
  <dcterms:modified xsi:type="dcterms:W3CDTF">2025-02-22T16:49:04Z</dcterms:modified>
</cp:coreProperties>
</file>